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5"/>
  </p:sldMasterIdLst>
  <p:sldIdLst>
    <p:sldId id="256" r:id="rId6"/>
  </p:sldIdLst>
  <p:sldSz cx="21945600" cy="21945600"/>
  <p:notesSz cx="9124950" cy="14782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orient="horz" pos="13392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orient="horz" pos="240">
          <p15:clr>
            <a:srgbClr val="A4A3A4"/>
          </p15:clr>
        </p15:guide>
        <p15:guide id="5" pos="432">
          <p15:clr>
            <a:srgbClr val="A4A3A4"/>
          </p15:clr>
        </p15:guide>
        <p15:guide id="6" pos="13823">
          <p15:clr>
            <a:srgbClr val="A4A3A4"/>
          </p15:clr>
        </p15:guide>
        <p15:guide id="7" pos="13392">
          <p15:clr>
            <a:srgbClr val="A4A3A4"/>
          </p15:clr>
        </p15:guide>
        <p15:guide id="8" pos="2688">
          <p15:clr>
            <a:srgbClr val="A4A3A4"/>
          </p15:clr>
        </p15:guide>
        <p15:guide id="9" pos="3120">
          <p15:clr>
            <a:srgbClr val="A4A3A4"/>
          </p15:clr>
        </p15:guide>
        <p15:guide id="10" pos="5376">
          <p15:clr>
            <a:srgbClr val="A4A3A4"/>
          </p15:clr>
        </p15:guide>
        <p15:guide id="11" pos="5808">
          <p15:clr>
            <a:srgbClr val="A4A3A4"/>
          </p15:clr>
        </p15:guide>
        <p15:guide id="12" pos="8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B38C"/>
    <a:srgbClr val="856334"/>
    <a:srgbClr val="4D721F"/>
    <a:srgbClr val="1E5194"/>
    <a:srgbClr val="635D99"/>
    <a:srgbClr val="D77825"/>
    <a:srgbClr val="D9D3CC"/>
    <a:srgbClr val="E3D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26C9E7-2182-48DC-BF0B-894476A2937B}" v="12" dt="2024-01-03T02:58:33.880"/>
    <p1510:client id="{EB89B20D-E19C-486D-8DF1-5AC6D6BEB68E}" v="11" dt="2024-01-03T20:58:37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2310" y="132"/>
      </p:cViewPr>
      <p:guideLst>
        <p:guide orient="horz" pos="1680"/>
        <p:guide orient="horz" pos="13392"/>
        <p:guide orient="horz" pos="2112"/>
        <p:guide orient="horz" pos="240"/>
        <p:guide pos="432"/>
        <p:guide pos="13823"/>
        <p:guide pos="13392"/>
        <p:guide pos="2688"/>
        <p:guide pos="3120"/>
        <p:guide pos="5376"/>
        <p:guide pos="5808"/>
        <p:guide pos="806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Carty,Joseph A" userId="2cbe7662-c555-46ac-b626-4b7386374372" providerId="ADAL" clId="{EB89B20D-E19C-486D-8DF1-5AC6D6BEB68E}"/>
    <pc:docChg chg="custSel addSld delSld modSld">
      <pc:chgData name="McCarty,Joseph A" userId="2cbe7662-c555-46ac-b626-4b7386374372" providerId="ADAL" clId="{EB89B20D-E19C-486D-8DF1-5AC6D6BEB68E}" dt="2024-01-03T20:58:37.807" v="62"/>
      <pc:docMkLst>
        <pc:docMk/>
      </pc:docMkLst>
      <pc:sldChg chg="addSp delSp modSp modTransition modAnim">
        <pc:chgData name="McCarty,Joseph A" userId="2cbe7662-c555-46ac-b626-4b7386374372" providerId="ADAL" clId="{EB89B20D-E19C-486D-8DF1-5AC6D6BEB68E}" dt="2024-01-03T20:58:37.807" v="62"/>
        <pc:sldMkLst>
          <pc:docMk/>
          <pc:sldMk cId="0" sldId="256"/>
        </pc:sldMkLst>
        <pc:picChg chg="add mod">
          <ac:chgData name="McCarty,Joseph A" userId="2cbe7662-c555-46ac-b626-4b7386374372" providerId="ADAL" clId="{EB89B20D-E19C-486D-8DF1-5AC6D6BEB68E}" dt="2024-01-02T22:41:27.325" v="0"/>
          <ac:picMkLst>
            <pc:docMk/>
            <pc:sldMk cId="0" sldId="256"/>
            <ac:picMk id="17" creationId="{DCD09180-1D7E-5BA0-2FD2-93BF5A482E48}"/>
          </ac:picMkLst>
        </pc:picChg>
        <pc:picChg chg="add mod">
          <ac:chgData name="McCarty,Joseph A" userId="2cbe7662-c555-46ac-b626-4b7386374372" providerId="ADAL" clId="{EB89B20D-E19C-486D-8DF1-5AC6D6BEB68E}" dt="2024-01-03T20:58:37.807" v="62"/>
          <ac:picMkLst>
            <pc:docMk/>
            <pc:sldMk cId="0" sldId="256"/>
            <ac:picMk id="19" creationId="{1F9A655C-39AD-D4A6-B1BC-CF2EE26C0711}"/>
          </ac:picMkLst>
        </pc:picChg>
        <pc:picChg chg="del">
          <ac:chgData name="McCarty,Joseph A" userId="2cbe7662-c555-46ac-b626-4b7386374372" providerId="ADAL" clId="{EB89B20D-E19C-486D-8DF1-5AC6D6BEB68E}" dt="2024-01-03T20:54:49.522" v="61"/>
          <ac:picMkLst>
            <pc:docMk/>
            <pc:sldMk cId="0" sldId="256"/>
            <ac:picMk id="49" creationId="{8F73993C-30A0-0994-11F3-BEA6D0F588A3}"/>
          </ac:picMkLst>
        </pc:picChg>
      </pc:sldChg>
      <pc:sldChg chg="addSp delSp modSp new mod">
        <pc:chgData name="McCarty,Joseph A" userId="2cbe7662-c555-46ac-b626-4b7386374372" providerId="ADAL" clId="{EB89B20D-E19C-486D-8DF1-5AC6D6BEB68E}" dt="2024-01-02T22:54:46.307" v="44" actId="478"/>
        <pc:sldMkLst>
          <pc:docMk/>
          <pc:sldMk cId="2081479038" sldId="257"/>
        </pc:sldMkLst>
        <pc:picChg chg="add del mod">
          <ac:chgData name="McCarty,Joseph A" userId="2cbe7662-c555-46ac-b626-4b7386374372" providerId="ADAL" clId="{EB89B20D-E19C-486D-8DF1-5AC6D6BEB68E}" dt="2024-01-02T22:54:46.307" v="44" actId="478"/>
          <ac:picMkLst>
            <pc:docMk/>
            <pc:sldMk cId="2081479038" sldId="257"/>
            <ac:picMk id="3" creationId="{AEEBA617-C9F0-1516-596E-33E67FCCD9C0}"/>
          </ac:picMkLst>
        </pc:picChg>
        <pc:picChg chg="add del mod">
          <ac:chgData name="McCarty,Joseph A" userId="2cbe7662-c555-46ac-b626-4b7386374372" providerId="ADAL" clId="{EB89B20D-E19C-486D-8DF1-5AC6D6BEB68E}" dt="2024-01-02T22:53:08.271" v="41" actId="478"/>
          <ac:picMkLst>
            <pc:docMk/>
            <pc:sldMk cId="2081479038" sldId="257"/>
            <ac:picMk id="1026" creationId="{68C559C8-C447-ADF5-60FE-488276DBAF19}"/>
          </ac:picMkLst>
        </pc:picChg>
      </pc:sldChg>
      <pc:sldChg chg="addSp modSp new del mod modClrScheme chgLayout">
        <pc:chgData name="McCarty,Joseph A" userId="2cbe7662-c555-46ac-b626-4b7386374372" providerId="ADAL" clId="{EB89B20D-E19C-486D-8DF1-5AC6D6BEB68E}" dt="2024-01-02T22:48:30.138" v="24" actId="2696"/>
        <pc:sldMkLst>
          <pc:docMk/>
          <pc:sldMk cId="3644189727" sldId="257"/>
        </pc:sldMkLst>
        <pc:spChg chg="add mod">
          <ac:chgData name="McCarty,Joseph A" userId="2cbe7662-c555-46ac-b626-4b7386374372" providerId="ADAL" clId="{EB89B20D-E19C-486D-8DF1-5AC6D6BEB68E}" dt="2024-01-02T22:46:27.888" v="18" actId="20577"/>
          <ac:spMkLst>
            <pc:docMk/>
            <pc:sldMk cId="3644189727" sldId="257"/>
            <ac:spMk id="2" creationId="{2F9387AE-3967-1F87-7DBD-3EC568072EAA}"/>
          </ac:spMkLst>
        </pc:spChg>
        <pc:spChg chg="add mod">
          <ac:chgData name="McCarty,Joseph A" userId="2cbe7662-c555-46ac-b626-4b7386374372" providerId="ADAL" clId="{EB89B20D-E19C-486D-8DF1-5AC6D6BEB68E}" dt="2024-01-02T22:48:27.494" v="23" actId="20577"/>
          <ac:spMkLst>
            <pc:docMk/>
            <pc:sldMk cId="3644189727" sldId="257"/>
            <ac:spMk id="3" creationId="{1808931F-F184-FA7D-2406-6C0AC805E6F1}"/>
          </ac:spMkLst>
        </pc:spChg>
      </pc:sldChg>
      <pc:sldChg chg="add del">
        <pc:chgData name="McCarty,Joseph A" userId="2cbe7662-c555-46ac-b626-4b7386374372" providerId="ADAL" clId="{EB89B20D-E19C-486D-8DF1-5AC6D6BEB68E}" dt="2024-01-02T22:49:36.093" v="33" actId="2696"/>
        <pc:sldMkLst>
          <pc:docMk/>
          <pc:sldMk cId="1192320345" sldId="258"/>
        </pc:sldMkLst>
      </pc:sldChg>
      <pc:sldChg chg="addSp delSp modSp add mod setBg modAnim delDesignElem">
        <pc:chgData name="McCarty,Joseph A" userId="2cbe7662-c555-46ac-b626-4b7386374372" providerId="ADAL" clId="{EB89B20D-E19C-486D-8DF1-5AC6D6BEB68E}" dt="2024-01-02T23:04:41.643" v="60"/>
        <pc:sldMkLst>
          <pc:docMk/>
          <pc:sldMk cId="3994511544" sldId="258"/>
        </pc:sldMkLst>
        <pc:picChg chg="mod">
          <ac:chgData name="McCarty,Joseph A" userId="2cbe7662-c555-46ac-b626-4b7386374372" providerId="ADAL" clId="{EB89B20D-E19C-486D-8DF1-5AC6D6BEB68E}" dt="2024-01-02T23:04:14.525" v="58" actId="14100"/>
          <ac:picMkLst>
            <pc:docMk/>
            <pc:sldMk cId="3994511544" sldId="258"/>
            <ac:picMk id="2" creationId="{4DB29D2E-FA13-FCAD-E971-506C2FAEFA56}"/>
          </ac:picMkLst>
        </pc:picChg>
        <pc:picChg chg="add del mod">
          <ac:chgData name="McCarty,Joseph A" userId="2cbe7662-c555-46ac-b626-4b7386374372" providerId="ADAL" clId="{EB89B20D-E19C-486D-8DF1-5AC6D6BEB68E}" dt="2024-01-02T23:03:13.383" v="52" actId="478"/>
          <ac:picMkLst>
            <pc:docMk/>
            <pc:sldMk cId="3994511544" sldId="258"/>
            <ac:picMk id="5" creationId="{9C9B0BC4-1AE5-6A19-BADD-426A5156AF13}"/>
          </ac:picMkLst>
        </pc:picChg>
        <pc:picChg chg="add mod">
          <ac:chgData name="McCarty,Joseph A" userId="2cbe7662-c555-46ac-b626-4b7386374372" providerId="ADAL" clId="{EB89B20D-E19C-486D-8DF1-5AC6D6BEB68E}" dt="2024-01-02T23:04:17.358" v="59" actId="1076"/>
          <ac:picMkLst>
            <pc:docMk/>
            <pc:sldMk cId="3994511544" sldId="258"/>
            <ac:picMk id="8" creationId="{67599CB7-28EC-B608-EFF7-2536343ED06D}"/>
          </ac:picMkLst>
        </pc:picChg>
        <pc:cxnChg chg="del">
          <ac:chgData name="McCarty,Joseph A" userId="2cbe7662-c555-46ac-b626-4b7386374372" providerId="ADAL" clId="{EB89B20D-E19C-486D-8DF1-5AC6D6BEB68E}" dt="2024-01-02T22:54:39.401" v="43"/>
          <ac:cxnSpMkLst>
            <pc:docMk/>
            <pc:sldMk cId="3994511544" sldId="258"/>
            <ac:cxnSpMk id="7" creationId="{22F6364A-B358-4BEE-B158-0734D2C938D4}"/>
          </ac:cxnSpMkLst>
        </pc:cxnChg>
      </pc:sldChg>
    </pc:docChg>
  </pc:docChgLst>
  <pc:docChgLst>
    <pc:chgData name="McCarty,Joseph A" userId="2cbe7662-c555-46ac-b626-4b7386374372" providerId="ADAL" clId="{31A676B9-447D-4459-8E54-B89DA1F467D2}"/>
    <pc:docChg chg="custSel modSld">
      <pc:chgData name="McCarty,Joseph A" userId="2cbe7662-c555-46ac-b626-4b7386374372" providerId="ADAL" clId="{31A676B9-447D-4459-8E54-B89DA1F467D2}" dt="2023-12-12T03:27:44.419" v="3234" actId="1076"/>
      <pc:docMkLst>
        <pc:docMk/>
      </pc:docMkLst>
      <pc:sldChg chg="addSp modSp mod">
        <pc:chgData name="McCarty,Joseph A" userId="2cbe7662-c555-46ac-b626-4b7386374372" providerId="ADAL" clId="{31A676B9-447D-4459-8E54-B89DA1F467D2}" dt="2023-12-12T03:27:44.419" v="3234" actId="1076"/>
        <pc:sldMkLst>
          <pc:docMk/>
          <pc:sldMk cId="0" sldId="256"/>
        </pc:sldMkLst>
        <pc:spChg chg="mod">
          <ac:chgData name="McCarty,Joseph A" userId="2cbe7662-c555-46ac-b626-4b7386374372" providerId="ADAL" clId="{31A676B9-447D-4459-8E54-B89DA1F467D2}" dt="2023-12-12T02:40:34.684" v="12" actId="14100"/>
          <ac:spMkLst>
            <pc:docMk/>
            <pc:sldMk cId="0" sldId="256"/>
            <ac:spMk id="3" creationId="{79909EF5-7978-7C7F-9489-B858CF50020E}"/>
          </ac:spMkLst>
        </pc:spChg>
        <pc:spChg chg="mod">
          <ac:chgData name="McCarty,Joseph A" userId="2cbe7662-c555-46ac-b626-4b7386374372" providerId="ADAL" clId="{31A676B9-447D-4459-8E54-B89DA1F467D2}" dt="2023-12-12T03:27:44.419" v="3234" actId="1076"/>
          <ac:spMkLst>
            <pc:docMk/>
            <pc:sldMk cId="0" sldId="256"/>
            <ac:spMk id="5" creationId="{EF183844-F1D7-F471-4AE8-529CD9E28AE8}"/>
          </ac:spMkLst>
        </pc:spChg>
        <pc:spChg chg="mod">
          <ac:chgData name="McCarty,Joseph A" userId="2cbe7662-c555-46ac-b626-4b7386374372" providerId="ADAL" clId="{31A676B9-447D-4459-8E54-B89DA1F467D2}" dt="2023-12-12T03:27:34.652" v="3233" actId="1076"/>
          <ac:spMkLst>
            <pc:docMk/>
            <pc:sldMk cId="0" sldId="256"/>
            <ac:spMk id="6" creationId="{9467BE0B-02E5-DB36-23DF-1D19053BDAB8}"/>
          </ac:spMkLst>
        </pc:spChg>
        <pc:spChg chg="add mod">
          <ac:chgData name="McCarty,Joseph A" userId="2cbe7662-c555-46ac-b626-4b7386374372" providerId="ADAL" clId="{31A676B9-447D-4459-8E54-B89DA1F467D2}" dt="2023-12-12T03:07:01.947" v="1458" actId="20577"/>
          <ac:spMkLst>
            <pc:docMk/>
            <pc:sldMk cId="0" sldId="256"/>
            <ac:spMk id="13" creationId="{133CC5FC-106A-B3AC-790A-41029A135E6E}"/>
          </ac:spMkLst>
        </pc:spChg>
        <pc:spChg chg="mod">
          <ac:chgData name="McCarty,Joseph A" userId="2cbe7662-c555-46ac-b626-4b7386374372" providerId="ADAL" clId="{31A676B9-447D-4459-8E54-B89DA1F467D2}" dt="2023-12-12T03:00:59.459" v="1297" actId="20577"/>
          <ac:spMkLst>
            <pc:docMk/>
            <pc:sldMk cId="0" sldId="256"/>
            <ac:spMk id="2051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3:00:56.579" v="1296" actId="20577"/>
          <ac:spMkLst>
            <pc:docMk/>
            <pc:sldMk cId="0" sldId="256"/>
            <ac:spMk id="2052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2:38:55.802" v="0" actId="1076"/>
          <ac:spMkLst>
            <pc:docMk/>
            <pc:sldMk cId="0" sldId="256"/>
            <ac:spMk id="2059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3:06:00.596" v="1450" actId="1076"/>
          <ac:spMkLst>
            <pc:docMk/>
            <pc:sldMk cId="0" sldId="256"/>
            <ac:spMk id="2062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3:05:43.706" v="1449" actId="14100"/>
          <ac:spMkLst>
            <pc:docMk/>
            <pc:sldMk cId="0" sldId="256"/>
            <ac:spMk id="2063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3:24:43.225" v="3229" actId="113"/>
          <ac:spMkLst>
            <pc:docMk/>
            <pc:sldMk cId="0" sldId="256"/>
            <ac:spMk id="2064" creationId="{00000000-0000-0000-0000-000000000000}"/>
          </ac:spMkLst>
        </pc:spChg>
        <pc:spChg chg="mod">
          <ac:chgData name="McCarty,Joseph A" userId="2cbe7662-c555-46ac-b626-4b7386374372" providerId="ADAL" clId="{31A676B9-447D-4459-8E54-B89DA1F467D2}" dt="2023-12-12T03:26:19.703" v="3231" actId="1076"/>
          <ac:spMkLst>
            <pc:docMk/>
            <pc:sldMk cId="0" sldId="256"/>
            <ac:spMk id="2065" creationId="{00000000-0000-0000-0000-000000000000}"/>
          </ac:spMkLst>
        </pc:spChg>
        <pc:graphicFrameChg chg="mod">
          <ac:chgData name="McCarty,Joseph A" userId="2cbe7662-c555-46ac-b626-4b7386374372" providerId="ADAL" clId="{31A676B9-447D-4459-8E54-B89DA1F467D2}" dt="2023-12-12T02:39:19.762" v="4"/>
          <ac:graphicFrameMkLst>
            <pc:docMk/>
            <pc:sldMk cId="0" sldId="256"/>
            <ac:graphicFrameMk id="2" creationId="{E3186CD7-9C6C-700A-6A2F-6874EDAF7407}"/>
          </ac:graphicFrameMkLst>
        </pc:graphicFrameChg>
        <pc:graphicFrameChg chg="mod">
          <ac:chgData name="McCarty,Joseph A" userId="2cbe7662-c555-46ac-b626-4b7386374372" providerId="ADAL" clId="{31A676B9-447D-4459-8E54-B89DA1F467D2}" dt="2023-12-12T02:48:49.621" v="420"/>
          <ac:graphicFrameMkLst>
            <pc:docMk/>
            <pc:sldMk cId="0" sldId="256"/>
            <ac:graphicFrameMk id="4" creationId="{FDF9AE17-8B56-1F35-BB83-9B729E37066A}"/>
          </ac:graphicFrameMkLst>
        </pc:graphicFrameChg>
        <pc:graphicFrameChg chg="mod">
          <ac:chgData name="McCarty,Joseph A" userId="2cbe7662-c555-46ac-b626-4b7386374372" providerId="ADAL" clId="{31A676B9-447D-4459-8E54-B89DA1F467D2}" dt="2023-12-12T03:26:58.592" v="3232" actId="1076"/>
          <ac:graphicFrameMkLst>
            <pc:docMk/>
            <pc:sldMk cId="0" sldId="256"/>
            <ac:graphicFrameMk id="10" creationId="{DD2ED2A0-C6AC-5AB0-E848-ADD93EBBC9D5}"/>
          </ac:graphicFrameMkLst>
        </pc:graphicFrameChg>
        <pc:picChg chg="mod">
          <ac:chgData name="McCarty,Joseph A" userId="2cbe7662-c555-46ac-b626-4b7386374372" providerId="ADAL" clId="{31A676B9-447D-4459-8E54-B89DA1F467D2}" dt="2023-12-12T02:42:23.420" v="16" actId="1076"/>
          <ac:picMkLst>
            <pc:docMk/>
            <pc:sldMk cId="0" sldId="256"/>
            <ac:picMk id="7" creationId="{D067032A-D5A8-2A5E-F4B7-3A74B002C554}"/>
          </ac:picMkLst>
        </pc:picChg>
      </pc:sldChg>
    </pc:docChg>
  </pc:docChgLst>
  <pc:docChgLst>
    <pc:chgData name="McCarty,Joseph A" userId="2cbe7662-c555-46ac-b626-4b7386374372" providerId="ADAL" clId="{A5D7988D-5BB9-4F1B-8CF0-67B0EC308417}"/>
    <pc:docChg chg="undo custSel modSld">
      <pc:chgData name="McCarty,Joseph A" userId="2cbe7662-c555-46ac-b626-4b7386374372" providerId="ADAL" clId="{A5D7988D-5BB9-4F1B-8CF0-67B0EC308417}" dt="2023-12-13T21:47:42.979" v="4748" actId="1076"/>
      <pc:docMkLst>
        <pc:docMk/>
      </pc:docMkLst>
      <pc:sldChg chg="addSp delSp modSp mod">
        <pc:chgData name="McCarty,Joseph A" userId="2cbe7662-c555-46ac-b626-4b7386374372" providerId="ADAL" clId="{A5D7988D-5BB9-4F1B-8CF0-67B0EC308417}" dt="2023-12-13T21:47:42.979" v="4748" actId="1076"/>
        <pc:sldMkLst>
          <pc:docMk/>
          <pc:sldMk cId="0" sldId="256"/>
        </pc:sldMkLst>
        <pc:spChg chg="add mod">
          <ac:chgData name="McCarty,Joseph A" userId="2cbe7662-c555-46ac-b626-4b7386374372" providerId="ADAL" clId="{A5D7988D-5BB9-4F1B-8CF0-67B0EC308417}" dt="2023-12-07T18:39:33.054" v="823" actId="1076"/>
          <ac:spMkLst>
            <pc:docMk/>
            <pc:sldMk cId="0" sldId="256"/>
            <ac:spMk id="3" creationId="{79909EF5-7978-7C7F-9489-B858CF50020E}"/>
          </ac:spMkLst>
        </pc:spChg>
        <pc:spChg chg="add mod">
          <ac:chgData name="McCarty,Joseph A" userId="2cbe7662-c555-46ac-b626-4b7386374372" providerId="ADAL" clId="{A5D7988D-5BB9-4F1B-8CF0-67B0EC308417}" dt="2023-12-07T18:39:18.631" v="821" actId="1076"/>
          <ac:spMkLst>
            <pc:docMk/>
            <pc:sldMk cId="0" sldId="256"/>
            <ac:spMk id="5" creationId="{EF183844-F1D7-F471-4AE8-529CD9E28AE8}"/>
          </ac:spMkLst>
        </pc:spChg>
        <pc:spChg chg="add mod">
          <ac:chgData name="McCarty,Joseph A" userId="2cbe7662-c555-46ac-b626-4b7386374372" providerId="ADAL" clId="{A5D7988D-5BB9-4F1B-8CF0-67B0EC308417}" dt="2023-12-07T18:39:13.926" v="820" actId="1076"/>
          <ac:spMkLst>
            <pc:docMk/>
            <pc:sldMk cId="0" sldId="256"/>
            <ac:spMk id="6" creationId="{9467BE0B-02E5-DB36-23DF-1D19053BDAB8}"/>
          </ac:spMkLst>
        </pc:spChg>
        <pc:spChg chg="add del mod">
          <ac:chgData name="McCarty,Joseph A" userId="2cbe7662-c555-46ac-b626-4b7386374372" providerId="ADAL" clId="{A5D7988D-5BB9-4F1B-8CF0-67B0EC308417}" dt="2023-12-13T20:57:17.625" v="4613" actId="21"/>
          <ac:spMkLst>
            <pc:docMk/>
            <pc:sldMk cId="0" sldId="256"/>
            <ac:spMk id="8" creationId="{CB68FD4A-A94C-2867-67BF-5801E6028FFF}"/>
          </ac:spMkLst>
        </pc:spChg>
        <pc:spChg chg="add del mod">
          <ac:chgData name="McCarty,Joseph A" userId="2cbe7662-c555-46ac-b626-4b7386374372" providerId="ADAL" clId="{A5D7988D-5BB9-4F1B-8CF0-67B0EC308417}" dt="2023-12-07T17:33:17.183" v="557" actId="21"/>
          <ac:spMkLst>
            <pc:docMk/>
            <pc:sldMk cId="0" sldId="256"/>
            <ac:spMk id="9" creationId="{5F686C15-9BD1-9C41-05D9-5254261A939A}"/>
          </ac:spMkLst>
        </pc:spChg>
        <pc:spChg chg="add mod">
          <ac:chgData name="McCarty,Joseph A" userId="2cbe7662-c555-46ac-b626-4b7386374372" providerId="ADAL" clId="{A5D7988D-5BB9-4F1B-8CF0-67B0EC308417}" dt="2023-12-13T21:47:27.475" v="4747" actId="1076"/>
          <ac:spMkLst>
            <pc:docMk/>
            <pc:sldMk cId="0" sldId="256"/>
            <ac:spMk id="9" creationId="{E24D2518-2D7A-B038-EBB9-6D9B9A72FC28}"/>
          </ac:spMkLst>
        </pc:spChg>
        <pc:spChg chg="add del mod">
          <ac:chgData name="McCarty,Joseph A" userId="2cbe7662-c555-46ac-b626-4b7386374372" providerId="ADAL" clId="{A5D7988D-5BB9-4F1B-8CF0-67B0EC308417}" dt="2023-12-07T17:58:21.038" v="637" actId="21"/>
          <ac:spMkLst>
            <pc:docMk/>
            <pc:sldMk cId="0" sldId="256"/>
            <ac:spMk id="11" creationId="{CAD2659A-C287-6EF3-CC7D-DA21679F8F08}"/>
          </ac:spMkLst>
        </pc:spChg>
        <pc:spChg chg="add mod">
          <ac:chgData name="McCarty,Joseph A" userId="2cbe7662-c555-46ac-b626-4b7386374372" providerId="ADAL" clId="{A5D7988D-5BB9-4F1B-8CF0-67B0EC308417}" dt="2023-12-09T22:22:17.063" v="4560" actId="14100"/>
          <ac:spMkLst>
            <pc:docMk/>
            <pc:sldMk cId="0" sldId="256"/>
            <ac:spMk id="12" creationId="{B944BAC8-4225-67C1-525D-9992D1CD2E71}"/>
          </ac:spMkLst>
        </pc:spChg>
        <pc:spChg chg="add del mod">
          <ac:chgData name="McCarty,Joseph A" userId="2cbe7662-c555-46ac-b626-4b7386374372" providerId="ADAL" clId="{A5D7988D-5BB9-4F1B-8CF0-67B0EC308417}" dt="2023-12-13T21:05:46.804" v="4724" actId="478"/>
          <ac:spMkLst>
            <pc:docMk/>
            <pc:sldMk cId="0" sldId="256"/>
            <ac:spMk id="16" creationId="{0B14D284-8B69-DD2C-C8E7-3B3C06B79512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16" creationId="{7E7EE1D4-35F3-12E6-EDF6-2568E47BDC51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18" creationId="{0EA21421-7F27-0BA1-35A7-63CD9B3FD43F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19" creationId="{6E1C388F-77EE-6F73-7465-247F1480E6DD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0" creationId="{EA1E22F7-E931-47F8-2F9D-4A3679F53772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1" creationId="{F7AC2A8D-BC82-CB4F-9522-002C12459CE8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2" creationId="{9AE01A61-9948-DC07-9F9B-634EE9233D54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4" creationId="{6F94CB2E-BA2D-257F-198A-AE077CE1E075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6" creationId="{7F97BFDC-AAC6-2E0B-0AD2-0B3BCB74C5D6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7" creationId="{380C2325-6AB0-9A55-F3A6-21C8BF3E266A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29" creationId="{4236583E-463C-3811-FE6D-5E44315835CC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1" creationId="{C1F7A725-EC81-3E16-5E15-4800F0FD4A3D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3" creationId="{611E016C-7D5A-3A29-65CB-94A7CF419020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4" creationId="{9E5055D4-6511-CEBE-28F2-5F3AABD7DF7B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5" creationId="{096231EB-5D28-724B-5094-CF07A20D1E3E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7" creationId="{9A58FBFB-BE49-153A-6C2B-766F9EDA74D2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39" creationId="{4916242A-42C0-8BD5-C135-04CF544CDB05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42" creationId="{73F42392-49BC-1EFD-623D-2CC1801BEB25}"/>
          </ac:spMkLst>
        </pc:spChg>
        <pc:spChg chg="mod">
          <ac:chgData name="McCarty,Joseph A" userId="2cbe7662-c555-46ac-b626-4b7386374372" providerId="ADAL" clId="{A5D7988D-5BB9-4F1B-8CF0-67B0EC308417}" dt="2023-12-12T15:53:54.305" v="4570" actId="1076"/>
          <ac:spMkLst>
            <pc:docMk/>
            <pc:sldMk cId="0" sldId="256"/>
            <ac:spMk id="43" creationId="{0EC239B2-EC1E-AD85-78DD-A27EE256720D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46" creationId="{B0ECA2F8-F704-22AB-0CA5-B6D72FD11021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48" creationId="{DE33A1CF-9305-25BC-65DC-2F39F2AA9CDF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49" creationId="{52B6AB29-1330-CBA0-7989-BCA75D9CF219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0" creationId="{607B9ECF-6157-0A9E-D922-760EE41DC056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1" creationId="{27E0194A-98BD-3A0B-8C0D-027A154C2717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2" creationId="{7B6BA42A-3B03-5C0F-A676-79E91C2840F6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4" creationId="{F744CEB6-6977-15A9-03D9-5E5B2FC32D5D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6" creationId="{E19C93B3-C891-04C0-4446-30B5A6A05563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7" creationId="{9C5AAF3B-DDE0-A18A-F231-50BFBEC5C42A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59" creationId="{ED7861CE-F0B0-995A-9B55-A563ECA48840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61" creationId="{E8C26281-6614-BE74-0703-5391B50E604A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63" creationId="{C2CA574B-49EB-B4D1-026A-AE3C657CC7C9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24" creationId="{FE93A106-B83D-3E1B-EACA-EA711EE327B4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25" creationId="{2477F61E-5E28-C188-3A00-EBB5CB1A2B28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27" creationId="{9AEC8AC3-2024-C040-69CC-EDF37A644347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30" creationId="{669CEC09-176B-7272-D220-D668D9F3592F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33" creationId="{2D5EE910-5474-44F5-FC32-FD3E8C10EE59}"/>
          </ac:spMkLst>
        </pc:spChg>
        <pc:spChg chg="mod">
          <ac:chgData name="McCarty,Joseph A" userId="2cbe7662-c555-46ac-b626-4b7386374372" providerId="ADAL" clId="{A5D7988D-5BB9-4F1B-8CF0-67B0EC308417}" dt="2023-12-12T15:54:10.003" v="4572"/>
          <ac:spMkLst>
            <pc:docMk/>
            <pc:sldMk cId="0" sldId="256"/>
            <ac:spMk id="1034" creationId="{964ADA5A-D4AD-BAE8-32FA-4A07E04FB747}"/>
          </ac:spMkLst>
        </pc:spChg>
        <pc:spChg chg="mod">
          <ac:chgData name="McCarty,Joseph A" userId="2cbe7662-c555-46ac-b626-4b7386374372" providerId="ADAL" clId="{A5D7988D-5BB9-4F1B-8CF0-67B0EC308417}" dt="2023-12-07T18:20:14.999" v="708" actId="20577"/>
          <ac:spMkLst>
            <pc:docMk/>
            <pc:sldMk cId="0" sldId="256"/>
            <ac:spMk id="2051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09T21:46:29.418" v="3802" actId="20577"/>
          <ac:spMkLst>
            <pc:docMk/>
            <pc:sldMk cId="0" sldId="256"/>
            <ac:spMk id="2052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12:39.053" v="4744" actId="1076"/>
          <ac:spMkLst>
            <pc:docMk/>
            <pc:sldMk cId="0" sldId="256"/>
            <ac:spMk id="2053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12:24.493" v="4743" actId="1076"/>
          <ac:spMkLst>
            <pc:docMk/>
            <pc:sldMk cId="0" sldId="256"/>
            <ac:spMk id="2055" creationId="{00000000-0000-0000-0000-000000000000}"/>
          </ac:spMkLst>
        </pc:spChg>
        <pc:spChg chg="del mod">
          <ac:chgData name="McCarty,Joseph A" userId="2cbe7662-c555-46ac-b626-4b7386374372" providerId="ADAL" clId="{A5D7988D-5BB9-4F1B-8CF0-67B0EC308417}" dt="2023-12-07T17:35:58.809" v="568" actId="21"/>
          <ac:spMkLst>
            <pc:docMk/>
            <pc:sldMk cId="0" sldId="256"/>
            <ac:spMk id="2056" creationId="{00000000-0000-0000-0000-000000000000}"/>
          </ac:spMkLst>
        </pc:spChg>
        <pc:spChg chg="del mod">
          <ac:chgData name="McCarty,Joseph A" userId="2cbe7662-c555-46ac-b626-4b7386374372" providerId="ADAL" clId="{A5D7988D-5BB9-4F1B-8CF0-67B0EC308417}" dt="2023-12-07T18:21:51.970" v="752" actId="21"/>
          <ac:spMkLst>
            <pc:docMk/>
            <pc:sldMk cId="0" sldId="256"/>
            <ac:spMk id="2057" creationId="{00000000-0000-0000-0000-000000000000}"/>
          </ac:spMkLst>
        </pc:spChg>
        <pc:spChg chg="del mod">
          <ac:chgData name="McCarty,Joseph A" userId="2cbe7662-c555-46ac-b626-4b7386374372" providerId="ADAL" clId="{A5D7988D-5BB9-4F1B-8CF0-67B0EC308417}" dt="2023-12-07T17:19:41.981" v="315" actId="21"/>
          <ac:spMkLst>
            <pc:docMk/>
            <pc:sldMk cId="0" sldId="256"/>
            <ac:spMk id="2058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11:42.269" v="4738" actId="1076"/>
          <ac:spMkLst>
            <pc:docMk/>
            <pc:sldMk cId="0" sldId="256"/>
            <ac:spMk id="2059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09T22:31:08.522" v="4564" actId="20577"/>
          <ac:spMkLst>
            <pc:docMk/>
            <pc:sldMk cId="0" sldId="256"/>
            <ac:spMk id="2060" creationId="{00000000-0000-0000-0000-000000000000}"/>
          </ac:spMkLst>
        </pc:spChg>
        <pc:spChg chg="del mod">
          <ac:chgData name="McCarty,Joseph A" userId="2cbe7662-c555-46ac-b626-4b7386374372" providerId="ADAL" clId="{A5D7988D-5BB9-4F1B-8CF0-67B0EC308417}" dt="2023-12-07T17:33:12.534" v="555" actId="21"/>
          <ac:spMkLst>
            <pc:docMk/>
            <pc:sldMk cId="0" sldId="256"/>
            <ac:spMk id="2061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10:46.477" v="4734" actId="1076"/>
          <ac:spMkLst>
            <pc:docMk/>
            <pc:sldMk cId="0" sldId="256"/>
            <ac:spMk id="2062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11:29.485" v="4737" actId="1076"/>
          <ac:spMkLst>
            <pc:docMk/>
            <pc:sldMk cId="0" sldId="256"/>
            <ac:spMk id="2063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0:45:52.028" v="4603" actId="20577"/>
          <ac:spMkLst>
            <pc:docMk/>
            <pc:sldMk cId="0" sldId="256"/>
            <ac:spMk id="2064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13T21:01:40.644" v="4722" actId="20577"/>
          <ac:spMkLst>
            <pc:docMk/>
            <pc:sldMk cId="0" sldId="256"/>
            <ac:spMk id="2065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07T18:48:27.959" v="905" actId="1076"/>
          <ac:spMkLst>
            <pc:docMk/>
            <pc:sldMk cId="0" sldId="256"/>
            <ac:spMk id="2067" creationId="{00000000-0000-0000-0000-000000000000}"/>
          </ac:spMkLst>
        </pc:spChg>
        <pc:spChg chg="mod">
          <ac:chgData name="McCarty,Joseph A" userId="2cbe7662-c555-46ac-b626-4b7386374372" providerId="ADAL" clId="{A5D7988D-5BB9-4F1B-8CF0-67B0EC308417}" dt="2023-12-07T18:50:13.473" v="967" actId="20577"/>
          <ac:spMkLst>
            <pc:docMk/>
            <pc:sldMk cId="0" sldId="256"/>
            <ac:spMk id="2069" creationId="{00000000-0000-0000-0000-000000000000}"/>
          </ac:spMkLst>
        </pc:spChg>
        <pc:grpChg chg="add del mod">
          <ac:chgData name="McCarty,Joseph A" userId="2cbe7662-c555-46ac-b626-4b7386374372" providerId="ADAL" clId="{A5D7988D-5BB9-4F1B-8CF0-67B0EC308417}" dt="2023-12-12T15:53:57.082" v="4571"/>
          <ac:grpSpMkLst>
            <pc:docMk/>
            <pc:sldMk cId="0" sldId="256"/>
            <ac:grpSpMk id="14" creationId="{163454C6-63AD-0C86-9FE7-CB2914849D70}"/>
          </ac:grpSpMkLst>
        </pc:grpChg>
        <pc:grpChg chg="mod">
          <ac:chgData name="McCarty,Joseph A" userId="2cbe7662-c555-46ac-b626-4b7386374372" providerId="ADAL" clId="{A5D7988D-5BB9-4F1B-8CF0-67B0EC308417}" dt="2023-12-12T15:53:54.305" v="4570" actId="1076"/>
          <ac:grpSpMkLst>
            <pc:docMk/>
            <pc:sldMk cId="0" sldId="256"/>
            <ac:grpSpMk id="17" creationId="{139FDED4-1EC0-1C4E-E67E-6664E244681E}"/>
          </ac:grpSpMkLst>
        </pc:grpChg>
        <pc:grpChg chg="add del mod">
          <ac:chgData name="McCarty,Joseph A" userId="2cbe7662-c555-46ac-b626-4b7386374372" providerId="ADAL" clId="{A5D7988D-5BB9-4F1B-8CF0-67B0EC308417}" dt="2023-12-12T15:54:15.379" v="4573"/>
          <ac:grpSpMkLst>
            <pc:docMk/>
            <pc:sldMk cId="0" sldId="256"/>
            <ac:grpSpMk id="45" creationId="{0D7EF16F-7F1D-A12E-0F56-AB58E8C8DD60}"/>
          </ac:grpSpMkLst>
        </pc:grpChg>
        <pc:grpChg chg="mod">
          <ac:chgData name="McCarty,Joseph A" userId="2cbe7662-c555-46ac-b626-4b7386374372" providerId="ADAL" clId="{A5D7988D-5BB9-4F1B-8CF0-67B0EC308417}" dt="2023-12-12T15:54:10.003" v="4572"/>
          <ac:grpSpMkLst>
            <pc:docMk/>
            <pc:sldMk cId="0" sldId="256"/>
            <ac:grpSpMk id="47" creationId="{61CAD40A-0CAC-F657-EE7D-AA6F82065E63}"/>
          </ac:grpSpMkLst>
        </pc:grpChg>
        <pc:grpChg chg="mod">
          <ac:chgData name="McCarty,Joseph A" userId="2cbe7662-c555-46ac-b626-4b7386374372" providerId="ADAL" clId="{A5D7988D-5BB9-4F1B-8CF0-67B0EC308417}" dt="2023-12-07T18:48:27.959" v="905" actId="1076"/>
          <ac:grpSpMkLst>
            <pc:docMk/>
            <pc:sldMk cId="0" sldId="256"/>
            <ac:grpSpMk id="2050" creationId="{00000000-0000-0000-0000-000000000000}"/>
          </ac:grpSpMkLst>
        </pc:grpChg>
        <pc:graphicFrameChg chg="add mod">
          <ac:chgData name="McCarty,Joseph A" userId="2cbe7662-c555-46ac-b626-4b7386374372" providerId="ADAL" clId="{A5D7988D-5BB9-4F1B-8CF0-67B0EC308417}" dt="2023-12-07T18:39:27.781" v="822" actId="1076"/>
          <ac:graphicFrameMkLst>
            <pc:docMk/>
            <pc:sldMk cId="0" sldId="256"/>
            <ac:graphicFrameMk id="2" creationId="{E3186CD7-9C6C-700A-6A2F-6874EDAF7407}"/>
          </ac:graphicFrameMkLst>
        </pc:graphicFrameChg>
        <pc:graphicFrameChg chg="add mod">
          <ac:chgData name="McCarty,Joseph A" userId="2cbe7662-c555-46ac-b626-4b7386374372" providerId="ADAL" clId="{A5D7988D-5BB9-4F1B-8CF0-67B0EC308417}" dt="2023-12-07T18:39:10.950" v="819" actId="1076"/>
          <ac:graphicFrameMkLst>
            <pc:docMk/>
            <pc:sldMk cId="0" sldId="256"/>
            <ac:graphicFrameMk id="4" creationId="{FDF9AE17-8B56-1F35-BB83-9B729E37066A}"/>
          </ac:graphicFrameMkLst>
        </pc:graphicFrameChg>
        <pc:graphicFrameChg chg="add mod">
          <ac:chgData name="McCarty,Joseph A" userId="2cbe7662-c555-46ac-b626-4b7386374372" providerId="ADAL" clId="{A5D7988D-5BB9-4F1B-8CF0-67B0EC308417}" dt="2023-12-07T18:31:53.957" v="794" actId="1076"/>
          <ac:graphicFrameMkLst>
            <pc:docMk/>
            <pc:sldMk cId="0" sldId="256"/>
            <ac:graphicFrameMk id="10" creationId="{DD2ED2A0-C6AC-5AB0-E848-ADD93EBBC9D5}"/>
          </ac:graphicFrameMkLst>
        </pc:graphicFrameChg>
        <pc:graphicFrameChg chg="add del mod">
          <ac:chgData name="McCarty,Joseph A" userId="2cbe7662-c555-46ac-b626-4b7386374372" providerId="ADAL" clId="{A5D7988D-5BB9-4F1B-8CF0-67B0EC308417}" dt="2023-12-07T18:31:20.149" v="789" actId="21"/>
          <ac:graphicFrameMkLst>
            <pc:docMk/>
            <pc:sldMk cId="0" sldId="256"/>
            <ac:graphicFrameMk id="12" creationId="{F04B8051-699F-9F94-1AE7-585F75A6259C}"/>
          </ac:graphicFrameMkLst>
        </pc:graphicFrameChg>
        <pc:graphicFrameChg chg="add del mod">
          <ac:chgData name="McCarty,Joseph A" userId="2cbe7662-c555-46ac-b626-4b7386374372" providerId="ADAL" clId="{A5D7988D-5BB9-4F1B-8CF0-67B0EC308417}" dt="2023-12-07T18:31:23.417" v="790" actId="21"/>
          <ac:graphicFrameMkLst>
            <pc:docMk/>
            <pc:sldMk cId="0" sldId="256"/>
            <ac:graphicFrameMk id="13" creationId="{ED589F1D-6574-48F6-9AB3-F940E04FC63E}"/>
          </ac:graphicFrameMkLst>
        </pc:graphicFrameChg>
        <pc:picChg chg="add del mod">
          <ac:chgData name="McCarty,Joseph A" userId="2cbe7662-c555-46ac-b626-4b7386374372" providerId="ADAL" clId="{A5D7988D-5BB9-4F1B-8CF0-67B0EC308417}" dt="2023-12-12T15:53:32.721" v="4565" actId="478"/>
          <ac:picMkLst>
            <pc:docMk/>
            <pc:sldMk cId="0" sldId="256"/>
            <ac:picMk id="7" creationId="{D067032A-D5A8-2A5E-F4B7-3A74B002C554}"/>
          </ac:picMkLst>
        </pc:picChg>
        <pc:picChg chg="add mod">
          <ac:chgData name="McCarty,Joseph A" userId="2cbe7662-c555-46ac-b626-4b7386374372" providerId="ADAL" clId="{A5D7988D-5BB9-4F1B-8CF0-67B0EC308417}" dt="2023-12-09T22:21:23.821" v="4552" actId="1076"/>
          <ac:picMkLst>
            <pc:docMk/>
            <pc:sldMk cId="0" sldId="256"/>
            <ac:picMk id="11" creationId="{A70E1993-66F7-B625-8E71-7A1E84E4D1AB}"/>
          </ac:picMkLst>
        </pc:picChg>
        <pc:picChg chg="add del mod">
          <ac:chgData name="McCarty,Joseph A" userId="2cbe7662-c555-46ac-b626-4b7386374372" providerId="ADAL" clId="{A5D7988D-5BB9-4F1B-8CF0-67B0EC308417}" dt="2023-12-13T21:05:44.086" v="4723" actId="478"/>
          <ac:picMkLst>
            <pc:docMk/>
            <pc:sldMk cId="0" sldId="256"/>
            <ac:picMk id="14" creationId="{CD8163FF-6FDD-7D52-925A-F2FAB4A0DFA4}"/>
          </ac:picMkLst>
        </pc:picChg>
        <pc:picChg chg="add mod">
          <ac:chgData name="McCarty,Joseph A" userId="2cbe7662-c555-46ac-b626-4b7386374372" providerId="ADAL" clId="{A5D7988D-5BB9-4F1B-8CF0-67B0EC308417}" dt="2023-12-13T21:47:42.979" v="4748" actId="1076"/>
          <ac:picMkLst>
            <pc:docMk/>
            <pc:sldMk cId="0" sldId="256"/>
            <ac:picMk id="15" creationId="{CEE0C776-B01E-E43D-F96F-78C99E7B3D86}"/>
          </ac:picMkLst>
        </pc:picChg>
        <pc:picChg chg="add mod">
          <ac:chgData name="McCarty,Joseph A" userId="2cbe7662-c555-46ac-b626-4b7386374372" providerId="ADAL" clId="{A5D7988D-5BB9-4F1B-8CF0-67B0EC308417}" dt="2023-12-13T21:06:35.179" v="4732" actId="1076"/>
          <ac:picMkLst>
            <pc:docMk/>
            <pc:sldMk cId="0" sldId="256"/>
            <ac:picMk id="18" creationId="{66E721CC-D19A-0D9A-C759-4CA244DE7377}"/>
          </ac:picMkLst>
        </pc:picChg>
        <pc:picChg chg="add del mod">
          <ac:chgData name="McCarty,Joseph A" userId="2cbe7662-c555-46ac-b626-4b7386374372" providerId="ADAL" clId="{A5D7988D-5BB9-4F1B-8CF0-67B0EC308417}" dt="2023-12-09T22:20:53.608" v="4548"/>
          <ac:picMkLst>
            <pc:docMk/>
            <pc:sldMk cId="0" sldId="256"/>
            <ac:picMk id="1026" creationId="{5FC7769A-4780-64EF-5131-548AC2BA911A}"/>
          </ac:picMkLst>
        </pc:picChg>
        <pc:picChg chg="del mod">
          <ac:chgData name="McCarty,Joseph A" userId="2cbe7662-c555-46ac-b626-4b7386374372" providerId="ADAL" clId="{A5D7988D-5BB9-4F1B-8CF0-67B0EC308417}" dt="2023-12-07T20:12:38.662" v="1808" actId="478"/>
          <ac:picMkLst>
            <pc:docMk/>
            <pc:sldMk cId="0" sldId="256"/>
            <ac:picMk id="1026" creationId="{EA8FE6AF-8421-D628-50B7-81033219774C}"/>
          </ac:picMkLst>
        </pc:picChg>
        <pc:picChg chg="add del mod">
          <ac:chgData name="McCarty,Joseph A" userId="2cbe7662-c555-46ac-b626-4b7386374372" providerId="ADAL" clId="{A5D7988D-5BB9-4F1B-8CF0-67B0EC308417}" dt="2023-12-13T20:56:34.740" v="4604" actId="478"/>
          <ac:picMkLst>
            <pc:docMk/>
            <pc:sldMk cId="0" sldId="256"/>
            <ac:picMk id="1028" creationId="{0D0C490A-80D2-1E9E-B482-B262B605DD79}"/>
          </ac:picMkLst>
        </pc:picChg>
        <pc:picChg chg="add mod">
          <ac:chgData name="McCarty,Joseph A" userId="2cbe7662-c555-46ac-b626-4b7386374372" providerId="ADAL" clId="{A5D7988D-5BB9-4F1B-8CF0-67B0EC308417}" dt="2023-12-12T15:57:39.458" v="4585" actId="1076"/>
          <ac:picMkLst>
            <pc:docMk/>
            <pc:sldMk cId="0" sldId="256"/>
            <ac:picMk id="1037" creationId="{BD0F0A7D-F55A-B755-F4DB-DBEEB1030A8C}"/>
          </ac:picMkLst>
        </pc:picChg>
        <pc:picChg chg="mod">
          <ac:chgData name="McCarty,Joseph A" userId="2cbe7662-c555-46ac-b626-4b7386374372" providerId="ADAL" clId="{A5D7988D-5BB9-4F1B-8CF0-67B0EC308417}" dt="2023-12-07T18:48:27.959" v="905" actId="1076"/>
          <ac:picMkLst>
            <pc:docMk/>
            <pc:sldMk cId="0" sldId="256"/>
            <ac:picMk id="2070" creationId="{00000000-0000-0000-0000-000000000000}"/>
          </ac:picMkLst>
        </pc:pic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23" creationId="{96F58D55-E97B-DEB3-0853-619EE83CEF13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25" creationId="{12448C96-6885-48E5-6720-BBAA9BB7FE39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28" creationId="{05150AB5-2789-1E68-5FD4-20F1BA1A4F38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30" creationId="{62767EDD-08E9-307B-CC5A-BDA1C6E5F95E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32" creationId="{F48FD638-7386-904D-39F4-346CF7766184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36" creationId="{645ACD4F-76CD-1AFA-3142-A867BCC316F7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38" creationId="{E376F4F9-1FE3-2BF8-8A81-40B5860071E7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40" creationId="{A3F14BC0-CF6D-B391-042E-F24DC2984F07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41" creationId="{E54C10A8-9817-9B26-7457-986CC6EE53EC}"/>
          </ac:cxnSpMkLst>
        </pc:cxnChg>
        <pc:cxnChg chg="mod">
          <ac:chgData name="McCarty,Joseph A" userId="2cbe7662-c555-46ac-b626-4b7386374372" providerId="ADAL" clId="{A5D7988D-5BB9-4F1B-8CF0-67B0EC308417}" dt="2023-12-12T15:53:54.305" v="4570" actId="1076"/>
          <ac:cxnSpMkLst>
            <pc:docMk/>
            <pc:sldMk cId="0" sldId="256"/>
            <ac:cxnSpMk id="44" creationId="{15533F7B-CC39-80A0-5DCF-A9BEF1D20BC7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53" creationId="{B9BCA3F6-ECB3-9236-740F-0473483FBBF8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55" creationId="{EAFD6837-7842-37F4-F946-1E09F9FCF348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58" creationId="{4AD7454E-EB24-C59D-269D-5B3699055A35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60" creationId="{9AA4EA2F-F00C-BDF1-1194-1CF7FBF55413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62" creationId="{E6D6C5F6-0587-08CF-4C11-561976DABCA4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1026" creationId="{7A798B47-EB0F-3A12-B31F-69285B07CECC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1029" creationId="{3A2A54C2-18C9-3DAF-25C9-A739668990B1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1031" creationId="{95AA7DA1-EA6B-AE49-F065-1EC2C823AB41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1032" creationId="{EE18FF01-7936-CAA5-F6A6-6517F092E6E4}"/>
          </ac:cxnSpMkLst>
        </pc:cxnChg>
        <pc:cxnChg chg="mod">
          <ac:chgData name="McCarty,Joseph A" userId="2cbe7662-c555-46ac-b626-4b7386374372" providerId="ADAL" clId="{A5D7988D-5BB9-4F1B-8CF0-67B0EC308417}" dt="2023-12-12T15:54:10.003" v="4572"/>
          <ac:cxnSpMkLst>
            <pc:docMk/>
            <pc:sldMk cId="0" sldId="256"/>
            <ac:cxnSpMk id="1035" creationId="{C7CD4BC0-0290-588B-9659-CECE170021B6}"/>
          </ac:cxnSpMkLst>
        </pc:cxnChg>
        <pc:cxnChg chg="mod">
          <ac:chgData name="McCarty,Joseph A" userId="2cbe7662-c555-46ac-b626-4b7386374372" providerId="ADAL" clId="{A5D7988D-5BB9-4F1B-8CF0-67B0EC308417}" dt="2023-12-07T18:48:27.959" v="905" actId="1076"/>
          <ac:cxnSpMkLst>
            <pc:docMk/>
            <pc:sldMk cId="0" sldId="256"/>
            <ac:cxnSpMk id="2068" creationId="{00000000-0000-0000-0000-000000000000}"/>
          </ac:cxnSpMkLst>
        </pc:cxnChg>
      </pc:sldChg>
    </pc:docChg>
  </pc:docChgLst>
  <pc:docChgLst>
    <pc:chgData name="McCarty,Joseph A" userId="2cbe7662-c555-46ac-b626-4b7386374372" providerId="ADAL" clId="{E926C9E7-2182-48DC-BF0B-894476A2937B}"/>
    <pc:docChg chg="delSld modSld">
      <pc:chgData name="McCarty,Joseph A" userId="2cbe7662-c555-46ac-b626-4b7386374372" providerId="ADAL" clId="{E926C9E7-2182-48DC-BF0B-894476A2937B}" dt="2024-01-03T02:58:33.880" v="16"/>
      <pc:docMkLst>
        <pc:docMk/>
      </pc:docMkLst>
      <pc:sldChg chg="addSp delSp modSp mod modTransition modAnim">
        <pc:chgData name="McCarty,Joseph A" userId="2cbe7662-c555-46ac-b626-4b7386374372" providerId="ADAL" clId="{E926C9E7-2182-48DC-BF0B-894476A2937B}" dt="2024-01-03T02:58:33.880" v="16"/>
        <pc:sldMkLst>
          <pc:docMk/>
          <pc:sldMk cId="0" sldId="256"/>
        </pc:sldMkLst>
        <pc:picChg chg="add del mod ord">
          <ac:chgData name="McCarty,Joseph A" userId="2cbe7662-c555-46ac-b626-4b7386374372" providerId="ADAL" clId="{E926C9E7-2182-48DC-BF0B-894476A2937B}" dt="2024-01-03T02:26:31.536" v="4"/>
          <ac:picMkLst>
            <pc:docMk/>
            <pc:sldMk cId="0" sldId="256"/>
            <ac:picMk id="14" creationId="{125C815B-6498-0299-7C6E-B92936D98C42}"/>
          </ac:picMkLst>
        </pc:picChg>
        <pc:picChg chg="add del mod">
          <ac:chgData name="McCarty,Joseph A" userId="2cbe7662-c555-46ac-b626-4b7386374372" providerId="ADAL" clId="{E926C9E7-2182-48DC-BF0B-894476A2937B}" dt="2024-01-03T02:26:35.976" v="6"/>
          <ac:picMkLst>
            <pc:docMk/>
            <pc:sldMk cId="0" sldId="256"/>
            <ac:picMk id="16" creationId="{D8E772C8-C873-8209-2C32-3B18F02DA403}"/>
          </ac:picMkLst>
        </pc:picChg>
        <pc:picChg chg="del">
          <ac:chgData name="McCarty,Joseph A" userId="2cbe7662-c555-46ac-b626-4b7386374372" providerId="ADAL" clId="{E926C9E7-2182-48DC-BF0B-894476A2937B}" dt="2024-01-03T02:26:26.694" v="3"/>
          <ac:picMkLst>
            <pc:docMk/>
            <pc:sldMk cId="0" sldId="256"/>
            <ac:picMk id="17" creationId="{DCD09180-1D7E-5BA0-2FD2-93BF5A482E48}"/>
          </ac:picMkLst>
        </pc:picChg>
        <pc:picChg chg="add del mod ord">
          <ac:chgData name="McCarty,Joseph A" userId="2cbe7662-c555-46ac-b626-4b7386374372" providerId="ADAL" clId="{E926C9E7-2182-48DC-BF0B-894476A2937B}" dt="2024-01-03T02:26:39.801" v="7"/>
          <ac:picMkLst>
            <pc:docMk/>
            <pc:sldMk cId="0" sldId="256"/>
            <ac:picMk id="21" creationId="{F837C153-DF63-C865-635D-325C500B97D0}"/>
          </ac:picMkLst>
        </pc:picChg>
        <pc:picChg chg="add mod">
          <ac:chgData name="McCarty,Joseph A" userId="2cbe7662-c555-46ac-b626-4b7386374372" providerId="ADAL" clId="{E926C9E7-2182-48DC-BF0B-894476A2937B}" dt="2024-01-03T02:26:39.801" v="7"/>
          <ac:picMkLst>
            <pc:docMk/>
            <pc:sldMk cId="0" sldId="256"/>
            <ac:picMk id="22" creationId="{F80F24CE-4E1A-3194-F0D8-437E27A3E4EF}"/>
          </ac:picMkLst>
        </pc:picChg>
        <pc:picChg chg="add del mod">
          <ac:chgData name="McCarty,Joseph A" userId="2cbe7662-c555-46ac-b626-4b7386374372" providerId="ADAL" clId="{E926C9E7-2182-48DC-BF0B-894476A2937B}" dt="2024-01-03T02:32:45.251" v="10"/>
          <ac:picMkLst>
            <pc:docMk/>
            <pc:sldMk cId="0" sldId="256"/>
            <ac:picMk id="30" creationId="{BBFB560A-BAE4-96F5-34EE-FBCB6D969B7A}"/>
          </ac:picMkLst>
        </pc:picChg>
        <pc:picChg chg="add del mod">
          <ac:chgData name="McCarty,Joseph A" userId="2cbe7662-c555-46ac-b626-4b7386374372" providerId="ADAL" clId="{E926C9E7-2182-48DC-BF0B-894476A2937B}" dt="2024-01-03T02:35:51.637" v="11"/>
          <ac:picMkLst>
            <pc:docMk/>
            <pc:sldMk cId="0" sldId="256"/>
            <ac:picMk id="31" creationId="{E367585F-14D5-12A0-AD29-A8CF37949292}"/>
          </ac:picMkLst>
        </pc:picChg>
        <pc:picChg chg="add del mod">
          <ac:chgData name="McCarty,Joseph A" userId="2cbe7662-c555-46ac-b626-4b7386374372" providerId="ADAL" clId="{E926C9E7-2182-48DC-BF0B-894476A2937B}" dt="2024-01-03T02:48:37.783" v="13"/>
          <ac:picMkLst>
            <pc:docMk/>
            <pc:sldMk cId="0" sldId="256"/>
            <ac:picMk id="38" creationId="{119CF67C-3F27-8746-1E64-37ADB962EBFC}"/>
          </ac:picMkLst>
        </pc:picChg>
        <pc:picChg chg="add del mod">
          <ac:chgData name="McCarty,Joseph A" userId="2cbe7662-c555-46ac-b626-4b7386374372" providerId="ADAL" clId="{E926C9E7-2182-48DC-BF0B-894476A2937B}" dt="2024-01-03T02:52:03.521" v="15"/>
          <ac:picMkLst>
            <pc:docMk/>
            <pc:sldMk cId="0" sldId="256"/>
            <ac:picMk id="42" creationId="{01392D67-87D7-AAD4-6D03-5AAF6063D045}"/>
          </ac:picMkLst>
        </pc:picChg>
        <pc:picChg chg="add mod">
          <ac:chgData name="McCarty,Joseph A" userId="2cbe7662-c555-46ac-b626-4b7386374372" providerId="ADAL" clId="{E926C9E7-2182-48DC-BF0B-894476A2937B}" dt="2024-01-03T02:58:33.880" v="16"/>
          <ac:picMkLst>
            <pc:docMk/>
            <pc:sldMk cId="0" sldId="256"/>
            <ac:picMk id="49" creationId="{8F73993C-30A0-0994-11F3-BEA6D0F588A3}"/>
          </ac:picMkLst>
        </pc:picChg>
      </pc:sldChg>
      <pc:sldChg chg="del">
        <pc:chgData name="McCarty,Joseph A" userId="2cbe7662-c555-46ac-b626-4b7386374372" providerId="ADAL" clId="{E926C9E7-2182-48DC-BF0B-894476A2937B}" dt="2024-01-03T02:22:38.482" v="1" actId="2696"/>
        <pc:sldMkLst>
          <pc:docMk/>
          <pc:sldMk cId="2081479038" sldId="257"/>
        </pc:sldMkLst>
      </pc:sldChg>
      <pc:sldChg chg="del">
        <pc:chgData name="McCarty,Joseph A" userId="2cbe7662-c555-46ac-b626-4b7386374372" providerId="ADAL" clId="{E926C9E7-2182-48DC-BF0B-894476A2937B}" dt="2024-01-03T02:22:35.963" v="0" actId="2696"/>
        <pc:sldMkLst>
          <pc:docMk/>
          <pc:sldMk cId="3994511544" sldId="258"/>
        </pc:sldMkLst>
      </pc:sldChg>
    </pc:docChg>
  </pc:docChgLst>
  <pc:docChgLst>
    <pc:chgData name="Rivers,Stacey M" userId="ba205400-6062-4396-9a9e-898c7e42c5c4" providerId="ADAL" clId="{26495743-85F5-4B99-8407-C689832A20FF}"/>
    <pc:docChg chg="modSld">
      <pc:chgData name="Rivers,Stacey M" userId="ba205400-6062-4396-9a9e-898c7e42c5c4" providerId="ADAL" clId="{26495743-85F5-4B99-8407-C689832A20FF}" dt="2023-12-12T15:03:38.551" v="117" actId="20577"/>
      <pc:docMkLst>
        <pc:docMk/>
      </pc:docMkLst>
      <pc:sldChg chg="modSp mod">
        <pc:chgData name="Rivers,Stacey M" userId="ba205400-6062-4396-9a9e-898c7e42c5c4" providerId="ADAL" clId="{26495743-85F5-4B99-8407-C689832A20FF}" dt="2023-12-12T15:03:38.551" v="117" actId="20577"/>
        <pc:sldMkLst>
          <pc:docMk/>
          <pc:sldMk cId="0" sldId="256"/>
        </pc:sldMkLst>
        <pc:spChg chg="mod">
          <ac:chgData name="Rivers,Stacey M" userId="ba205400-6062-4396-9a9e-898c7e42c5c4" providerId="ADAL" clId="{26495743-85F5-4B99-8407-C689832A20FF}" dt="2023-12-12T14:56:33.552" v="24" actId="20577"/>
          <ac:spMkLst>
            <pc:docMk/>
            <pc:sldMk cId="0" sldId="256"/>
            <ac:spMk id="13" creationId="{133CC5FC-106A-B3AC-790A-41029A135E6E}"/>
          </ac:spMkLst>
        </pc:spChg>
        <pc:spChg chg="mod">
          <ac:chgData name="Rivers,Stacey M" userId="ba205400-6062-4396-9a9e-898c7e42c5c4" providerId="ADAL" clId="{26495743-85F5-4B99-8407-C689832A20FF}" dt="2023-12-12T14:53:15.729" v="0" actId="207"/>
          <ac:spMkLst>
            <pc:docMk/>
            <pc:sldMk cId="0" sldId="256"/>
            <ac:spMk id="2051" creationId="{00000000-0000-0000-0000-000000000000}"/>
          </ac:spMkLst>
        </pc:spChg>
        <pc:spChg chg="mod">
          <ac:chgData name="Rivers,Stacey M" userId="ba205400-6062-4396-9a9e-898c7e42c5c4" providerId="ADAL" clId="{26495743-85F5-4B99-8407-C689832A20FF}" dt="2023-12-12T14:55:43.486" v="14" actId="20577"/>
          <ac:spMkLst>
            <pc:docMk/>
            <pc:sldMk cId="0" sldId="256"/>
            <ac:spMk id="2052" creationId="{00000000-0000-0000-0000-000000000000}"/>
          </ac:spMkLst>
        </pc:spChg>
        <pc:spChg chg="mod">
          <ac:chgData name="Rivers,Stacey M" userId="ba205400-6062-4396-9a9e-898c7e42c5c4" providerId="ADAL" clId="{26495743-85F5-4B99-8407-C689832A20FF}" dt="2023-12-12T14:57:34.493" v="27" actId="20577"/>
          <ac:spMkLst>
            <pc:docMk/>
            <pc:sldMk cId="0" sldId="256"/>
            <ac:spMk id="2060" creationId="{00000000-0000-0000-0000-000000000000}"/>
          </ac:spMkLst>
        </pc:spChg>
        <pc:spChg chg="mod">
          <ac:chgData name="Rivers,Stacey M" userId="ba205400-6062-4396-9a9e-898c7e42c5c4" providerId="ADAL" clId="{26495743-85F5-4B99-8407-C689832A20FF}" dt="2023-12-12T15:03:38.551" v="117" actId="20577"/>
          <ac:spMkLst>
            <pc:docMk/>
            <pc:sldMk cId="0" sldId="256"/>
            <ac:spMk id="2064" creationId="{00000000-0000-0000-0000-000000000000}"/>
          </ac:spMkLst>
        </pc:spChg>
        <pc:spChg chg="mod">
          <ac:chgData name="Rivers,Stacey M" userId="ba205400-6062-4396-9a9e-898c7e42c5c4" providerId="ADAL" clId="{26495743-85F5-4B99-8407-C689832A20FF}" dt="2023-12-12T15:02:16.518" v="102" actId="20577"/>
          <ac:spMkLst>
            <pc:docMk/>
            <pc:sldMk cId="0" sldId="256"/>
            <ac:spMk id="2065" creationId="{00000000-0000-0000-0000-000000000000}"/>
          </ac:spMkLst>
        </pc:spChg>
        <pc:graphicFrameChg chg="mod">
          <ac:chgData name="Rivers,Stacey M" userId="ba205400-6062-4396-9a9e-898c7e42c5c4" providerId="ADAL" clId="{26495743-85F5-4B99-8407-C689832A20FF}" dt="2023-12-12T14:59:12" v="30"/>
          <ac:graphicFrameMkLst>
            <pc:docMk/>
            <pc:sldMk cId="0" sldId="256"/>
            <ac:graphicFrameMk id="10" creationId="{DD2ED2A0-C6AC-5AB0-E848-ADD93EBBC9D5}"/>
          </ac:graphicFrameMkLst>
        </pc:graphicFrameChg>
        <pc:picChg chg="mod">
          <ac:chgData name="Rivers,Stacey M" userId="ba205400-6062-4396-9a9e-898c7e42c5c4" providerId="ADAL" clId="{26495743-85F5-4B99-8407-C689832A20FF}" dt="2023-12-12T14:55:58.017" v="16" actId="1076"/>
          <ac:picMkLst>
            <pc:docMk/>
            <pc:sldMk cId="0" sldId="256"/>
            <ac:picMk id="15" creationId="{CEE0C776-B01E-E43D-F96F-78C99E7B3D86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PT Treatment Frequency Audit</a:t>
            </a:r>
          </a:p>
        </c:rich>
      </c:tx>
      <c:layout>
        <c:manualLayout>
          <c:xMode val="edge"/>
          <c:yMode val="edge"/>
          <c:x val="0.16363536018887109"/>
          <c:y val="1.499822855568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'Master Counter'!$B$1:$C$1</c:f>
              <c:strCache>
                <c:ptCount val="2"/>
                <c:pt idx="0">
                  <c:v>Met</c:v>
                </c:pt>
                <c:pt idx="1">
                  <c:v>Not Met</c:v>
                </c:pt>
              </c:strCache>
            </c:strRef>
          </c:cat>
          <c:val>
            <c:numRef>
              <c:f>'Master Counter'!$B$2:$C$2</c:f>
              <c:numCache>
                <c:formatCode>General</c:formatCode>
                <c:ptCount val="2"/>
                <c:pt idx="0">
                  <c:v>5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92-424B-9652-032C62F105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0195144"/>
        <c:axId val="810198024"/>
      </c:barChart>
      <c:catAx>
        <c:axId val="810195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0198024"/>
        <c:crosses val="autoZero"/>
        <c:auto val="1"/>
        <c:lblAlgn val="ctr"/>
        <c:lblOffset val="100"/>
        <c:noMultiLvlLbl val="0"/>
      </c:catAx>
      <c:valAx>
        <c:axId val="810198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0195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OT Treatment Frequency Audit</a:t>
            </a:r>
          </a:p>
        </c:rich>
      </c:tx>
      <c:layout>
        <c:manualLayout>
          <c:xMode val="edge"/>
          <c:yMode val="edge"/>
          <c:x val="0.1581756341931202"/>
          <c:y val="3.01294651935199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1922325749188302E-2"/>
          <c:y val="0.1723513861587474"/>
          <c:w val="0.90787451731659863"/>
          <c:h val="0.6885291127228360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'Master Counter'!$B$1:$C$1</c:f>
              <c:strCache>
                <c:ptCount val="2"/>
                <c:pt idx="0">
                  <c:v>Met</c:v>
                </c:pt>
                <c:pt idx="1">
                  <c:v>Not Met</c:v>
                </c:pt>
              </c:strCache>
            </c:strRef>
          </c:cat>
          <c:val>
            <c:numRef>
              <c:f>'Master Counter'!$B$2:$C$2</c:f>
              <c:numCache>
                <c:formatCode>General</c:formatCode>
                <c:ptCount val="2"/>
                <c:pt idx="0">
                  <c:v>1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FA-4746-A517-CDD8B1A478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4365672"/>
        <c:axId val="1324355592"/>
      </c:barChart>
      <c:catAx>
        <c:axId val="1324365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4355592"/>
        <c:crosses val="autoZero"/>
        <c:auto val="1"/>
        <c:lblAlgn val="ctr"/>
        <c:lblOffset val="100"/>
        <c:noMultiLvlLbl val="0"/>
      </c:catAx>
      <c:valAx>
        <c:axId val="1324355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4365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% Plan of Care Met </a:t>
            </a:r>
          </a:p>
        </c:rich>
      </c:tx>
      <c:layout>
        <c:manualLayout>
          <c:xMode val="edge"/>
          <c:yMode val="edge"/>
          <c:x val="0.32042757058130161"/>
          <c:y val="2.3153004104569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3.236275333768765E-2"/>
                  <c:y val="-5.603784744160475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F8A-4565-9916-A7C378B3F2D2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Intervention 1 </c:v>
                </c:pt>
                <c:pt idx="2">
                  <c:v>Intervention 2 </c:v>
                </c:pt>
                <c:pt idx="3">
                  <c:v>Intervention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3.03</c:v>
                </c:pt>
                <c:pt idx="1">
                  <c:v>33.299999999999997</c:v>
                </c:pt>
                <c:pt idx="2">
                  <c:v>6.25</c:v>
                </c:pt>
                <c:pt idx="3">
                  <c:v>22.72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EA-4A7D-97EC-61088EA588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4.0453441672111045E-3"/>
                  <c:y val="-3.05664517066910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8A-4565-9916-A7C378B3F2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Baseline</c:v>
                </c:pt>
                <c:pt idx="1">
                  <c:v>Intervention 1 </c:v>
                </c:pt>
                <c:pt idx="2">
                  <c:v>Intervention 2 </c:v>
                </c:pt>
                <c:pt idx="3">
                  <c:v>Intervention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14.71</c:v>
                </c:pt>
                <c:pt idx="1">
                  <c:v>25</c:v>
                </c:pt>
                <c:pt idx="2">
                  <c:v>1.8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EA-4A7D-97EC-61088EA588A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50808383"/>
        <c:axId val="1857930591"/>
      </c:barChart>
      <c:catAx>
        <c:axId val="185080838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Period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930591"/>
        <c:crosses val="autoZero"/>
        <c:auto val="1"/>
        <c:lblAlgn val="ctr"/>
        <c:lblOffset val="100"/>
        <c:noMultiLvlLbl val="0"/>
      </c:catAx>
      <c:valAx>
        <c:axId val="1857930591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Met POC (%)</a:t>
                </a:r>
              </a:p>
            </c:rich>
          </c:tx>
          <c:layout>
            <c:manualLayout>
              <c:xMode val="edge"/>
              <c:yMode val="edge"/>
              <c:x val="1.0307761067721719E-2"/>
              <c:y val="0.327286553609009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0808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0.15995</cdr:x>
      <cdr:y>0.29855</cdr:y>
    </cdr:from>
    <cdr:to>
      <cdr:x>0.62524</cdr:x>
      <cdr:y>0.73506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A92FC181-E5FC-0447-641A-1563469968A1}"/>
            </a:ext>
          </a:extLst>
        </cdr:cNvPr>
        <cdr:cNvSpPr txBox="1"/>
      </cdr:nvSpPr>
      <cdr:spPr>
        <a:xfrm xmlns:a="http://schemas.openxmlformats.org/drawingml/2006/main">
          <a:off x="782498" y="758416"/>
          <a:ext cx="2276320" cy="11088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dirty="0"/>
            <a:t>Treatment Frequency Met Rate </a:t>
          </a:r>
          <a:r>
            <a:rPr lang="en-US" sz="2400" b="1" dirty="0"/>
            <a:t>14.71%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238" y="6816725"/>
            <a:ext cx="18653125" cy="4705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2475" y="12436475"/>
            <a:ext cx="15360650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6CE34-2D1E-4AC4-A749-EFB7035E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21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EA51B-2A6A-45E7-BF5D-7C4C17DF1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636875" y="1951038"/>
            <a:ext cx="4662488" cy="1755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38" y="1951038"/>
            <a:ext cx="13838237" cy="1755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ED851-9A68-4446-84FA-511C3EC6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A563-3BED-4230-B268-27629BF06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14101763"/>
            <a:ext cx="18653125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0" y="9301163"/>
            <a:ext cx="18653125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1B227-040A-4C78-9C0E-85E69A08E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6340475"/>
            <a:ext cx="9250362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0" y="6340475"/>
            <a:ext cx="9250363" cy="1316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1AF9-8D4A-4EC6-9B60-8FCB166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9475"/>
            <a:ext cx="19751675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63" y="4911725"/>
            <a:ext cx="969645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3" y="6959600"/>
            <a:ext cx="969645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7425" y="4911725"/>
            <a:ext cx="9701213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7425" y="6959600"/>
            <a:ext cx="9701213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2A2DD-245B-4A97-B31A-7B7E2B376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87B7-6C59-4BD2-B6CD-8B07653B6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A8DC-7443-40D0-82B3-7DCA850B9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8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873125"/>
            <a:ext cx="721995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438" y="873125"/>
            <a:ext cx="122682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63" y="4592638"/>
            <a:ext cx="721995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A1B88-9155-4719-8869-89180AAD0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0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25" y="15362238"/>
            <a:ext cx="131667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2125" y="1960563"/>
            <a:ext cx="13166725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25" y="17175163"/>
            <a:ext cx="13166725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7ABE4-A73B-43A8-A5AB-C39D2BFD4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38" y="1951038"/>
            <a:ext cx="186531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38" y="6340475"/>
            <a:ext cx="18653125" cy="131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38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19994563"/>
            <a:ext cx="6950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ctr">
              <a:defRPr sz="38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19994563"/>
            <a:ext cx="457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50802" tIns="125401" rIns="250802" bIns="125401" numCol="1" anchor="t" anchorCtr="0" compatLnSpc="1">
            <a:prstTxWarp prst="textNoShape">
              <a:avLst/>
            </a:prstTxWarp>
          </a:bodyPr>
          <a:lstStyle>
            <a:lvl1pPr algn="r">
              <a:defRPr sz="3800">
                <a:ea typeface="ＭＳ Ｐゴシック" charset="-128"/>
              </a:defRPr>
            </a:lvl1pPr>
          </a:lstStyle>
          <a:p>
            <a:pPr>
              <a:defRPr/>
            </a:pPr>
            <a:fld id="{BDDF6281-F73B-4104-B81A-915EEB5DE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2pPr>
      <a:lvl3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3pPr>
      <a:lvl4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4pPr>
      <a:lvl5pPr algn="ctr" defTabSz="2508250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  <a:ea typeface="MS PGothic" pitchFamily="34" charset="-128"/>
          <a:cs typeface="ＭＳ Ｐゴシック" charset="-128"/>
        </a:defRPr>
      </a:lvl5pPr>
      <a:lvl6pPr marL="4572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6pPr>
      <a:lvl7pPr marL="9144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7pPr>
      <a:lvl8pPr marL="13716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8pPr>
      <a:lvl9pPr marL="1828800" algn="ctr" defTabSz="2508250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Times" pitchFamily="-112" charset="0"/>
        </a:defRPr>
      </a:lvl9pPr>
    </p:titleStyle>
    <p:bodyStyle>
      <a:lvl1pPr marL="939800" indent="-939800" algn="l" defTabSz="2508250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2038350" indent="-784225" algn="l" defTabSz="2508250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  <a:ea typeface="MS PGothic" pitchFamily="34" charset="-128"/>
        </a:defRPr>
      </a:lvl2pPr>
      <a:lvl3pPr marL="3135313" indent="-627063" algn="l" defTabSz="2508250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3pPr>
      <a:lvl4pPr marL="4389438" indent="-627063" algn="l" defTabSz="2508250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4pPr>
      <a:lvl5pPr marL="5643563" indent="-627063" algn="l" defTabSz="2508250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MS PGothic" pitchFamily="34" charset="-128"/>
          <a:cs typeface="Geneva" charset="0"/>
        </a:defRPr>
      </a:lvl5pPr>
      <a:lvl6pPr marL="61007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6pPr>
      <a:lvl7pPr marL="65579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7pPr>
      <a:lvl8pPr marL="70151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8pPr>
      <a:lvl9pPr marL="7472363" indent="-627063" algn="l" defTabSz="2508250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openxmlformats.org/officeDocument/2006/relationships/image" Target="../media/image5.png"/><Relationship Id="rId3" Type="http://schemas.microsoft.com/office/2007/relationships/media" Target="../media/media2.m4a"/><Relationship Id="rId7" Type="http://schemas.openxmlformats.org/officeDocument/2006/relationships/image" Target="../media/image2.jpeg"/><Relationship Id="rId12" Type="http://schemas.openxmlformats.org/officeDocument/2006/relationships/image" Target="../media/image4.jpeg"/><Relationship Id="rId2" Type="http://schemas.openxmlformats.org/officeDocument/2006/relationships/video" Target="../media/media1.mp4"/><Relationship Id="rId16" Type="http://schemas.openxmlformats.org/officeDocument/2006/relationships/image" Target="../media/image8.png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7.png"/><Relationship Id="rId10" Type="http://schemas.openxmlformats.org/officeDocument/2006/relationships/chart" Target="../charts/chart3.xml"/><Relationship Id="rId4" Type="http://schemas.openxmlformats.org/officeDocument/2006/relationships/audio" Target="../media/media2.m4a"/><Relationship Id="rId9" Type="http://schemas.openxmlformats.org/officeDocument/2006/relationships/chart" Target="../charts/chart2.xm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2"/>
          <p:cNvGrpSpPr>
            <a:grpSpLocks/>
          </p:cNvGrpSpPr>
          <p:nvPr/>
        </p:nvGrpSpPr>
        <p:grpSpPr bwMode="auto">
          <a:xfrm>
            <a:off x="0" y="0"/>
            <a:ext cx="21945600" cy="2668588"/>
            <a:chOff x="0" y="0"/>
            <a:chExt cx="21945600" cy="2668588"/>
          </a:xfrm>
        </p:grpSpPr>
        <p:sp>
          <p:nvSpPr>
            <p:cNvPr id="2067" name="Rectangle 340"/>
            <p:cNvSpPr>
              <a:spLocks noChangeArrowheads="1"/>
            </p:cNvSpPr>
            <p:nvPr/>
          </p:nvSpPr>
          <p:spPr bwMode="auto">
            <a:xfrm>
              <a:off x="0" y="0"/>
              <a:ext cx="21945600" cy="266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068" name="Straight Connector 133"/>
            <p:cNvCxnSpPr>
              <a:cxnSpLocks noChangeShapeType="1"/>
            </p:cNvCxnSpPr>
            <p:nvPr/>
          </p:nvCxnSpPr>
          <p:spPr bwMode="auto">
            <a:xfrm>
              <a:off x="0" y="2667000"/>
              <a:ext cx="21945600" cy="1588"/>
            </a:xfrm>
            <a:prstGeom prst="line">
              <a:avLst/>
            </a:prstGeom>
            <a:noFill/>
            <a:ln w="1238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69" name="Text Box 16"/>
            <p:cNvSpPr txBox="1">
              <a:spLocks noChangeArrowheads="1"/>
            </p:cNvSpPr>
            <p:nvPr/>
          </p:nvSpPr>
          <p:spPr bwMode="auto">
            <a:xfrm>
              <a:off x="3651720" y="206110"/>
              <a:ext cx="13291671" cy="2190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/>
                  <a:ea typeface="MS PGothic" pitchFamily="34" charset="-128"/>
                </a:defRPr>
              </a:lvl9pPr>
            </a:lstStyle>
            <a:p>
              <a:pPr>
                <a:lnSpc>
                  <a:spcPts val="3500"/>
                </a:lnSpc>
              </a:pPr>
              <a:r>
                <a:rPr lang="en-US" sz="3800" b="1">
                  <a:solidFill>
                    <a:schemeClr val="bg1"/>
                  </a:solidFill>
                  <a:latin typeface="Arial" pitchFamily="34" charset="0"/>
                </a:rPr>
                <a:t>Improve Plan of Care Management for Physical &amp; Occupational Therapy in an Inpatient Hematology Unit</a:t>
              </a:r>
            </a:p>
            <a:p>
              <a:pPr>
                <a:lnSpc>
                  <a:spcPts val="3500"/>
                </a:lnSpc>
              </a:pPr>
              <a:r>
                <a:rPr lang="en-US" sz="2000" b="1">
                  <a:solidFill>
                    <a:schemeClr val="bg1"/>
                  </a:solidFill>
                  <a:latin typeface="Arial" pitchFamily="34" charset="0"/>
                </a:rPr>
                <a:t>Christina Fries, OTR, MOT,  Brian Kao, OTR/L, Stacey Rivers, PT, DPT, Jordan Schorlemmer, PT, DPT,  </a:t>
              </a:r>
            </a:p>
            <a:p>
              <a:pPr>
                <a:lnSpc>
                  <a:spcPts val="3500"/>
                </a:lnSpc>
              </a:pPr>
              <a:r>
                <a:rPr lang="en-US" sz="2000" b="1">
                  <a:solidFill>
                    <a:schemeClr val="bg1"/>
                  </a:solidFill>
                  <a:latin typeface="Arial" pitchFamily="34" charset="0"/>
                </a:rPr>
                <a:t>Vi Nguyen, OTR, MOT, PMP, Brent Braveman, OTR, PhD, FAOTA</a:t>
              </a:r>
            </a:p>
            <a:p>
              <a:pPr>
                <a:lnSpc>
                  <a:spcPts val="3500"/>
                </a:lnSpc>
              </a:pPr>
              <a:r>
                <a:rPr lang="en-US" sz="2000" b="1">
                  <a:solidFill>
                    <a:schemeClr val="bg1"/>
                  </a:solidFill>
                  <a:latin typeface="Arial" pitchFamily="34" charset="0"/>
                </a:rPr>
                <a:t>Facilitator: Joseph McCarty, PT, DPT </a:t>
              </a:r>
              <a:endParaRPr lang="en-US" sz="2000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2070" name="Picture 181" descr="White_logo.ai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19600" y="473437"/>
              <a:ext cx="4165600" cy="148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533400" y="2963986"/>
            <a:ext cx="45720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Aim Statement</a:t>
            </a:r>
            <a:endParaRPr lang="en-US" dirty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Improve the met frequency rate of physical and occupational therapy plan of care in an inpatient hematology unit (G19) by 10% by the end of 3 months.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533399" y="4895908"/>
            <a:ext cx="4489935" cy="1107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Measure of Success</a:t>
            </a:r>
          </a:p>
          <a:p>
            <a:r>
              <a:rPr lang="en-US" sz="2000" dirty="0">
                <a:latin typeface="Arial" pitchFamily="34" charset="0"/>
              </a:rPr>
              <a:t>Baseline data was collected retrospectively through reports in OneConnect. </a:t>
            </a:r>
          </a:p>
          <a:p>
            <a:endParaRPr lang="en-US" sz="2000" dirty="0">
              <a:latin typeface="Arial" pitchFamily="34" charset="0"/>
            </a:endParaRPr>
          </a:p>
          <a:p>
            <a:r>
              <a:rPr lang="en-US" sz="2000" b="1" dirty="0">
                <a:latin typeface="Arial" pitchFamily="34" charset="0"/>
              </a:rPr>
              <a:t>Inclusion Criteria: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itchFamily="34" charset="0"/>
              </a:rPr>
              <a:t>Patients admitted to G19 floor with an active occupational or physical therapy plan of care.</a:t>
            </a:r>
          </a:p>
          <a:p>
            <a:r>
              <a:rPr lang="en-US" sz="2000" b="1" dirty="0">
                <a:latin typeface="Arial" pitchFamily="34" charset="0"/>
              </a:rPr>
              <a:t>Exclusion Criteria: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itchFamily="34" charset="0"/>
              </a:rPr>
              <a:t>Patients that have occupational or physical therapy services initiated during this timespan. 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itchFamily="34" charset="0"/>
              </a:rPr>
              <a:t>Patients that have occupational or physical therapy treatment discontinued during this timespan.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itchFamily="34" charset="0"/>
              </a:rPr>
              <a:t>Patients that leave the unit during this timespan due to discharge, transfer or expiration.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latin typeface="Arial" pitchFamily="34" charset="0"/>
              </a:rPr>
              <a:t>Patients that have a change in prescribed treatment frequency during this timespan.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Arial" pitchFamily="34" charset="0"/>
            </a:endParaRPr>
          </a:p>
          <a:p>
            <a:r>
              <a:rPr lang="en-US" sz="2000" b="1" dirty="0">
                <a:latin typeface="Arial" pitchFamily="34" charset="0"/>
              </a:rPr>
              <a:t>Plan of Care Completion Rate:  </a:t>
            </a:r>
            <a:r>
              <a:rPr lang="en-US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[Number of Patients that met treatment frequency] / [Total Number of patients that met inclusion criteria] x 100%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Met Treatment Frequency Definition: </a:t>
            </a:r>
          </a:p>
          <a:p>
            <a:r>
              <a:rPr lang="en-US" sz="20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Over a 7-day period, from Sunday to Saturday, the total count of billed treatment sessions equals the prescribed number of sessions on the patient’s PT/OT plan of care. 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533398" y="15826073"/>
            <a:ext cx="42105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Impact vs Effort Matrix</a:t>
            </a:r>
          </a:p>
        </p:txBody>
      </p:sp>
      <p:sp>
        <p:nvSpPr>
          <p:cNvPr id="2055" name="TextBox 138"/>
          <p:cNvSpPr txBox="1">
            <a:spLocks noChangeArrowheads="1"/>
          </p:cNvSpPr>
          <p:nvPr/>
        </p:nvSpPr>
        <p:spPr bwMode="auto">
          <a:xfrm>
            <a:off x="5230694" y="3034083"/>
            <a:ext cx="3352870" cy="47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pPr algn="ctr"/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Fishbone Diagram</a:t>
            </a:r>
          </a:p>
        </p:txBody>
      </p:sp>
      <p:sp>
        <p:nvSpPr>
          <p:cNvPr id="2059" name="TextBox 140"/>
          <p:cNvSpPr txBox="1">
            <a:spLocks noChangeArrowheads="1"/>
          </p:cNvSpPr>
          <p:nvPr/>
        </p:nvSpPr>
        <p:spPr bwMode="auto">
          <a:xfrm>
            <a:off x="5207932" y="10972800"/>
            <a:ext cx="2522347" cy="46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Baseline Data</a:t>
            </a:r>
          </a:p>
        </p:txBody>
      </p:sp>
      <p:sp>
        <p:nvSpPr>
          <p:cNvPr id="2060" name="Text Box 10"/>
          <p:cNvSpPr txBox="1">
            <a:spLocks noChangeArrowheads="1"/>
          </p:cNvSpPr>
          <p:nvPr/>
        </p:nvSpPr>
        <p:spPr bwMode="auto">
          <a:xfrm>
            <a:off x="10756314" y="3003378"/>
            <a:ext cx="4316693" cy="1475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PLAN the improvement</a:t>
            </a:r>
          </a:p>
          <a:p>
            <a:r>
              <a:rPr lang="en-US" sz="2000" b="1" dirty="0">
                <a:latin typeface="Arial" pitchFamily="34" charset="0"/>
              </a:rPr>
              <a:t>Intervention 1 – Increase staffing</a:t>
            </a:r>
          </a:p>
          <a:p>
            <a:r>
              <a:rPr lang="en-US" sz="2000" dirty="0">
                <a:latin typeface="Arial" pitchFamily="34" charset="0"/>
              </a:rPr>
              <a:t>Our goal for intervention one was to increase rehabilitation staffing, specifically “full coverage”, on G19. We divided staffing coverage into three categories: </a:t>
            </a:r>
          </a:p>
          <a:p>
            <a:r>
              <a:rPr lang="en-US" sz="2000" u="sng" dirty="0">
                <a:latin typeface="Arial" pitchFamily="34" charset="0"/>
              </a:rPr>
              <a:t>Full</a:t>
            </a:r>
            <a:r>
              <a:rPr lang="en-US" sz="2000" dirty="0">
                <a:latin typeface="Arial" pitchFamily="34" charset="0"/>
              </a:rPr>
              <a:t> - Therapist covering the floor is a 1.0 FTE and entire day is devoted to patients on that floor. </a:t>
            </a:r>
          </a:p>
          <a:p>
            <a:r>
              <a:rPr lang="en-US" sz="2000" u="sng" dirty="0">
                <a:latin typeface="Arial" pitchFamily="34" charset="0"/>
              </a:rPr>
              <a:t>Partial</a:t>
            </a:r>
            <a:r>
              <a:rPr lang="en-US" sz="2000" dirty="0">
                <a:latin typeface="Arial" pitchFamily="34" charset="0"/>
              </a:rPr>
              <a:t> - Therapist covering the floor is &lt; 1.0 FTE. </a:t>
            </a:r>
          </a:p>
          <a:p>
            <a:r>
              <a:rPr lang="en-US" sz="2000" u="sng" dirty="0">
                <a:latin typeface="Arial" pitchFamily="34" charset="0"/>
              </a:rPr>
              <a:t>Split</a:t>
            </a:r>
            <a:r>
              <a:rPr lang="en-US" sz="2000" dirty="0">
                <a:latin typeface="Arial" pitchFamily="34" charset="0"/>
              </a:rPr>
              <a:t> – Therapist covering the floor also has patients on another floor.</a:t>
            </a:r>
          </a:p>
          <a:p>
            <a:r>
              <a:rPr lang="en-US" sz="2000" dirty="0">
                <a:latin typeface="Arial" pitchFamily="34" charset="0"/>
              </a:rPr>
              <a:t> </a:t>
            </a:r>
          </a:p>
          <a:p>
            <a:r>
              <a:rPr lang="en-US" sz="2000" b="1" dirty="0">
                <a:latin typeface="Arial" pitchFamily="34" charset="0"/>
              </a:rPr>
              <a:t>Intervention 2 – Mobility Assistance Tool</a:t>
            </a:r>
          </a:p>
          <a:p>
            <a:r>
              <a:rPr lang="en-US" sz="2000" dirty="0">
                <a:latin typeface="Arial" pitchFamily="34" charset="0"/>
              </a:rPr>
              <a:t>For intervention two, we adopted a visual tool created by therapists within our rehabilitation department. The goal of the tool was to provide a visual and education to family and other staff on frequency expectations and improved mobility handoff. </a:t>
            </a:r>
          </a:p>
          <a:p>
            <a:endParaRPr lang="en-US" sz="2000" dirty="0">
              <a:latin typeface="Arial" pitchFamily="34" charset="0"/>
            </a:endParaRPr>
          </a:p>
          <a:p>
            <a:endParaRPr lang="en-US" sz="2000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endParaRPr lang="en-US" sz="2000" b="1" dirty="0">
              <a:latin typeface="Arial" pitchFamily="34" charset="0"/>
            </a:endParaRPr>
          </a:p>
          <a:p>
            <a:r>
              <a:rPr lang="en-US" sz="2000" b="1" dirty="0">
                <a:latin typeface="Arial" pitchFamily="34" charset="0"/>
              </a:rPr>
              <a:t>Intervention 3 – Standardized Treatment Frequency Guide</a:t>
            </a:r>
          </a:p>
          <a:p>
            <a:r>
              <a:rPr lang="en-US" sz="2000" dirty="0">
                <a:latin typeface="Arial" pitchFamily="34" charset="0"/>
              </a:rPr>
              <a:t>Our goal for intervention three was to establish general frequency guidelines when setting a plan of care. Our guidelines provide a link between patient presentation and a standardized tool, Activity Measure for Post Acute Care (AMPAC). This guide is intended to support clinical judgement, not replace it. </a:t>
            </a:r>
          </a:p>
          <a:p>
            <a:endParaRPr lang="en-US" sz="3500" dirty="0">
              <a:latin typeface="Arial" pitchFamily="34" charset="0"/>
            </a:endParaRPr>
          </a:p>
        </p:txBody>
      </p:sp>
      <p:sp>
        <p:nvSpPr>
          <p:cNvPr id="2062" name="TextBox 142"/>
          <p:cNvSpPr txBox="1">
            <a:spLocks noChangeArrowheads="1"/>
          </p:cNvSpPr>
          <p:nvPr/>
        </p:nvSpPr>
        <p:spPr bwMode="auto">
          <a:xfrm>
            <a:off x="15492767" y="7290828"/>
            <a:ext cx="4568825" cy="46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08" tIns="47704" rIns="95408" bIns="477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Results Data</a:t>
            </a:r>
          </a:p>
        </p:txBody>
      </p:sp>
      <p:sp>
        <p:nvSpPr>
          <p:cNvPr id="2063" name="Text Box 9"/>
          <p:cNvSpPr txBox="1">
            <a:spLocks noChangeArrowheads="1"/>
          </p:cNvSpPr>
          <p:nvPr/>
        </p:nvSpPr>
        <p:spPr bwMode="auto">
          <a:xfrm>
            <a:off x="15576227" y="3042389"/>
            <a:ext cx="6111901" cy="5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 the implementation</a:t>
            </a:r>
          </a:p>
          <a:p>
            <a:r>
              <a:rPr lang="en-US" sz="2000" dirty="0">
                <a:latin typeface="Arial" pitchFamily="34" charset="0"/>
              </a:rPr>
              <a:t>The stakeholders were apprised of the baseline data as well as the evidence-based review that helped create a standardized treatment frequency guide. The nurses and nursing leadership were informed of the mobility assistance tool to improve buy-in and several in-services were held to educate the department. </a:t>
            </a:r>
          </a:p>
          <a:p>
            <a:endParaRPr lang="en-US" sz="2000" dirty="0">
              <a:latin typeface="Arial" pitchFamily="34" charset="0"/>
            </a:endParaRPr>
          </a:p>
          <a:p>
            <a:r>
              <a:rPr lang="en-US" sz="2000" dirty="0">
                <a:latin typeface="Arial" pitchFamily="34" charset="0"/>
              </a:rPr>
              <a:t> The importance of operational stability was apparent throughout the study. When staffed appropriately, the plan of care was met at a much higher rate. When not staffed appropriately, other interventions were greatly hindered. </a:t>
            </a:r>
          </a:p>
          <a:p>
            <a:pPr>
              <a:buFontTx/>
              <a:buChar char="•"/>
            </a:pPr>
            <a:endParaRPr lang="en-US" sz="3500" dirty="0">
              <a:latin typeface="Arial" pitchFamily="34" charset="0"/>
            </a:endParaRPr>
          </a:p>
          <a:p>
            <a:r>
              <a:rPr lang="en-US" sz="3500" dirty="0">
                <a:latin typeface="Arial" pitchFamily="34" charset="0"/>
              </a:rPr>
              <a:t> </a:t>
            </a:r>
          </a:p>
          <a:p>
            <a:r>
              <a:rPr lang="en-US" sz="3500" dirty="0">
                <a:latin typeface="Arial" pitchFamily="34" charset="0"/>
              </a:rPr>
              <a:t> </a:t>
            </a:r>
          </a:p>
        </p:txBody>
      </p:sp>
      <p:sp>
        <p:nvSpPr>
          <p:cNvPr id="2064" name="Text Box 11"/>
          <p:cNvSpPr txBox="1">
            <a:spLocks noChangeArrowheads="1"/>
          </p:cNvSpPr>
          <p:nvPr/>
        </p:nvSpPr>
        <p:spPr bwMode="auto">
          <a:xfrm>
            <a:off x="15492767" y="11950616"/>
            <a:ext cx="6111902" cy="652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STUDY the results</a:t>
            </a:r>
          </a:p>
          <a:p>
            <a:r>
              <a:rPr lang="en-US" sz="2000" dirty="0">
                <a:latin typeface="Arial" pitchFamily="34" charset="0"/>
              </a:rPr>
              <a:t>The met frequency rate for OT increased from </a:t>
            </a:r>
            <a:r>
              <a:rPr lang="en-US" sz="2000" b="1" dirty="0">
                <a:latin typeface="Arial" pitchFamily="34" charset="0"/>
              </a:rPr>
              <a:t>3.03%</a:t>
            </a:r>
            <a:r>
              <a:rPr lang="en-US" sz="2000" dirty="0">
                <a:latin typeface="Arial" pitchFamily="34" charset="0"/>
              </a:rPr>
              <a:t> at baseline to </a:t>
            </a:r>
            <a:r>
              <a:rPr lang="en-US" sz="2000" b="1" dirty="0">
                <a:latin typeface="Arial" pitchFamily="34" charset="0"/>
              </a:rPr>
              <a:t>22.03% </a:t>
            </a:r>
            <a:r>
              <a:rPr lang="en-US" sz="2000" dirty="0">
                <a:latin typeface="Arial" pitchFamily="34" charset="0"/>
              </a:rPr>
              <a:t>during interventions. The met frequency rate for PT increased from </a:t>
            </a:r>
            <a:r>
              <a:rPr lang="en-US" sz="2000" b="1" dirty="0">
                <a:latin typeface="Arial" pitchFamily="34" charset="0"/>
              </a:rPr>
              <a:t>14.71%</a:t>
            </a:r>
            <a:r>
              <a:rPr lang="en-US" sz="2000" dirty="0">
                <a:latin typeface="Arial" pitchFamily="34" charset="0"/>
              </a:rPr>
              <a:t> at baseline to </a:t>
            </a:r>
            <a:r>
              <a:rPr lang="en-US" sz="2000" b="1" dirty="0">
                <a:latin typeface="Arial" pitchFamily="34" charset="0"/>
              </a:rPr>
              <a:t>20.41%</a:t>
            </a:r>
            <a:r>
              <a:rPr lang="en-US" sz="2000" dirty="0">
                <a:latin typeface="Arial" pitchFamily="34" charset="0"/>
              </a:rPr>
              <a:t> during interventions. </a:t>
            </a:r>
          </a:p>
          <a:p>
            <a:endParaRPr lang="en-US" sz="2000" dirty="0">
              <a:latin typeface="Arial" pitchFamily="34" charset="0"/>
            </a:endParaRPr>
          </a:p>
          <a:p>
            <a:r>
              <a:rPr lang="en-US" sz="2000" dirty="0">
                <a:latin typeface="Arial" pitchFamily="34" charset="0"/>
              </a:rPr>
              <a:t>When analyzing staffing during each data collection period, we found that plan of care was met at a significantly higher rate when staffed with “full coverage” therapists. For example, at baseline, OT full coverage staffing was </a:t>
            </a:r>
            <a:r>
              <a:rPr lang="en-US" sz="2000" b="1" dirty="0">
                <a:latin typeface="Arial" pitchFamily="34" charset="0"/>
              </a:rPr>
              <a:t>43.22% </a:t>
            </a:r>
            <a:r>
              <a:rPr lang="en-US" sz="2000" dirty="0">
                <a:latin typeface="Arial" pitchFamily="34" charset="0"/>
              </a:rPr>
              <a:t>and met frequency </a:t>
            </a:r>
            <a:r>
              <a:rPr lang="en-US" sz="2000" b="1" dirty="0">
                <a:latin typeface="Arial" pitchFamily="34" charset="0"/>
              </a:rPr>
              <a:t>3.03%</a:t>
            </a:r>
            <a:r>
              <a:rPr lang="en-US" sz="2000" dirty="0">
                <a:latin typeface="Arial" pitchFamily="34" charset="0"/>
              </a:rPr>
              <a:t>. During intervention 1, OT full coverage staffing increased to </a:t>
            </a:r>
            <a:r>
              <a:rPr lang="en-US" sz="2000" b="1" dirty="0">
                <a:latin typeface="Arial" pitchFamily="34" charset="0"/>
              </a:rPr>
              <a:t>70% </a:t>
            </a:r>
            <a:r>
              <a:rPr lang="en-US" sz="2000" dirty="0">
                <a:latin typeface="Arial" pitchFamily="34" charset="0"/>
              </a:rPr>
              <a:t>and met frequency increased significantly to </a:t>
            </a:r>
            <a:r>
              <a:rPr lang="en-US" sz="2000" b="1" dirty="0">
                <a:latin typeface="Arial" pitchFamily="34" charset="0"/>
              </a:rPr>
              <a:t>33.3%. </a:t>
            </a:r>
          </a:p>
          <a:p>
            <a:endParaRPr lang="en-US" sz="2000" dirty="0">
              <a:latin typeface="Arial" pitchFamily="34" charset="0"/>
            </a:endParaRPr>
          </a:p>
          <a:p>
            <a:r>
              <a:rPr lang="en-US" sz="2000" dirty="0">
                <a:latin typeface="Arial" pitchFamily="34" charset="0"/>
              </a:rPr>
              <a:t>The Standardized Treatment Frequency Guide, yielded similar results as increased staffing in terms of met POC. Staffing was less favorable for PT during intervention 3 compared to baseline, yet met frequency increased from </a:t>
            </a:r>
            <a:r>
              <a:rPr lang="en-US" sz="2000" b="1" dirty="0">
                <a:latin typeface="Arial" pitchFamily="34" charset="0"/>
              </a:rPr>
              <a:t>14.71% </a:t>
            </a:r>
            <a:r>
              <a:rPr lang="en-US" sz="2000" dirty="0">
                <a:latin typeface="Arial" pitchFamily="34" charset="0"/>
              </a:rPr>
              <a:t>to </a:t>
            </a:r>
            <a:r>
              <a:rPr lang="en-US" sz="2000" b="1" dirty="0">
                <a:latin typeface="Arial" pitchFamily="34" charset="0"/>
              </a:rPr>
              <a:t>25%. </a:t>
            </a:r>
          </a:p>
          <a:p>
            <a:endParaRPr lang="en-US" sz="2000" dirty="0">
              <a:latin typeface="Arial" pitchFamily="34" charset="0"/>
            </a:endParaRPr>
          </a:p>
        </p:txBody>
      </p:sp>
      <p:sp>
        <p:nvSpPr>
          <p:cNvPr id="2065" name="Text Box 12"/>
          <p:cNvSpPr txBox="1">
            <a:spLocks noChangeArrowheads="1"/>
          </p:cNvSpPr>
          <p:nvPr/>
        </p:nvSpPr>
        <p:spPr bwMode="auto">
          <a:xfrm>
            <a:off x="15492767" y="18274965"/>
            <a:ext cx="6278822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MS PGothic" pitchFamily="34" charset="-128"/>
              </a:defRPr>
            </a:lvl9pPr>
          </a:lstStyle>
          <a:p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ACT: maintain/rollout improvement </a:t>
            </a:r>
            <a:br>
              <a:rPr lang="en-US" sz="3000" dirty="0">
                <a:latin typeface="Arial" pitchFamily="34" charset="0"/>
              </a:rPr>
            </a:br>
            <a:r>
              <a:rPr lang="en-US" sz="2000" dirty="0">
                <a:latin typeface="Arial" pitchFamily="34" charset="0"/>
              </a:rPr>
              <a:t>While this study produced very positive results, we realize the sample size is small and not inclusive of all hospital floors and cancer diagnoses. </a:t>
            </a:r>
          </a:p>
          <a:p>
            <a:endParaRPr lang="en-US" sz="2000" dirty="0">
              <a:latin typeface="Arial" pitchFamily="34" charset="0"/>
            </a:endParaRPr>
          </a:p>
          <a:p>
            <a:r>
              <a:rPr lang="en-US" sz="2000" dirty="0">
                <a:latin typeface="Arial" pitchFamily="34" charset="0"/>
              </a:rPr>
              <a:t>To maximize potential, we are currently communicating our findings and have partnered with the Department of Rehabilitation Plan-of-Care Committee which is in pursuit of implementing a standardized tool (AMPAC) when setting a plan of care. </a:t>
            </a:r>
          </a:p>
          <a:p>
            <a:endParaRPr lang="en-US" sz="3500" dirty="0">
              <a:latin typeface="Arial" pitchFamily="34" charset="0"/>
            </a:endParaRPr>
          </a:p>
        </p:txBody>
      </p:sp>
      <p:pic>
        <p:nvPicPr>
          <p:cNvPr id="2066" name="Picture 119" descr="phot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3186CD7-9C6C-700A-6A2F-6874EDAF74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2248709"/>
              </p:ext>
            </p:extLst>
          </p:nvPr>
        </p:nvGraphicFramePr>
        <p:xfrm>
          <a:off x="5162807" y="11527978"/>
          <a:ext cx="5262978" cy="3168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9909EF5-7978-7C7F-9489-B858CF50020E}"/>
              </a:ext>
            </a:extLst>
          </p:cNvPr>
          <p:cNvSpPr/>
          <p:nvPr/>
        </p:nvSpPr>
        <p:spPr bwMode="auto">
          <a:xfrm>
            <a:off x="6045310" y="12401663"/>
            <a:ext cx="2264972" cy="818147"/>
          </a:xfrm>
          <a:prstGeom prst="rect">
            <a:avLst/>
          </a:prstGeom>
          <a:noFill/>
          <a:ln w="381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DF9AE17-8B56-1F35-BB83-9B729E3706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067835"/>
              </p:ext>
            </p:extLst>
          </p:nvPr>
        </p:nvGraphicFramePr>
        <p:xfrm>
          <a:off x="5207932" y="14965631"/>
          <a:ext cx="5466316" cy="295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F183844-F1D7-F471-4AE8-529CD9E28AE8}"/>
              </a:ext>
            </a:extLst>
          </p:cNvPr>
          <p:cNvSpPr txBox="1"/>
          <p:nvPr/>
        </p:nvSpPr>
        <p:spPr>
          <a:xfrm>
            <a:off x="6089537" y="15808198"/>
            <a:ext cx="2229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latin typeface="+mn-lt"/>
              </a:rPr>
              <a:t>Treatment Frequency Met Rate </a:t>
            </a:r>
            <a:r>
              <a:rPr lang="en-US" b="1"/>
              <a:t>3.03%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67BE0B-02E5-DB36-23DF-1D19053BDAB8}"/>
              </a:ext>
            </a:extLst>
          </p:cNvPr>
          <p:cNvSpPr/>
          <p:nvPr/>
        </p:nvSpPr>
        <p:spPr bwMode="auto">
          <a:xfrm>
            <a:off x="6072112" y="15767836"/>
            <a:ext cx="2229853" cy="842203"/>
          </a:xfrm>
          <a:prstGeom prst="rect">
            <a:avLst/>
          </a:prstGeom>
          <a:noFill/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graphicFrame>
        <p:nvGraphicFramePr>
          <p:cNvPr id="10" name="Content Placeholder 10">
            <a:extLst>
              <a:ext uri="{FF2B5EF4-FFF2-40B4-BE49-F238E27FC236}">
                <a16:creationId xmlns:a16="http://schemas.microsoft.com/office/drawing/2014/main" id="{DD2ED2A0-C6AC-5AB0-E848-ADD93EBBC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0044"/>
              </p:ext>
            </p:extLst>
          </p:nvPr>
        </p:nvGraphicFramePr>
        <p:xfrm>
          <a:off x="15347294" y="7795734"/>
          <a:ext cx="6278823" cy="4154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CEE0C776-B01E-E43D-F96F-78C99E7B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30014" y="3668659"/>
            <a:ext cx="5319620" cy="36973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4D2518-2D7A-B038-EBB9-6D9B9A72FC28}"/>
              </a:ext>
            </a:extLst>
          </p:cNvPr>
          <p:cNvSpPr txBox="1"/>
          <p:nvPr/>
        </p:nvSpPr>
        <p:spPr>
          <a:xfrm>
            <a:off x="5330255" y="7671338"/>
            <a:ext cx="50719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After completing a thorough review of potential factors contributing to unmet plan of cares, we identified the top three areas to address. Improving staffing, increasing visuals in patient rooms, and utilizing AMPAC as a guide to set frequencies offer high impact interventions and address three of the four main categories on the Fishbone Diagram. 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A70E1993-66F7-B625-8E71-7A1E84E4D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099" y="10589514"/>
            <a:ext cx="4473811" cy="252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44BAC8-4225-67C1-525D-9992D1CD2E71}"/>
              </a:ext>
            </a:extLst>
          </p:cNvPr>
          <p:cNvSpPr/>
          <p:nvPr/>
        </p:nvSpPr>
        <p:spPr bwMode="gray">
          <a:xfrm>
            <a:off x="13068299" y="10839450"/>
            <a:ext cx="2004707" cy="3619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endParaRPr lang="en-US" sz="200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3CC5FC-106A-B3AC-790A-41029A135E6E}"/>
              </a:ext>
            </a:extLst>
          </p:cNvPr>
          <p:cNvSpPr txBox="1"/>
          <p:nvPr/>
        </p:nvSpPr>
        <p:spPr>
          <a:xfrm>
            <a:off x="5299646" y="18214613"/>
            <a:ext cx="48900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Baseline data confirmed that prescribed treatment frequencies are rarely met as illustrated above. This negatively impacts the patient experience and clinical outcomes. </a:t>
            </a:r>
          </a:p>
        </p:txBody>
      </p:sp>
      <p:pic>
        <p:nvPicPr>
          <p:cNvPr id="1037" name="Picture 1036">
            <a:extLst>
              <a:ext uri="{FF2B5EF4-FFF2-40B4-BE49-F238E27FC236}">
                <a16:creationId xmlns:a16="http://schemas.microsoft.com/office/drawing/2014/main" id="{BD0F0A7D-F55A-B755-F4DB-DBEEB1030A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5666" y="16688434"/>
            <a:ext cx="4962412" cy="357408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E721CC-D19A-0D9A-C759-4CA244DE7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74248" y="17408823"/>
            <a:ext cx="4473811" cy="3398994"/>
          </a:xfrm>
          <a:prstGeom prst="rect">
            <a:avLst/>
          </a:prstGeom>
        </p:spPr>
      </p:pic>
      <p:pic>
        <p:nvPicPr>
          <p:cNvPr id="22" name="Picture 21">
            <a:hlinkClick r:id="" action="ppaction://media"/>
            <a:extLst>
              <a:ext uri="{FF2B5EF4-FFF2-40B4-BE49-F238E27FC236}">
                <a16:creationId xmlns:a16="http://schemas.microsoft.com/office/drawing/2014/main" id="{F80F24CE-4E1A-3194-F0D8-437E27A3E4E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6459200" y="18859500"/>
            <a:ext cx="5486400" cy="3086100"/>
          </a:xfrm>
          <a:prstGeom prst="rect">
            <a:avLst/>
          </a:prstGeom>
        </p:spPr>
      </p:pic>
      <p:pic>
        <p:nvPicPr>
          <p:cNvPr id="19" name="Audio 18">
            <a:hlinkClick r:id="" action="ppaction://media"/>
            <a:extLst>
              <a:ext uri="{FF2B5EF4-FFF2-40B4-BE49-F238E27FC236}">
                <a16:creationId xmlns:a16="http://schemas.microsoft.com/office/drawing/2014/main" id="{1F9A655C-39AD-D4A6-B1BC-CF2EE26C071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rcRect l="-490000" t="-490000" r="-490000" b="-490000"/>
          <a:stretch>
            <a:fillRect/>
          </a:stretch>
        </p:blipFill>
        <p:spPr>
          <a:xfrm>
            <a:off x="15098573" y="15098573"/>
            <a:ext cx="6583680" cy="658368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7063"/>
    </mc:Choice>
    <mc:Fallback>
      <p:transition spd="slow" advTm="1770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B5C7AA4FFD304D94D9BFB334C7C896" ma:contentTypeVersion="2" ma:contentTypeDescription="Create a new document." ma:contentTypeScope="" ma:versionID="29ddffff8aae1de9528edaa34ccb3672">
  <xsd:schema xmlns:xsd="http://www.w3.org/2001/XMLSchema" xmlns:xs="http://www.w3.org/2001/XMLSchema" xmlns:p="http://schemas.microsoft.com/office/2006/metadata/properties" xmlns:ns2="57a0ad08-1a34-47dc-a541-33461e22a38f" targetNamespace="http://schemas.microsoft.com/office/2006/metadata/properties" ma:root="true" ma:fieldsID="3faec424b838358d8ade250682f975bf" ns2:_="">
    <xsd:import namespace="57a0ad08-1a34-47dc-a541-33461e22a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0ad08-1a34-47dc-a541-33461e22a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FCE4C5-9F9B-42AE-BFC0-D1E6DD85B4B0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321C447-EB57-4F05-A015-CD990F3719E1}">
  <ds:schemaRefs>
    <ds:schemaRef ds:uri="57a0ad08-1a34-47dc-a541-33461e22a38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D50EFC2-DD62-41A5-8A30-B2530731A21F}">
  <ds:schemaRefs>
    <ds:schemaRef ds:uri="57a0ad08-1a34-47dc-a541-33461e22a38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C9657B61-9A18-483F-9DCC-5FC4E187A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884</Words>
  <Application>Microsoft Office PowerPoint</Application>
  <PresentationFormat>Custom</PresentationFormat>
  <Paragraphs>74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Times</vt:lpstr>
      <vt:lpstr>Blank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MDACC</dc:creator>
  <cp:lastModifiedBy>McCarty,Joseph A</cp:lastModifiedBy>
  <cp:revision>1</cp:revision>
  <dcterms:created xsi:type="dcterms:W3CDTF">2010-05-10T19:56:36Z</dcterms:created>
  <dcterms:modified xsi:type="dcterms:W3CDTF">2024-01-03T20:58:47Z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0x010100A8B5C7AA4FFD304D94D9BFB334C7C896</vt:lpwstr>
  </property>
</Properties>
</file>