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72" r:id="rId2"/>
  </p:sldIdLst>
  <p:sldSz cx="27432000" cy="16459200"/>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5613" indent="-112713"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2813" indent="-227013"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0013" indent="-341313"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7213" indent="-455613"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60">
          <p15:clr>
            <a:srgbClr val="A4A3A4"/>
          </p15:clr>
        </p15:guide>
        <p15:guide id="2" orient="horz" pos="2016">
          <p15:clr>
            <a:srgbClr val="A4A3A4"/>
          </p15:clr>
        </p15:guide>
        <p15:guide id="3" orient="horz" pos="1656">
          <p15:clr>
            <a:srgbClr val="A4A3A4"/>
          </p15:clr>
        </p15:guide>
        <p15:guide id="4" orient="horz" pos="10367">
          <p15:clr>
            <a:srgbClr val="A4A3A4"/>
          </p15:clr>
        </p15:guide>
        <p15:guide id="5" pos="360">
          <p15:clr>
            <a:srgbClr val="A4A3A4"/>
          </p15:clr>
        </p15:guide>
        <p15:guide id="6" pos="3384">
          <p15:clr>
            <a:srgbClr val="A4A3A4"/>
          </p15:clr>
        </p15:guide>
        <p15:guide id="7" pos="3735">
          <p15:clr>
            <a:srgbClr val="A4A3A4"/>
          </p15:clr>
        </p15:guide>
        <p15:guide id="8" pos="6768">
          <p15:clr>
            <a:srgbClr val="A4A3A4"/>
          </p15:clr>
        </p15:guide>
        <p15:guide id="9" pos="7119">
          <p15:clr>
            <a:srgbClr val="A4A3A4"/>
          </p15:clr>
        </p15:guide>
        <p15:guide id="10" pos="13536">
          <p15:clr>
            <a:srgbClr val="A4A3A4"/>
          </p15:clr>
        </p15:guide>
        <p15:guide id="11" pos="10506" userDrawn="1">
          <p15:clr>
            <a:srgbClr val="A4A3A4"/>
          </p15:clr>
        </p15:guide>
        <p15:guide id="12" pos="10152">
          <p15:clr>
            <a:srgbClr val="A4A3A4"/>
          </p15:clr>
        </p15:guide>
        <p15:guide id="14" pos="13896" userDrawn="1">
          <p15:clr>
            <a:srgbClr val="A4A3A4"/>
          </p15:clr>
        </p15:guide>
        <p15:guide id="15" pos="16920" userDrawn="1">
          <p15:clr>
            <a:srgbClr val="A4A3A4"/>
          </p15:clr>
        </p15:guide>
        <p15:guide id="16" orient="horz" pos="101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3124"/>
    <a:srgbClr val="000000"/>
    <a:srgbClr val="D0D0CE"/>
    <a:srgbClr val="A0A3A7"/>
    <a:srgbClr val="A6A6A6"/>
    <a:srgbClr val="63666A"/>
    <a:srgbClr val="606060"/>
    <a:srgbClr val="D9D3CC"/>
    <a:srgbClr val="E3D3AE"/>
    <a:srgbClr val="C5B3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46" d="100"/>
          <a:sy n="46" d="100"/>
        </p:scale>
        <p:origin x="834" y="42"/>
      </p:cViewPr>
      <p:guideLst>
        <p:guide orient="horz" pos="360"/>
        <p:guide orient="horz" pos="2016"/>
        <p:guide orient="horz" pos="1656"/>
        <p:guide orient="horz" pos="10367"/>
        <p:guide pos="360"/>
        <p:guide pos="3384"/>
        <p:guide pos="3735"/>
        <p:guide pos="6768"/>
        <p:guide pos="7119"/>
        <p:guide pos="13536"/>
        <p:guide pos="10506"/>
        <p:guide pos="10152"/>
        <p:guide pos="13896"/>
        <p:guide pos="16920"/>
        <p:guide orient="horz" pos="10109"/>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1C7467F-4D05-495C-8F13-622CEBB1CB6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imes" charset="0"/>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2CDBE77-8166-4249-A249-EB3087BE567D}"/>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FC356B01-A772-4A63-9010-3F5096785AE5}" type="datetime1">
              <a:rPr lang="en-US" altLang="en-US"/>
              <a:pPr>
                <a:defRPr/>
              </a:pPr>
              <a:t>3/21/2024</a:t>
            </a:fld>
            <a:endParaRPr lang="en-US" altLang="en-US"/>
          </a:p>
        </p:txBody>
      </p:sp>
      <p:sp>
        <p:nvSpPr>
          <p:cNvPr id="4" name="Slide Image Placeholder 3">
            <a:extLst>
              <a:ext uri="{FF2B5EF4-FFF2-40B4-BE49-F238E27FC236}">
                <a16:creationId xmlns:a16="http://schemas.microsoft.com/office/drawing/2014/main" id="{5111F9BD-DD7B-4B4A-9C60-E2268893C19C}"/>
              </a:ext>
            </a:extLst>
          </p:cNvPr>
          <p:cNvSpPr>
            <a:spLocks noGrp="1" noRot="1" noChangeAspect="1"/>
          </p:cNvSpPr>
          <p:nvPr>
            <p:ph type="sldImg" idx="2"/>
          </p:nvPr>
        </p:nvSpPr>
        <p:spPr>
          <a:xfrm>
            <a:off x="571500" y="685800"/>
            <a:ext cx="5715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F18CDE07-187F-41B7-8100-C30473F7B27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713BFB03-F9B6-41C7-BC1A-650CF2D9DAE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imes" charset="0"/>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EB75B4CB-B3B1-4D1E-BB04-2D813036B44B}"/>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018FADF8-DF6B-4DC3-8DF4-1FEBD56296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5613"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1pPr>
    <a:lvl2pPr marL="455613" algn="l" defTabSz="455613"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2pPr>
    <a:lvl3pPr marL="912813" algn="l" defTabSz="455613"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3pPr>
    <a:lvl4pPr marL="1370013" algn="l" defTabSz="455613"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4pPr>
    <a:lvl5pPr marL="1827213" algn="l" defTabSz="455613"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128"/>
      </a:defRPr>
    </a:lvl5pPr>
    <a:lvl6pPr marL="2285943" algn="l" defTabSz="457189" rtl="0" eaLnBrk="1" latinLnBrk="0" hangingPunct="1">
      <a:defRPr sz="1200" kern="1200">
        <a:solidFill>
          <a:schemeClr val="tx1"/>
        </a:solidFill>
        <a:latin typeface="+mn-lt"/>
        <a:ea typeface="+mn-ea"/>
        <a:cs typeface="+mn-cs"/>
      </a:defRPr>
    </a:lvl6pPr>
    <a:lvl7pPr marL="2743132" algn="l" defTabSz="457189" rtl="0" eaLnBrk="1" latinLnBrk="0" hangingPunct="1">
      <a:defRPr sz="1200" kern="1200">
        <a:solidFill>
          <a:schemeClr val="tx1"/>
        </a:solidFill>
        <a:latin typeface="+mn-lt"/>
        <a:ea typeface="+mn-ea"/>
        <a:cs typeface="+mn-cs"/>
      </a:defRPr>
    </a:lvl7pPr>
    <a:lvl8pPr marL="3200320" algn="l" defTabSz="457189" rtl="0" eaLnBrk="1" latinLnBrk="0" hangingPunct="1">
      <a:defRPr sz="1200" kern="1200">
        <a:solidFill>
          <a:schemeClr val="tx1"/>
        </a:solidFill>
        <a:latin typeface="+mn-lt"/>
        <a:ea typeface="+mn-ea"/>
        <a:cs typeface="+mn-cs"/>
      </a:defRPr>
    </a:lvl8pPr>
    <a:lvl9pPr marL="3657509" algn="l" defTabSz="4571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4FD7A929-E89E-4C00-8128-172E1522F8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A296FCAA-13EA-4692-BC24-EC4635EEE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 </a:t>
            </a:r>
          </a:p>
        </p:txBody>
      </p:sp>
      <p:sp>
        <p:nvSpPr>
          <p:cNvPr id="34820" name="Slide Number Placeholder 3">
            <a:extLst>
              <a:ext uri="{FF2B5EF4-FFF2-40B4-BE49-F238E27FC236}">
                <a16:creationId xmlns:a16="http://schemas.microsoft.com/office/drawing/2014/main" id="{A7DA4356-C026-4107-A842-1D28565AE8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A80048F6-5E98-4FD3-8274-405FAF3DAED8}" type="slidenum">
              <a:rPr lang="en-US" altLang="en-US" sz="1200"/>
              <a:pPr/>
              <a:t>1</a:t>
            </a:fld>
            <a:endParaRPr lang="en-US" altLang="en-US" sz="1200"/>
          </a:p>
        </p:txBody>
      </p:sp>
    </p:spTree>
    <p:extLst>
      <p:ext uri="{BB962C8B-B14F-4D97-AF65-F5344CB8AC3E}">
        <p14:creationId xmlns:p14="http://schemas.microsoft.com/office/powerpoint/2010/main" val="1636461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5.xml"/><Relationship Id="rId4" Type="http://schemas.openxmlformats.org/officeDocument/2006/relationships/image" Target="../media/image5.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6.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8.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921E2884-D31A-445C-97B0-419070577637}"/>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8">
            <a:extLst>
              <a:ext uri="{FF2B5EF4-FFF2-40B4-BE49-F238E27FC236}">
                <a16:creationId xmlns:a16="http://schemas.microsoft.com/office/drawing/2014/main" id="{9EA7E704-2FB7-4F18-B2BE-B2D02847D2B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l="14615" t="5974" r="-1907" b="18329"/>
          <a:stretch>
            <a:fillRect/>
          </a:stretch>
        </p:blipFill>
        <p:spPr bwMode="auto">
          <a:xfrm>
            <a:off x="0" y="0"/>
            <a:ext cx="297180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5A338347-728E-4FDA-B470-E253B381CD21}"/>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8" name="Picture 5" descr="MDAnderson Master Logo_Texas_V_Tagline_RGB REV.png">
            <a:extLst>
              <a:ext uri="{FF2B5EF4-FFF2-40B4-BE49-F238E27FC236}">
                <a16:creationId xmlns:a16="http://schemas.microsoft.com/office/drawing/2014/main" id="{02C378C2-1539-480E-BCD6-1E7C14FB7FEE}"/>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Placeholder 10"/>
          <p:cNvSpPr>
            <a:spLocks noGrp="1"/>
          </p:cNvSpPr>
          <p:nvPr>
            <p:ph type="body" sz="quarter" idx="13"/>
          </p:nvPr>
        </p:nvSpPr>
        <p:spPr>
          <a:xfrm>
            <a:off x="3335633" y="245660"/>
            <a:ext cx="19196821"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335633" y="1403617"/>
            <a:ext cx="19196821"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335633" y="2051646"/>
            <a:ext cx="19196821"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4395111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BF08ECF8-F98F-45F3-B791-407308AEE3E4}"/>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B04C1049-71CB-40E3-8FB8-B6B4A359ACAF}"/>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D2C1246E-4937-409D-8E01-79052C51C3A5}"/>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grpSp>
        <p:nvGrpSpPr>
          <p:cNvPr id="8" name="Graphic 5">
            <a:extLst>
              <a:ext uri="{FF2B5EF4-FFF2-40B4-BE49-F238E27FC236}">
                <a16:creationId xmlns:a16="http://schemas.microsoft.com/office/drawing/2014/main" id="{09F6219D-EBF0-480E-B961-5029D2E593BA}"/>
              </a:ext>
            </a:extLst>
          </p:cNvPr>
          <p:cNvGrpSpPr>
            <a:grpSpLocks/>
          </p:cNvGrpSpPr>
          <p:nvPr userDrawn="1"/>
        </p:nvGrpSpPr>
        <p:grpSpPr bwMode="auto">
          <a:xfrm>
            <a:off x="173038" y="381000"/>
            <a:ext cx="2579687" cy="2068513"/>
            <a:chOff x="4891224" y="1778720"/>
            <a:chExt cx="4153420" cy="3313898"/>
          </a:xfrm>
        </p:grpSpPr>
        <p:grpSp>
          <p:nvGrpSpPr>
            <p:cNvPr id="9" name="Graphic 5">
              <a:extLst>
                <a:ext uri="{FF2B5EF4-FFF2-40B4-BE49-F238E27FC236}">
                  <a16:creationId xmlns:a16="http://schemas.microsoft.com/office/drawing/2014/main" id="{C30637DE-B065-47C4-8D33-C8060079C042}"/>
                </a:ext>
              </a:extLst>
            </p:cNvPr>
            <p:cNvGrpSpPr/>
            <p:nvPr/>
          </p:nvGrpSpPr>
          <p:grpSpPr>
            <a:xfrm>
              <a:off x="4891224" y="2760616"/>
              <a:ext cx="2729671" cy="2332002"/>
              <a:chOff x="4891224" y="2760616"/>
              <a:chExt cx="2729671" cy="2332002"/>
            </a:xfrm>
            <a:solidFill>
              <a:schemeClr val="accent1"/>
            </a:solidFill>
          </p:grpSpPr>
          <p:grpSp>
            <p:nvGrpSpPr>
              <p:cNvPr id="48" name="Graphic 5">
                <a:extLst>
                  <a:ext uri="{FF2B5EF4-FFF2-40B4-BE49-F238E27FC236}">
                    <a16:creationId xmlns:a16="http://schemas.microsoft.com/office/drawing/2014/main" id="{1C9FF705-AE84-43F9-9517-3197ECB176B3}"/>
                  </a:ext>
                </a:extLst>
              </p:cNvPr>
              <p:cNvGrpSpPr/>
              <p:nvPr/>
            </p:nvGrpSpPr>
            <p:grpSpPr>
              <a:xfrm>
                <a:off x="7273959" y="3246654"/>
                <a:ext cx="346936" cy="1845964"/>
                <a:chOff x="7273959" y="3246654"/>
                <a:chExt cx="346936" cy="1845964"/>
              </a:xfrm>
              <a:solidFill>
                <a:schemeClr val="accent1"/>
              </a:solidFill>
            </p:grpSpPr>
            <p:sp>
              <p:nvSpPr>
                <p:cNvPr id="78" name="Freeform: Shape 77">
                  <a:extLst>
                    <a:ext uri="{FF2B5EF4-FFF2-40B4-BE49-F238E27FC236}">
                      <a16:creationId xmlns:a16="http://schemas.microsoft.com/office/drawing/2014/main" id="{4A4FB8F0-FEBF-4BCB-8F46-836C72898CE5}"/>
                    </a:ext>
                  </a:extLst>
                </p:cNvPr>
                <p:cNvSpPr/>
                <p:nvPr/>
              </p:nvSpPr>
              <p:spPr>
                <a:xfrm>
                  <a:off x="72739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79" name="Freeform: Shape 78">
                  <a:extLst>
                    <a:ext uri="{FF2B5EF4-FFF2-40B4-BE49-F238E27FC236}">
                      <a16:creationId xmlns:a16="http://schemas.microsoft.com/office/drawing/2014/main" id="{D8871F4A-335B-4423-B345-2EB451CB207E}"/>
                    </a:ext>
                  </a:extLst>
                </p:cNvPr>
                <p:cNvSpPr/>
                <p:nvPr/>
              </p:nvSpPr>
              <p:spPr>
                <a:xfrm>
                  <a:off x="72739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80" name="Freeform: Shape 79">
                  <a:extLst>
                    <a:ext uri="{FF2B5EF4-FFF2-40B4-BE49-F238E27FC236}">
                      <a16:creationId xmlns:a16="http://schemas.microsoft.com/office/drawing/2014/main" id="{53D1DC6C-3CD7-487D-B652-B8F5CA1FB518}"/>
                    </a:ext>
                  </a:extLst>
                </p:cNvPr>
                <p:cNvSpPr/>
                <p:nvPr/>
              </p:nvSpPr>
              <p:spPr>
                <a:xfrm>
                  <a:off x="72739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81" name="Freeform: Shape 80">
                  <a:extLst>
                    <a:ext uri="{FF2B5EF4-FFF2-40B4-BE49-F238E27FC236}">
                      <a16:creationId xmlns:a16="http://schemas.microsoft.com/office/drawing/2014/main" id="{6BF9A2B7-F681-4F75-AD1F-24AF4892F54F}"/>
                    </a:ext>
                  </a:extLst>
                </p:cNvPr>
                <p:cNvSpPr/>
                <p:nvPr/>
              </p:nvSpPr>
              <p:spPr>
                <a:xfrm>
                  <a:off x="7275595"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000000"/>
                </a:solidFill>
                <a:ln w="16338" cap="flat">
                  <a:noFill/>
                  <a:prstDash val="solid"/>
                  <a:miter/>
                </a:ln>
              </p:spPr>
              <p:txBody>
                <a:bodyPr anchor="ctr"/>
                <a:lstStyle/>
                <a:p>
                  <a:pPr>
                    <a:defRPr/>
                  </a:pPr>
                  <a:endParaRPr lang="en-US" sz="7200"/>
                </a:p>
              </p:txBody>
            </p:sp>
          </p:grpSp>
          <p:grpSp>
            <p:nvGrpSpPr>
              <p:cNvPr id="49" name="Graphic 5">
                <a:extLst>
                  <a:ext uri="{FF2B5EF4-FFF2-40B4-BE49-F238E27FC236}">
                    <a16:creationId xmlns:a16="http://schemas.microsoft.com/office/drawing/2014/main" id="{BD822891-3193-4DCE-B359-277F07DF055E}"/>
                  </a:ext>
                </a:extLst>
              </p:cNvPr>
              <p:cNvGrpSpPr/>
              <p:nvPr/>
            </p:nvGrpSpPr>
            <p:grpSpPr>
              <a:xfrm>
                <a:off x="6804285" y="3246654"/>
                <a:ext cx="346936" cy="1845964"/>
                <a:chOff x="6804285" y="3246654"/>
                <a:chExt cx="346936" cy="1845964"/>
              </a:xfrm>
              <a:solidFill>
                <a:schemeClr val="accent1"/>
              </a:solidFill>
            </p:grpSpPr>
            <p:sp>
              <p:nvSpPr>
                <p:cNvPr id="74" name="Freeform: Shape 73">
                  <a:extLst>
                    <a:ext uri="{FF2B5EF4-FFF2-40B4-BE49-F238E27FC236}">
                      <a16:creationId xmlns:a16="http://schemas.microsoft.com/office/drawing/2014/main" id="{AD802A2F-D618-430C-A053-F6DC62167C77}"/>
                    </a:ext>
                  </a:extLst>
                </p:cNvPr>
                <p:cNvSpPr/>
                <p:nvPr/>
              </p:nvSpPr>
              <p:spPr>
                <a:xfrm>
                  <a:off x="6804285"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75" name="Freeform: Shape 74">
                  <a:extLst>
                    <a:ext uri="{FF2B5EF4-FFF2-40B4-BE49-F238E27FC236}">
                      <a16:creationId xmlns:a16="http://schemas.microsoft.com/office/drawing/2014/main" id="{670803FE-4D8E-43C4-A18B-AE6E3F3169A6}"/>
                    </a:ext>
                  </a:extLst>
                </p:cNvPr>
                <p:cNvSpPr/>
                <p:nvPr/>
              </p:nvSpPr>
              <p:spPr>
                <a:xfrm>
                  <a:off x="6804285"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76" name="Freeform: Shape 75">
                  <a:extLst>
                    <a:ext uri="{FF2B5EF4-FFF2-40B4-BE49-F238E27FC236}">
                      <a16:creationId xmlns:a16="http://schemas.microsoft.com/office/drawing/2014/main" id="{10875973-36DC-4250-9465-78FDA98B2FEF}"/>
                    </a:ext>
                  </a:extLst>
                </p:cNvPr>
                <p:cNvSpPr/>
                <p:nvPr/>
              </p:nvSpPr>
              <p:spPr>
                <a:xfrm>
                  <a:off x="6804285"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77" name="Freeform: Shape 76">
                  <a:extLst>
                    <a:ext uri="{FF2B5EF4-FFF2-40B4-BE49-F238E27FC236}">
                      <a16:creationId xmlns:a16="http://schemas.microsoft.com/office/drawing/2014/main" id="{569A7528-279D-4866-B708-AF68B2A51149}"/>
                    </a:ext>
                  </a:extLst>
                </p:cNvPr>
                <p:cNvSpPr/>
                <p:nvPr/>
              </p:nvSpPr>
              <p:spPr>
                <a:xfrm>
                  <a:off x="6805922"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grpSp>
          <p:grpSp>
            <p:nvGrpSpPr>
              <p:cNvPr id="50" name="Graphic 5">
                <a:extLst>
                  <a:ext uri="{FF2B5EF4-FFF2-40B4-BE49-F238E27FC236}">
                    <a16:creationId xmlns:a16="http://schemas.microsoft.com/office/drawing/2014/main" id="{75015B5F-F9D8-4BD4-A475-A168CC77C72F}"/>
                  </a:ext>
                </a:extLst>
              </p:cNvPr>
              <p:cNvGrpSpPr/>
              <p:nvPr/>
            </p:nvGrpSpPr>
            <p:grpSpPr>
              <a:xfrm>
                <a:off x="6316610" y="3246654"/>
                <a:ext cx="346936" cy="1845964"/>
                <a:chOff x="6316610" y="3246654"/>
                <a:chExt cx="346936" cy="1845964"/>
              </a:xfrm>
              <a:solidFill>
                <a:schemeClr val="accent1"/>
              </a:solidFill>
            </p:grpSpPr>
            <p:sp>
              <p:nvSpPr>
                <p:cNvPr id="70" name="Freeform: Shape 69">
                  <a:extLst>
                    <a:ext uri="{FF2B5EF4-FFF2-40B4-BE49-F238E27FC236}">
                      <a16:creationId xmlns:a16="http://schemas.microsoft.com/office/drawing/2014/main" id="{C72A4709-987A-4FEB-9DF9-1C61D0E5E48B}"/>
                    </a:ext>
                  </a:extLst>
                </p:cNvPr>
                <p:cNvSpPr/>
                <p:nvPr/>
              </p:nvSpPr>
              <p:spPr>
                <a:xfrm>
                  <a:off x="631661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71" name="Freeform: Shape 70">
                  <a:extLst>
                    <a:ext uri="{FF2B5EF4-FFF2-40B4-BE49-F238E27FC236}">
                      <a16:creationId xmlns:a16="http://schemas.microsoft.com/office/drawing/2014/main" id="{65E5F5AF-F2AC-4493-B7FE-7E584B0D57F7}"/>
                    </a:ext>
                  </a:extLst>
                </p:cNvPr>
                <p:cNvSpPr/>
                <p:nvPr/>
              </p:nvSpPr>
              <p:spPr>
                <a:xfrm>
                  <a:off x="631661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72" name="Freeform: Shape 71">
                  <a:extLst>
                    <a:ext uri="{FF2B5EF4-FFF2-40B4-BE49-F238E27FC236}">
                      <a16:creationId xmlns:a16="http://schemas.microsoft.com/office/drawing/2014/main" id="{B843C434-CF22-420D-A5EB-750BC63839C5}"/>
                    </a:ext>
                  </a:extLst>
                </p:cNvPr>
                <p:cNvSpPr/>
                <p:nvPr/>
              </p:nvSpPr>
              <p:spPr>
                <a:xfrm>
                  <a:off x="631661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73" name="Freeform: Shape 72">
                  <a:extLst>
                    <a:ext uri="{FF2B5EF4-FFF2-40B4-BE49-F238E27FC236}">
                      <a16:creationId xmlns:a16="http://schemas.microsoft.com/office/drawing/2014/main" id="{B1A31CC3-5D21-4119-BEE6-B46E79BCE308}"/>
                    </a:ext>
                  </a:extLst>
                </p:cNvPr>
                <p:cNvSpPr/>
                <p:nvPr/>
              </p:nvSpPr>
              <p:spPr>
                <a:xfrm>
                  <a:off x="631824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a:defRPr/>
                  </a:pPr>
                  <a:endParaRPr lang="en-US" sz="7200"/>
                </a:p>
              </p:txBody>
            </p:sp>
          </p:grpSp>
          <p:grpSp>
            <p:nvGrpSpPr>
              <p:cNvPr id="51" name="Graphic 5">
                <a:extLst>
                  <a:ext uri="{FF2B5EF4-FFF2-40B4-BE49-F238E27FC236}">
                    <a16:creationId xmlns:a16="http://schemas.microsoft.com/office/drawing/2014/main" id="{41EABB34-AB44-44BC-BD3F-EBE5DD0EF733}"/>
                  </a:ext>
                </a:extLst>
              </p:cNvPr>
              <p:cNvGrpSpPr/>
              <p:nvPr/>
            </p:nvGrpSpPr>
            <p:grpSpPr>
              <a:xfrm>
                <a:off x="5845300" y="3246654"/>
                <a:ext cx="346936" cy="1845964"/>
                <a:chOff x="5845300" y="3246654"/>
                <a:chExt cx="346936" cy="1845964"/>
              </a:xfrm>
              <a:solidFill>
                <a:schemeClr val="accent1"/>
              </a:solidFill>
            </p:grpSpPr>
            <p:sp>
              <p:nvSpPr>
                <p:cNvPr id="66" name="Freeform: Shape 65">
                  <a:extLst>
                    <a:ext uri="{FF2B5EF4-FFF2-40B4-BE49-F238E27FC236}">
                      <a16:creationId xmlns:a16="http://schemas.microsoft.com/office/drawing/2014/main" id="{126556F4-0996-4577-80C2-B4F29CE9EA07}"/>
                    </a:ext>
                  </a:extLst>
                </p:cNvPr>
                <p:cNvSpPr/>
                <p:nvPr/>
              </p:nvSpPr>
              <p:spPr>
                <a:xfrm>
                  <a:off x="584530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7" name="Freeform: Shape 66">
                  <a:extLst>
                    <a:ext uri="{FF2B5EF4-FFF2-40B4-BE49-F238E27FC236}">
                      <a16:creationId xmlns:a16="http://schemas.microsoft.com/office/drawing/2014/main" id="{8339125D-5B23-4268-BCE8-398D682F35F3}"/>
                    </a:ext>
                  </a:extLst>
                </p:cNvPr>
                <p:cNvSpPr/>
                <p:nvPr/>
              </p:nvSpPr>
              <p:spPr>
                <a:xfrm>
                  <a:off x="584530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8" name="Freeform: Shape 67">
                  <a:extLst>
                    <a:ext uri="{FF2B5EF4-FFF2-40B4-BE49-F238E27FC236}">
                      <a16:creationId xmlns:a16="http://schemas.microsoft.com/office/drawing/2014/main" id="{6AC07C2C-4261-4A75-9405-7C7EF4AA5C90}"/>
                    </a:ext>
                  </a:extLst>
                </p:cNvPr>
                <p:cNvSpPr/>
                <p:nvPr/>
              </p:nvSpPr>
              <p:spPr>
                <a:xfrm>
                  <a:off x="584530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9" name="Freeform: Shape 68">
                  <a:extLst>
                    <a:ext uri="{FF2B5EF4-FFF2-40B4-BE49-F238E27FC236}">
                      <a16:creationId xmlns:a16="http://schemas.microsoft.com/office/drawing/2014/main" id="{4DFDE4C4-B07B-4B11-BE22-EF6E88D88E27}"/>
                    </a:ext>
                  </a:extLst>
                </p:cNvPr>
                <p:cNvSpPr/>
                <p:nvPr/>
              </p:nvSpPr>
              <p:spPr>
                <a:xfrm>
                  <a:off x="584693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F2613F"/>
                </a:solidFill>
                <a:ln w="16338" cap="flat">
                  <a:noFill/>
                  <a:prstDash val="solid"/>
                  <a:miter/>
                </a:ln>
              </p:spPr>
              <p:txBody>
                <a:bodyPr anchor="ctr"/>
                <a:lstStyle/>
                <a:p>
                  <a:pPr>
                    <a:defRPr/>
                  </a:pPr>
                  <a:endParaRPr lang="en-US" sz="7200"/>
                </a:p>
              </p:txBody>
            </p:sp>
          </p:grpSp>
          <p:sp>
            <p:nvSpPr>
              <p:cNvPr id="52" name="Freeform: Shape 51">
                <a:extLst>
                  <a:ext uri="{FF2B5EF4-FFF2-40B4-BE49-F238E27FC236}">
                    <a16:creationId xmlns:a16="http://schemas.microsoft.com/office/drawing/2014/main" id="{D04D4F38-EC87-424D-A809-47FF430BA92E}"/>
                  </a:ext>
                </a:extLst>
              </p:cNvPr>
              <p:cNvSpPr/>
              <p:nvPr/>
            </p:nvSpPr>
            <p:spPr>
              <a:xfrm>
                <a:off x="536253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3" name="Freeform: Shape 52">
                <a:extLst>
                  <a:ext uri="{FF2B5EF4-FFF2-40B4-BE49-F238E27FC236}">
                    <a16:creationId xmlns:a16="http://schemas.microsoft.com/office/drawing/2014/main" id="{F8B57583-3DA1-4EB9-8DD0-E2A961A266EB}"/>
                  </a:ext>
                </a:extLst>
              </p:cNvPr>
              <p:cNvSpPr/>
              <p:nvPr/>
            </p:nvSpPr>
            <p:spPr>
              <a:xfrm>
                <a:off x="536253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A0A3A7"/>
              </a:solidFill>
              <a:ln w="16338" cap="flat">
                <a:noFill/>
                <a:prstDash val="solid"/>
                <a:miter/>
              </a:ln>
            </p:spPr>
            <p:txBody>
              <a:bodyPr anchor="ctr"/>
              <a:lstStyle/>
              <a:p>
                <a:pPr>
                  <a:defRPr/>
                </a:pPr>
                <a:endParaRPr lang="en-US" sz="7200"/>
              </a:p>
            </p:txBody>
          </p:sp>
          <p:sp>
            <p:nvSpPr>
              <p:cNvPr id="54" name="Freeform: Shape 53">
                <a:extLst>
                  <a:ext uri="{FF2B5EF4-FFF2-40B4-BE49-F238E27FC236}">
                    <a16:creationId xmlns:a16="http://schemas.microsoft.com/office/drawing/2014/main" id="{FCB2A141-63DB-4A4C-988A-587A0FC73A93}"/>
                  </a:ext>
                </a:extLst>
              </p:cNvPr>
              <p:cNvSpPr/>
              <p:nvPr/>
            </p:nvSpPr>
            <p:spPr>
              <a:xfrm>
                <a:off x="536253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5" name="Freeform: Shape 54">
                <a:extLst>
                  <a:ext uri="{FF2B5EF4-FFF2-40B4-BE49-F238E27FC236}">
                    <a16:creationId xmlns:a16="http://schemas.microsoft.com/office/drawing/2014/main" id="{B9ADBDD9-F80B-41F9-844E-71E91AFE1ABC}"/>
                  </a:ext>
                </a:extLst>
              </p:cNvPr>
              <p:cNvSpPr/>
              <p:nvPr/>
            </p:nvSpPr>
            <p:spPr>
              <a:xfrm>
                <a:off x="536417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sp>
            <p:nvSpPr>
              <p:cNvPr id="56" name="Freeform: Shape 55">
                <a:extLst>
                  <a:ext uri="{FF2B5EF4-FFF2-40B4-BE49-F238E27FC236}">
                    <a16:creationId xmlns:a16="http://schemas.microsoft.com/office/drawing/2014/main" id="{C4DD6982-C053-4A5F-A974-F863F39CFE04}"/>
                  </a:ext>
                </a:extLst>
              </p:cNvPr>
              <p:cNvSpPr/>
              <p:nvPr/>
            </p:nvSpPr>
            <p:spPr>
              <a:xfrm>
                <a:off x="489122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7" name="Freeform: Shape 56">
                <a:extLst>
                  <a:ext uri="{FF2B5EF4-FFF2-40B4-BE49-F238E27FC236}">
                    <a16:creationId xmlns:a16="http://schemas.microsoft.com/office/drawing/2014/main" id="{607FD61C-731C-4167-B5B4-4C1D5BD467E8}"/>
                  </a:ext>
                </a:extLst>
              </p:cNvPr>
              <p:cNvSpPr/>
              <p:nvPr/>
            </p:nvSpPr>
            <p:spPr>
              <a:xfrm>
                <a:off x="489122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58" name="Freeform: Shape 57">
                <a:extLst>
                  <a:ext uri="{FF2B5EF4-FFF2-40B4-BE49-F238E27FC236}">
                    <a16:creationId xmlns:a16="http://schemas.microsoft.com/office/drawing/2014/main" id="{7E6E14A2-4EF0-476A-9C8B-2E4A919146E5}"/>
                  </a:ext>
                </a:extLst>
              </p:cNvPr>
              <p:cNvSpPr/>
              <p:nvPr/>
            </p:nvSpPr>
            <p:spPr>
              <a:xfrm>
                <a:off x="489122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9" name="Freeform: Shape 58">
                <a:extLst>
                  <a:ext uri="{FF2B5EF4-FFF2-40B4-BE49-F238E27FC236}">
                    <a16:creationId xmlns:a16="http://schemas.microsoft.com/office/drawing/2014/main" id="{782478CB-8291-499A-960D-88ABF618BFF3}"/>
                  </a:ext>
                </a:extLst>
              </p:cNvPr>
              <p:cNvSpPr/>
              <p:nvPr/>
            </p:nvSpPr>
            <p:spPr>
              <a:xfrm>
                <a:off x="489286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808285"/>
              </a:solidFill>
              <a:ln w="16338" cap="flat">
                <a:noFill/>
                <a:prstDash val="solid"/>
                <a:miter/>
              </a:ln>
            </p:spPr>
            <p:txBody>
              <a:bodyPr anchor="ctr"/>
              <a:lstStyle/>
              <a:p>
                <a:pPr>
                  <a:defRPr/>
                </a:pPr>
                <a:endParaRPr lang="en-US" sz="7200"/>
              </a:p>
            </p:txBody>
          </p:sp>
          <p:sp>
            <p:nvSpPr>
              <p:cNvPr id="60" name="Freeform: Shape 59">
                <a:extLst>
                  <a:ext uri="{FF2B5EF4-FFF2-40B4-BE49-F238E27FC236}">
                    <a16:creationId xmlns:a16="http://schemas.microsoft.com/office/drawing/2014/main" id="{0B3E710E-3814-4ACF-934F-5E93E415B006}"/>
                  </a:ext>
                </a:extLst>
              </p:cNvPr>
              <p:cNvSpPr/>
              <p:nvPr/>
            </p:nvSpPr>
            <p:spPr>
              <a:xfrm>
                <a:off x="7273959"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61" name="Freeform: Shape 60">
                <a:extLst>
                  <a:ext uri="{FF2B5EF4-FFF2-40B4-BE49-F238E27FC236}">
                    <a16:creationId xmlns:a16="http://schemas.microsoft.com/office/drawing/2014/main" id="{8962976E-2754-43CF-BC3E-AE36E263FDBD}"/>
                  </a:ext>
                </a:extLst>
              </p:cNvPr>
              <p:cNvSpPr/>
              <p:nvPr/>
            </p:nvSpPr>
            <p:spPr>
              <a:xfrm>
                <a:off x="6804285"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62" name="Freeform: Shape 61">
                <a:extLst>
                  <a:ext uri="{FF2B5EF4-FFF2-40B4-BE49-F238E27FC236}">
                    <a16:creationId xmlns:a16="http://schemas.microsoft.com/office/drawing/2014/main" id="{AFB4721A-ABBF-4EF9-9947-B962A3D1D215}"/>
                  </a:ext>
                </a:extLst>
              </p:cNvPr>
              <p:cNvSpPr/>
              <p:nvPr/>
            </p:nvSpPr>
            <p:spPr>
              <a:xfrm>
                <a:off x="631661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A0A3A7"/>
              </a:solidFill>
              <a:ln w="16338" cap="flat">
                <a:noFill/>
                <a:prstDash val="solid"/>
                <a:miter/>
              </a:ln>
            </p:spPr>
            <p:txBody>
              <a:bodyPr anchor="ctr"/>
              <a:lstStyle/>
              <a:p>
                <a:pPr>
                  <a:defRPr/>
                </a:pPr>
                <a:endParaRPr lang="en-US" sz="7200"/>
              </a:p>
            </p:txBody>
          </p:sp>
          <p:sp>
            <p:nvSpPr>
              <p:cNvPr id="63" name="Freeform: Shape 62">
                <a:extLst>
                  <a:ext uri="{FF2B5EF4-FFF2-40B4-BE49-F238E27FC236}">
                    <a16:creationId xmlns:a16="http://schemas.microsoft.com/office/drawing/2014/main" id="{6265E2FB-4D30-4273-92C4-D8DA94789747}"/>
                  </a:ext>
                </a:extLst>
              </p:cNvPr>
              <p:cNvSpPr/>
              <p:nvPr/>
            </p:nvSpPr>
            <p:spPr>
              <a:xfrm>
                <a:off x="584530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64" name="Freeform: Shape 63">
                <a:extLst>
                  <a:ext uri="{FF2B5EF4-FFF2-40B4-BE49-F238E27FC236}">
                    <a16:creationId xmlns:a16="http://schemas.microsoft.com/office/drawing/2014/main" id="{F5A48193-5BD7-42F7-97BC-E01C8B7F7278}"/>
                  </a:ext>
                </a:extLst>
              </p:cNvPr>
              <p:cNvSpPr/>
              <p:nvPr/>
            </p:nvSpPr>
            <p:spPr>
              <a:xfrm>
                <a:off x="536253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5" name="Freeform: Shape 64">
                <a:extLst>
                  <a:ext uri="{FF2B5EF4-FFF2-40B4-BE49-F238E27FC236}">
                    <a16:creationId xmlns:a16="http://schemas.microsoft.com/office/drawing/2014/main" id="{32BCEDE9-F6BB-4022-BE81-5A7904AB2A55}"/>
                  </a:ext>
                </a:extLst>
              </p:cNvPr>
              <p:cNvSpPr/>
              <p:nvPr/>
            </p:nvSpPr>
            <p:spPr>
              <a:xfrm>
                <a:off x="489122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grpSp>
        <p:grpSp>
          <p:nvGrpSpPr>
            <p:cNvPr id="10" name="Graphic 5">
              <a:extLst>
                <a:ext uri="{FF2B5EF4-FFF2-40B4-BE49-F238E27FC236}">
                  <a16:creationId xmlns:a16="http://schemas.microsoft.com/office/drawing/2014/main" id="{709AE14E-FDD7-4ECC-BFE9-7FBAE28EB983}"/>
                </a:ext>
              </a:extLst>
            </p:cNvPr>
            <p:cNvGrpSpPr/>
            <p:nvPr/>
          </p:nvGrpSpPr>
          <p:grpSpPr>
            <a:xfrm>
              <a:off x="8697708" y="3246654"/>
              <a:ext cx="346936" cy="1348470"/>
              <a:chOff x="8697708" y="3246654"/>
              <a:chExt cx="346936" cy="1348470"/>
            </a:xfrm>
            <a:solidFill>
              <a:schemeClr val="accent1"/>
            </a:solidFill>
          </p:grpSpPr>
          <p:sp>
            <p:nvSpPr>
              <p:cNvPr id="45" name="Freeform: Shape 44">
                <a:extLst>
                  <a:ext uri="{FF2B5EF4-FFF2-40B4-BE49-F238E27FC236}">
                    <a16:creationId xmlns:a16="http://schemas.microsoft.com/office/drawing/2014/main" id="{2ADE382C-5639-41E6-80CA-0AC60946815B}"/>
                  </a:ext>
                </a:extLst>
              </p:cNvPr>
              <p:cNvSpPr/>
              <p:nvPr/>
            </p:nvSpPr>
            <p:spPr>
              <a:xfrm>
                <a:off x="869770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46" name="Freeform: Shape 45">
                <a:extLst>
                  <a:ext uri="{FF2B5EF4-FFF2-40B4-BE49-F238E27FC236}">
                    <a16:creationId xmlns:a16="http://schemas.microsoft.com/office/drawing/2014/main" id="{9584FFA6-7814-4790-9707-6D29B8B47202}"/>
                  </a:ext>
                </a:extLst>
              </p:cNvPr>
              <p:cNvSpPr/>
              <p:nvPr/>
            </p:nvSpPr>
            <p:spPr>
              <a:xfrm>
                <a:off x="869770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47" name="Freeform: Shape 46">
                <a:extLst>
                  <a:ext uri="{FF2B5EF4-FFF2-40B4-BE49-F238E27FC236}">
                    <a16:creationId xmlns:a16="http://schemas.microsoft.com/office/drawing/2014/main" id="{414FF60A-211B-40B7-8D33-8CAEB0C748D7}"/>
                  </a:ext>
                </a:extLst>
              </p:cNvPr>
              <p:cNvSpPr/>
              <p:nvPr/>
            </p:nvSpPr>
            <p:spPr>
              <a:xfrm>
                <a:off x="8699344"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000000"/>
              </a:solidFill>
              <a:ln w="16338" cap="flat">
                <a:noFill/>
                <a:prstDash val="solid"/>
                <a:miter/>
              </a:ln>
            </p:spPr>
            <p:txBody>
              <a:bodyPr anchor="ctr"/>
              <a:lstStyle/>
              <a:p>
                <a:pPr>
                  <a:defRPr/>
                </a:pPr>
                <a:endParaRPr lang="en-US" sz="7200"/>
              </a:p>
            </p:txBody>
          </p:sp>
        </p:grpSp>
        <p:grpSp>
          <p:nvGrpSpPr>
            <p:cNvPr id="11" name="Graphic 5">
              <a:extLst>
                <a:ext uri="{FF2B5EF4-FFF2-40B4-BE49-F238E27FC236}">
                  <a16:creationId xmlns:a16="http://schemas.microsoft.com/office/drawing/2014/main" id="{FE83481F-3270-4EA5-86C1-B72C7BEE29CB}"/>
                </a:ext>
              </a:extLst>
            </p:cNvPr>
            <p:cNvGrpSpPr/>
            <p:nvPr/>
          </p:nvGrpSpPr>
          <p:grpSpPr>
            <a:xfrm>
              <a:off x="8226398" y="3246654"/>
              <a:ext cx="346936" cy="1845964"/>
              <a:chOff x="8226398" y="3246654"/>
              <a:chExt cx="346936" cy="1845964"/>
            </a:xfrm>
            <a:solidFill>
              <a:schemeClr val="accent1"/>
            </a:solidFill>
          </p:grpSpPr>
          <p:sp>
            <p:nvSpPr>
              <p:cNvPr id="41" name="Freeform: Shape 40">
                <a:extLst>
                  <a:ext uri="{FF2B5EF4-FFF2-40B4-BE49-F238E27FC236}">
                    <a16:creationId xmlns:a16="http://schemas.microsoft.com/office/drawing/2014/main" id="{0082C8D2-F9ED-4F0C-B68E-EBFA98096540}"/>
                  </a:ext>
                </a:extLst>
              </p:cNvPr>
              <p:cNvSpPr/>
              <p:nvPr/>
            </p:nvSpPr>
            <p:spPr>
              <a:xfrm>
                <a:off x="8226398"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42" name="Freeform: Shape 41">
                <a:extLst>
                  <a:ext uri="{FF2B5EF4-FFF2-40B4-BE49-F238E27FC236}">
                    <a16:creationId xmlns:a16="http://schemas.microsoft.com/office/drawing/2014/main" id="{34AF2AE3-7C87-4B3F-8831-ADA8DABDF4F4}"/>
                  </a:ext>
                </a:extLst>
              </p:cNvPr>
              <p:cNvSpPr/>
              <p:nvPr/>
            </p:nvSpPr>
            <p:spPr>
              <a:xfrm>
                <a:off x="822639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43" name="Freeform: Shape 42">
                <a:extLst>
                  <a:ext uri="{FF2B5EF4-FFF2-40B4-BE49-F238E27FC236}">
                    <a16:creationId xmlns:a16="http://schemas.microsoft.com/office/drawing/2014/main" id="{2AB85ACB-4A40-426F-9F01-7BB10700D8D1}"/>
                  </a:ext>
                </a:extLst>
              </p:cNvPr>
              <p:cNvSpPr/>
              <p:nvPr/>
            </p:nvSpPr>
            <p:spPr>
              <a:xfrm>
                <a:off x="822639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44" name="Freeform: Shape 43">
                <a:extLst>
                  <a:ext uri="{FF2B5EF4-FFF2-40B4-BE49-F238E27FC236}">
                    <a16:creationId xmlns:a16="http://schemas.microsoft.com/office/drawing/2014/main" id="{D93EDF06-091D-4046-94CE-1DE8221CD87C}"/>
                  </a:ext>
                </a:extLst>
              </p:cNvPr>
              <p:cNvSpPr/>
              <p:nvPr/>
            </p:nvSpPr>
            <p:spPr>
              <a:xfrm>
                <a:off x="8228034"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grpSp>
        <p:grpSp>
          <p:nvGrpSpPr>
            <p:cNvPr id="12" name="Graphic 5">
              <a:extLst>
                <a:ext uri="{FF2B5EF4-FFF2-40B4-BE49-F238E27FC236}">
                  <a16:creationId xmlns:a16="http://schemas.microsoft.com/office/drawing/2014/main" id="{2802F980-412B-472D-BF90-EA99104C70E4}"/>
                </a:ext>
              </a:extLst>
            </p:cNvPr>
            <p:cNvGrpSpPr/>
            <p:nvPr/>
          </p:nvGrpSpPr>
          <p:grpSpPr>
            <a:xfrm>
              <a:off x="7740359" y="3246654"/>
              <a:ext cx="346936" cy="1845964"/>
              <a:chOff x="7740359" y="3246654"/>
              <a:chExt cx="346936" cy="1845964"/>
            </a:xfrm>
            <a:solidFill>
              <a:schemeClr val="accent1"/>
            </a:solidFill>
          </p:grpSpPr>
          <p:sp>
            <p:nvSpPr>
              <p:cNvPr id="37" name="Freeform: Shape 36">
                <a:extLst>
                  <a:ext uri="{FF2B5EF4-FFF2-40B4-BE49-F238E27FC236}">
                    <a16:creationId xmlns:a16="http://schemas.microsoft.com/office/drawing/2014/main" id="{6CF71FBF-4A4A-4742-9A67-368ACCE36C05}"/>
                  </a:ext>
                </a:extLst>
              </p:cNvPr>
              <p:cNvSpPr/>
              <p:nvPr/>
            </p:nvSpPr>
            <p:spPr>
              <a:xfrm>
                <a:off x="77403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000000"/>
              </a:solidFill>
              <a:ln w="16338" cap="flat">
                <a:noFill/>
                <a:prstDash val="solid"/>
                <a:miter/>
              </a:ln>
            </p:spPr>
            <p:txBody>
              <a:bodyPr anchor="ctr"/>
              <a:lstStyle/>
              <a:p>
                <a:pPr>
                  <a:defRPr/>
                </a:pPr>
                <a:endParaRPr lang="en-US" sz="7200"/>
              </a:p>
            </p:txBody>
          </p:sp>
          <p:sp>
            <p:nvSpPr>
              <p:cNvPr id="38" name="Freeform: Shape 37">
                <a:extLst>
                  <a:ext uri="{FF2B5EF4-FFF2-40B4-BE49-F238E27FC236}">
                    <a16:creationId xmlns:a16="http://schemas.microsoft.com/office/drawing/2014/main" id="{CB7250A7-74C7-4860-8623-6D5D5CDC23DD}"/>
                  </a:ext>
                </a:extLst>
              </p:cNvPr>
              <p:cNvSpPr/>
              <p:nvPr/>
            </p:nvSpPr>
            <p:spPr>
              <a:xfrm>
                <a:off x="77403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39" name="Freeform: Shape 38">
                <a:extLst>
                  <a:ext uri="{FF2B5EF4-FFF2-40B4-BE49-F238E27FC236}">
                    <a16:creationId xmlns:a16="http://schemas.microsoft.com/office/drawing/2014/main" id="{9807EEC9-F611-417C-8B31-E8142E123C4C}"/>
                  </a:ext>
                </a:extLst>
              </p:cNvPr>
              <p:cNvSpPr/>
              <p:nvPr/>
            </p:nvSpPr>
            <p:spPr>
              <a:xfrm>
                <a:off x="77403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40" name="Freeform: Shape 39">
                <a:extLst>
                  <a:ext uri="{FF2B5EF4-FFF2-40B4-BE49-F238E27FC236}">
                    <a16:creationId xmlns:a16="http://schemas.microsoft.com/office/drawing/2014/main" id="{4329D1D1-85DA-444C-90A1-82AF46380D3D}"/>
                  </a:ext>
                </a:extLst>
              </p:cNvPr>
              <p:cNvSpPr/>
              <p:nvPr/>
            </p:nvSpPr>
            <p:spPr>
              <a:xfrm>
                <a:off x="7741996"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a:defRPr/>
                </a:pPr>
                <a:endParaRPr lang="en-US" sz="7200"/>
              </a:p>
            </p:txBody>
          </p:sp>
        </p:grpSp>
        <p:sp>
          <p:nvSpPr>
            <p:cNvPr id="13" name="Freeform: Shape 14">
              <a:extLst>
                <a:ext uri="{FF2B5EF4-FFF2-40B4-BE49-F238E27FC236}">
                  <a16:creationId xmlns:a16="http://schemas.microsoft.com/office/drawing/2014/main" id="{ADB7BA26-D597-4FB0-92DC-D286C024E070}"/>
                </a:ext>
              </a:extLst>
            </p:cNvPr>
            <p:cNvSpPr>
              <a:spLocks/>
            </p:cNvSpPr>
            <p:nvPr/>
          </p:nvSpPr>
          <p:spPr bwMode="auto">
            <a:xfrm>
              <a:off x="869770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68385"/>
                    <a:pt x="268385"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4" name="Freeform: Shape 14">
              <a:extLst>
                <a:ext uri="{FF2B5EF4-FFF2-40B4-BE49-F238E27FC236}">
                  <a16:creationId xmlns:a16="http://schemas.microsoft.com/office/drawing/2014/main" id="{67B59D28-0067-463D-B091-1ADABCC2C0AC}"/>
                </a:ext>
              </a:extLst>
            </p:cNvPr>
            <p:cNvSpPr>
              <a:spLocks/>
            </p:cNvSpPr>
            <p:nvPr/>
          </p:nvSpPr>
          <p:spPr bwMode="auto">
            <a:xfrm>
              <a:off x="822639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68385"/>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5" name="Freeform: Shape 15">
              <a:extLst>
                <a:ext uri="{FF2B5EF4-FFF2-40B4-BE49-F238E27FC236}">
                  <a16:creationId xmlns:a16="http://schemas.microsoft.com/office/drawing/2014/main" id="{87D2E80E-28F5-4B34-BC93-F65155A5D13D}"/>
                </a:ext>
              </a:extLst>
            </p:cNvPr>
            <p:cNvSpPr>
              <a:spLocks/>
            </p:cNvSpPr>
            <p:nvPr/>
          </p:nvSpPr>
          <p:spPr bwMode="auto">
            <a:xfrm>
              <a:off x="7740359"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68385"/>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6" name="Freeform: Shape 16">
              <a:extLst>
                <a:ext uri="{FF2B5EF4-FFF2-40B4-BE49-F238E27FC236}">
                  <a16:creationId xmlns:a16="http://schemas.microsoft.com/office/drawing/2014/main" id="{5180CEDD-DAE5-47C2-A32A-E7B7E3702B1D}"/>
                </a:ext>
              </a:extLst>
            </p:cNvPr>
            <p:cNvSpPr>
              <a:spLocks/>
            </p:cNvSpPr>
            <p:nvPr/>
          </p:nvSpPr>
          <p:spPr bwMode="auto">
            <a:xfrm>
              <a:off x="72739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7" name="Freeform: Shape 17">
              <a:extLst>
                <a:ext uri="{FF2B5EF4-FFF2-40B4-BE49-F238E27FC236}">
                  <a16:creationId xmlns:a16="http://schemas.microsoft.com/office/drawing/2014/main" id="{C99935A0-009D-4DEE-82C8-BAE8C1FFE837}"/>
                </a:ext>
              </a:extLst>
            </p:cNvPr>
            <p:cNvSpPr>
              <a:spLocks/>
            </p:cNvSpPr>
            <p:nvPr/>
          </p:nvSpPr>
          <p:spPr bwMode="auto">
            <a:xfrm>
              <a:off x="6804285"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8" name="Freeform: Shape 18">
              <a:extLst>
                <a:ext uri="{FF2B5EF4-FFF2-40B4-BE49-F238E27FC236}">
                  <a16:creationId xmlns:a16="http://schemas.microsoft.com/office/drawing/2014/main" id="{DA4A3553-420A-4D3A-8601-330AADF0825F}"/>
                </a:ext>
              </a:extLst>
            </p:cNvPr>
            <p:cNvSpPr>
              <a:spLocks/>
            </p:cNvSpPr>
            <p:nvPr/>
          </p:nvSpPr>
          <p:spPr bwMode="auto">
            <a:xfrm>
              <a:off x="631661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9" name="Freeform: Shape 19">
              <a:extLst>
                <a:ext uri="{FF2B5EF4-FFF2-40B4-BE49-F238E27FC236}">
                  <a16:creationId xmlns:a16="http://schemas.microsoft.com/office/drawing/2014/main" id="{400BF93D-9FED-44BE-A0D4-3C783FD32999}"/>
                </a:ext>
              </a:extLst>
            </p:cNvPr>
            <p:cNvSpPr>
              <a:spLocks/>
            </p:cNvSpPr>
            <p:nvPr/>
          </p:nvSpPr>
          <p:spPr bwMode="auto">
            <a:xfrm>
              <a:off x="584530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0" name="Freeform: Shape 20">
              <a:extLst>
                <a:ext uri="{FF2B5EF4-FFF2-40B4-BE49-F238E27FC236}">
                  <a16:creationId xmlns:a16="http://schemas.microsoft.com/office/drawing/2014/main" id="{1BD2C9CE-C18A-4792-9F6F-F4C03FF39426}"/>
                </a:ext>
              </a:extLst>
            </p:cNvPr>
            <p:cNvSpPr>
              <a:spLocks/>
            </p:cNvSpPr>
            <p:nvPr/>
          </p:nvSpPr>
          <p:spPr bwMode="auto">
            <a:xfrm>
              <a:off x="536253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1" name="Freeform: Shape 21">
              <a:extLst>
                <a:ext uri="{FF2B5EF4-FFF2-40B4-BE49-F238E27FC236}">
                  <a16:creationId xmlns:a16="http://schemas.microsoft.com/office/drawing/2014/main" id="{4319495F-2ED7-4B6B-A752-C50EC212EC2B}"/>
                </a:ext>
              </a:extLst>
            </p:cNvPr>
            <p:cNvSpPr>
              <a:spLocks/>
            </p:cNvSpPr>
            <p:nvPr/>
          </p:nvSpPr>
          <p:spPr bwMode="auto">
            <a:xfrm>
              <a:off x="489122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2" name="Freeform: Shape 22">
              <a:extLst>
                <a:ext uri="{FF2B5EF4-FFF2-40B4-BE49-F238E27FC236}">
                  <a16:creationId xmlns:a16="http://schemas.microsoft.com/office/drawing/2014/main" id="{64F50A5A-0823-4095-9DC1-1260FAEB714F}"/>
                </a:ext>
              </a:extLst>
            </p:cNvPr>
            <p:cNvSpPr>
              <a:spLocks/>
            </p:cNvSpPr>
            <p:nvPr/>
          </p:nvSpPr>
          <p:spPr bwMode="auto">
            <a:xfrm>
              <a:off x="72739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3" name="Freeform: Shape 23">
              <a:extLst>
                <a:ext uri="{FF2B5EF4-FFF2-40B4-BE49-F238E27FC236}">
                  <a16:creationId xmlns:a16="http://schemas.microsoft.com/office/drawing/2014/main" id="{908227B1-974D-4AAC-9375-8A2A2EF178CE}"/>
                </a:ext>
              </a:extLst>
            </p:cNvPr>
            <p:cNvSpPr>
              <a:spLocks/>
            </p:cNvSpPr>
            <p:nvPr/>
          </p:nvSpPr>
          <p:spPr bwMode="auto">
            <a:xfrm>
              <a:off x="6804285"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7" name="Freeform: Shape 24">
              <a:extLst>
                <a:ext uri="{FF2B5EF4-FFF2-40B4-BE49-F238E27FC236}">
                  <a16:creationId xmlns:a16="http://schemas.microsoft.com/office/drawing/2014/main" id="{439F260D-AC29-4CB8-B8E5-FAFC274265D8}"/>
                </a:ext>
              </a:extLst>
            </p:cNvPr>
            <p:cNvSpPr>
              <a:spLocks/>
            </p:cNvSpPr>
            <p:nvPr/>
          </p:nvSpPr>
          <p:spPr bwMode="auto">
            <a:xfrm>
              <a:off x="631661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8" name="Freeform: Shape 25">
              <a:extLst>
                <a:ext uri="{FF2B5EF4-FFF2-40B4-BE49-F238E27FC236}">
                  <a16:creationId xmlns:a16="http://schemas.microsoft.com/office/drawing/2014/main" id="{28618F84-2EF5-4351-AD5A-DF9072C1DBB9}"/>
                </a:ext>
              </a:extLst>
            </p:cNvPr>
            <p:cNvSpPr>
              <a:spLocks/>
            </p:cNvSpPr>
            <p:nvPr/>
          </p:nvSpPr>
          <p:spPr bwMode="auto">
            <a:xfrm>
              <a:off x="584530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9" name="Freeform: Shape 26">
              <a:extLst>
                <a:ext uri="{FF2B5EF4-FFF2-40B4-BE49-F238E27FC236}">
                  <a16:creationId xmlns:a16="http://schemas.microsoft.com/office/drawing/2014/main" id="{BE141A69-39DD-4C4E-880D-95BE5929F7B3}"/>
                </a:ext>
              </a:extLst>
            </p:cNvPr>
            <p:cNvSpPr>
              <a:spLocks/>
            </p:cNvSpPr>
            <p:nvPr/>
          </p:nvSpPr>
          <p:spPr bwMode="auto">
            <a:xfrm>
              <a:off x="536253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A0A3A7"/>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0" name="Freeform: Shape 27">
              <a:extLst>
                <a:ext uri="{FF2B5EF4-FFF2-40B4-BE49-F238E27FC236}">
                  <a16:creationId xmlns:a16="http://schemas.microsoft.com/office/drawing/2014/main" id="{D20D5124-B9CD-4A87-843A-0F9D1B630471}"/>
                </a:ext>
              </a:extLst>
            </p:cNvPr>
            <p:cNvSpPr>
              <a:spLocks/>
            </p:cNvSpPr>
            <p:nvPr/>
          </p:nvSpPr>
          <p:spPr bwMode="auto">
            <a:xfrm>
              <a:off x="489122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1" name="Freeform: Shape 28">
              <a:extLst>
                <a:ext uri="{FF2B5EF4-FFF2-40B4-BE49-F238E27FC236}">
                  <a16:creationId xmlns:a16="http://schemas.microsoft.com/office/drawing/2014/main" id="{6CC359B1-6EE8-44FB-A187-C363A950089D}"/>
                </a:ext>
              </a:extLst>
            </p:cNvPr>
            <p:cNvSpPr>
              <a:spLocks/>
            </p:cNvSpPr>
            <p:nvPr/>
          </p:nvSpPr>
          <p:spPr bwMode="auto">
            <a:xfrm>
              <a:off x="869770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2" name="Freeform: Shape 29">
              <a:extLst>
                <a:ext uri="{FF2B5EF4-FFF2-40B4-BE49-F238E27FC236}">
                  <a16:creationId xmlns:a16="http://schemas.microsoft.com/office/drawing/2014/main" id="{18AEABCB-FB11-4B62-95CA-7D3B4B9C9BD3}"/>
                </a:ext>
              </a:extLst>
            </p:cNvPr>
            <p:cNvSpPr>
              <a:spLocks/>
            </p:cNvSpPr>
            <p:nvPr/>
          </p:nvSpPr>
          <p:spPr bwMode="auto">
            <a:xfrm>
              <a:off x="822639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3" name="Freeform: Shape 30">
              <a:extLst>
                <a:ext uri="{FF2B5EF4-FFF2-40B4-BE49-F238E27FC236}">
                  <a16:creationId xmlns:a16="http://schemas.microsoft.com/office/drawing/2014/main" id="{95EBD5EF-B6A6-4A5F-A238-82AB77612418}"/>
                </a:ext>
              </a:extLst>
            </p:cNvPr>
            <p:cNvSpPr>
              <a:spLocks/>
            </p:cNvSpPr>
            <p:nvPr/>
          </p:nvSpPr>
          <p:spPr bwMode="auto">
            <a:xfrm>
              <a:off x="77403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4" name="Freeform: Shape 31">
              <a:extLst>
                <a:ext uri="{FF2B5EF4-FFF2-40B4-BE49-F238E27FC236}">
                  <a16:creationId xmlns:a16="http://schemas.microsoft.com/office/drawing/2014/main" id="{7EDFFE36-102A-4DAE-9664-431F3D44DC64}"/>
                </a:ext>
              </a:extLst>
            </p:cNvPr>
            <p:cNvSpPr>
              <a:spLocks/>
            </p:cNvSpPr>
            <p:nvPr/>
          </p:nvSpPr>
          <p:spPr bwMode="auto">
            <a:xfrm>
              <a:off x="869770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5" name="Freeform: Shape 32">
              <a:extLst>
                <a:ext uri="{FF2B5EF4-FFF2-40B4-BE49-F238E27FC236}">
                  <a16:creationId xmlns:a16="http://schemas.microsoft.com/office/drawing/2014/main" id="{40250854-8C2F-4269-A842-5A4158FB3F13}"/>
                </a:ext>
              </a:extLst>
            </p:cNvPr>
            <p:cNvSpPr>
              <a:spLocks/>
            </p:cNvSpPr>
            <p:nvPr/>
          </p:nvSpPr>
          <p:spPr bwMode="auto">
            <a:xfrm>
              <a:off x="822639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6" name="Freeform: Shape 33">
              <a:extLst>
                <a:ext uri="{FF2B5EF4-FFF2-40B4-BE49-F238E27FC236}">
                  <a16:creationId xmlns:a16="http://schemas.microsoft.com/office/drawing/2014/main" id="{18A7CEFF-3276-443F-985C-5A5D450AE608}"/>
                </a:ext>
              </a:extLst>
            </p:cNvPr>
            <p:cNvSpPr>
              <a:spLocks/>
            </p:cNvSpPr>
            <p:nvPr/>
          </p:nvSpPr>
          <p:spPr bwMode="auto">
            <a:xfrm>
              <a:off x="77403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grpSp>
      <p:sp>
        <p:nvSpPr>
          <p:cNvPr id="24" name="Text Placeholder 10"/>
          <p:cNvSpPr>
            <a:spLocks noGrp="1"/>
          </p:cNvSpPr>
          <p:nvPr>
            <p:ph type="body" sz="quarter" idx="13"/>
          </p:nvPr>
        </p:nvSpPr>
        <p:spPr>
          <a:xfrm>
            <a:off x="3218779" y="245660"/>
            <a:ext cx="19313676"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218779" y="1403617"/>
            <a:ext cx="19313676"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218779" y="2051646"/>
            <a:ext cx="19313676"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65853237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0D59B2AE-AEE9-4357-88E1-8E5912DAA987}"/>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Graphic 8">
            <a:extLst>
              <a:ext uri="{FF2B5EF4-FFF2-40B4-BE49-F238E27FC236}">
                <a16:creationId xmlns:a16="http://schemas.microsoft.com/office/drawing/2014/main" id="{E29272D8-2225-47A3-B5B9-517173C81CB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l="10168" t="5431" b="7208"/>
          <a:stretch>
            <a:fillRect/>
          </a:stretch>
        </p:blipFill>
        <p:spPr bwMode="auto">
          <a:xfrm>
            <a:off x="0" y="0"/>
            <a:ext cx="290195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MDAnderson Master Logo_Texas_V_Tagline_RGB REV.png">
            <a:extLst>
              <a:ext uri="{FF2B5EF4-FFF2-40B4-BE49-F238E27FC236}">
                <a16:creationId xmlns:a16="http://schemas.microsoft.com/office/drawing/2014/main" id="{F8EC0480-0018-452D-8E70-2E459FA10BE1}"/>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133">
            <a:extLst>
              <a:ext uri="{FF2B5EF4-FFF2-40B4-BE49-F238E27FC236}">
                <a16:creationId xmlns:a16="http://schemas.microsoft.com/office/drawing/2014/main" id="{179696F8-F3F9-483A-BCC4-92C46822BBC5}"/>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192791" y="245660"/>
            <a:ext cx="19339664"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192791" y="1403617"/>
            <a:ext cx="19339664"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192791" y="2051646"/>
            <a:ext cx="19339664"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63259101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53DD9D0A-5A99-4454-B5C6-113451E3B129}"/>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0485C416-4B6B-4E46-8D11-0D40F111A59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phic 9">
            <a:extLst>
              <a:ext uri="{FF2B5EF4-FFF2-40B4-BE49-F238E27FC236}">
                <a16:creationId xmlns:a16="http://schemas.microsoft.com/office/drawing/2014/main" id="{53E41403-0C45-4728-BB94-E62BF6C15BA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0255" t="5473" b="7249"/>
          <a:stretch>
            <a:fillRect/>
          </a:stretch>
        </p:blipFill>
        <p:spPr bwMode="auto">
          <a:xfrm>
            <a:off x="0" y="0"/>
            <a:ext cx="290195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133">
            <a:extLst>
              <a:ext uri="{FF2B5EF4-FFF2-40B4-BE49-F238E27FC236}">
                <a16:creationId xmlns:a16="http://schemas.microsoft.com/office/drawing/2014/main" id="{66AE66EC-C20C-494A-8EE1-17D187FA38FD}"/>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192791" y="245660"/>
            <a:ext cx="19339664"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192791" y="1403617"/>
            <a:ext cx="19339664"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192791" y="2051646"/>
            <a:ext cx="19339664"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147011429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241A6C87-CCF6-43E7-A8C6-B9B8A3EB5B90}"/>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50953321-4A63-499B-8657-77939EAED38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2DBF4400-A7C3-496E-AE64-3B7E59C483D9}"/>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4050830" y="245660"/>
            <a:ext cx="18481624"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4038937" y="1403617"/>
            <a:ext cx="18493517"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4038937" y="2051646"/>
            <a:ext cx="18493517"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grpSp>
        <p:nvGrpSpPr>
          <p:cNvPr id="17" name="Graphic 45">
            <a:extLst>
              <a:ext uri="{FF2B5EF4-FFF2-40B4-BE49-F238E27FC236}">
                <a16:creationId xmlns:a16="http://schemas.microsoft.com/office/drawing/2014/main" id="{26113763-3882-4A6B-AB9E-BD3140FE6DC4}"/>
              </a:ext>
            </a:extLst>
          </p:cNvPr>
          <p:cNvGrpSpPr/>
          <p:nvPr userDrawn="1"/>
        </p:nvGrpSpPr>
        <p:grpSpPr>
          <a:xfrm>
            <a:off x="171715" y="378932"/>
            <a:ext cx="3635245" cy="2049369"/>
            <a:chOff x="5219519" y="236820"/>
            <a:chExt cx="3799825" cy="2142152"/>
          </a:xfrm>
        </p:grpSpPr>
        <p:sp>
          <p:nvSpPr>
            <p:cNvPr id="18" name="Freeform: Shape 17">
              <a:extLst>
                <a:ext uri="{FF2B5EF4-FFF2-40B4-BE49-F238E27FC236}">
                  <a16:creationId xmlns:a16="http://schemas.microsoft.com/office/drawing/2014/main" id="{B7C6A6D8-EBD2-434E-A9A2-143E0390FD82}"/>
                </a:ext>
              </a:extLst>
            </p:cNvPr>
            <p:cNvSpPr/>
            <p:nvPr/>
          </p:nvSpPr>
          <p:spPr>
            <a:xfrm>
              <a:off x="5413311" y="1086525"/>
              <a:ext cx="3495719" cy="943620"/>
            </a:xfrm>
            <a:custGeom>
              <a:avLst/>
              <a:gdLst>
                <a:gd name="connsiteX0" fmla="*/ 0 w 3495719"/>
                <a:gd name="connsiteY0" fmla="*/ 466593 h 943620"/>
                <a:gd name="connsiteX1" fmla="*/ 618646 w 3495719"/>
                <a:gd name="connsiteY1" fmla="*/ 943620 h 943620"/>
                <a:gd name="connsiteX2" fmla="*/ 3234845 w 3495719"/>
                <a:gd name="connsiteY2" fmla="*/ 0 h 943620"/>
                <a:gd name="connsiteX3" fmla="*/ 3495720 w 3495719"/>
                <a:gd name="connsiteY3" fmla="*/ 694672 h 943620"/>
              </a:gdLst>
              <a:ahLst/>
              <a:cxnLst>
                <a:cxn ang="0">
                  <a:pos x="connsiteX0" y="connsiteY0"/>
                </a:cxn>
                <a:cxn ang="0">
                  <a:pos x="connsiteX1" y="connsiteY1"/>
                </a:cxn>
                <a:cxn ang="0">
                  <a:pos x="connsiteX2" y="connsiteY2"/>
                </a:cxn>
                <a:cxn ang="0">
                  <a:pos x="connsiteX3" y="connsiteY3"/>
                </a:cxn>
              </a:cxnLst>
              <a:rect l="l" t="t" r="r" b="b"/>
              <a:pathLst>
                <a:path w="3495719" h="943620">
                  <a:moveTo>
                    <a:pt x="0" y="466593"/>
                  </a:moveTo>
                  <a:lnTo>
                    <a:pt x="618646" y="943620"/>
                  </a:lnTo>
                  <a:lnTo>
                    <a:pt x="3234845" y="0"/>
                  </a:lnTo>
                  <a:lnTo>
                    <a:pt x="3495720" y="694672"/>
                  </a:lnTo>
                </a:path>
              </a:pathLst>
            </a:custGeom>
            <a:noFill/>
            <a:ln w="45510" cap="flat">
              <a:solidFill>
                <a:srgbClr val="939598"/>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CF39901F-147A-407A-86AF-513ABA8328FD}"/>
                </a:ext>
              </a:extLst>
            </p:cNvPr>
            <p:cNvSpPr/>
            <p:nvPr/>
          </p:nvSpPr>
          <p:spPr>
            <a:xfrm>
              <a:off x="7176824" y="725992"/>
              <a:ext cx="439760" cy="1055423"/>
            </a:xfrm>
            <a:custGeom>
              <a:avLst/>
              <a:gdLst>
                <a:gd name="connsiteX0" fmla="*/ 0 w 439760"/>
                <a:gd name="connsiteY0" fmla="*/ 0 h 1055423"/>
                <a:gd name="connsiteX1" fmla="*/ 439760 w 439760"/>
                <a:gd name="connsiteY1" fmla="*/ 0 h 1055423"/>
                <a:gd name="connsiteX2" fmla="*/ 439760 w 439760"/>
                <a:gd name="connsiteY2" fmla="*/ 1055424 h 1055423"/>
                <a:gd name="connsiteX3" fmla="*/ 0 w 439760"/>
                <a:gd name="connsiteY3" fmla="*/ 1055424 h 1055423"/>
              </a:gdLst>
              <a:ahLst/>
              <a:cxnLst>
                <a:cxn ang="0">
                  <a:pos x="connsiteX0" y="connsiteY0"/>
                </a:cxn>
                <a:cxn ang="0">
                  <a:pos x="connsiteX1" y="connsiteY1"/>
                </a:cxn>
                <a:cxn ang="0">
                  <a:pos x="connsiteX2" y="connsiteY2"/>
                </a:cxn>
                <a:cxn ang="0">
                  <a:pos x="connsiteX3" y="connsiteY3"/>
                </a:cxn>
              </a:cxnLst>
              <a:rect l="l" t="t" r="r" b="b"/>
              <a:pathLst>
                <a:path w="439760" h="1055423">
                  <a:moveTo>
                    <a:pt x="0" y="0"/>
                  </a:moveTo>
                  <a:lnTo>
                    <a:pt x="439760" y="0"/>
                  </a:lnTo>
                  <a:lnTo>
                    <a:pt x="439760" y="1055424"/>
                  </a:lnTo>
                  <a:lnTo>
                    <a:pt x="0" y="1055424"/>
                  </a:lnTo>
                  <a:close/>
                </a:path>
              </a:pathLst>
            </a:custGeom>
            <a:solidFill>
              <a:schemeClr val="tx1">
                <a:lumMod val="50000"/>
              </a:schemeClr>
            </a:solidFill>
            <a:ln w="14883"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82047922-EE94-4566-8C89-FBF45815CBB7}"/>
                </a:ext>
              </a:extLst>
            </p:cNvPr>
            <p:cNvSpPr/>
            <p:nvPr/>
          </p:nvSpPr>
          <p:spPr>
            <a:xfrm>
              <a:off x="8648157" y="526018"/>
              <a:ext cx="260874" cy="560507"/>
            </a:xfrm>
            <a:custGeom>
              <a:avLst/>
              <a:gdLst>
                <a:gd name="connsiteX0" fmla="*/ 260875 w 260874"/>
                <a:gd name="connsiteY0" fmla="*/ 0 h 560507"/>
                <a:gd name="connsiteX1" fmla="*/ 0 w 260874"/>
                <a:gd name="connsiteY1" fmla="*/ 560508 h 560507"/>
              </a:gdLst>
              <a:ahLst/>
              <a:cxnLst>
                <a:cxn ang="0">
                  <a:pos x="connsiteX0" y="connsiteY0"/>
                </a:cxn>
                <a:cxn ang="0">
                  <a:pos x="connsiteX1" y="connsiteY1"/>
                </a:cxn>
              </a:cxnLst>
              <a:rect l="l" t="t" r="r" b="b"/>
              <a:pathLst>
                <a:path w="260874" h="560507">
                  <a:moveTo>
                    <a:pt x="260875" y="0"/>
                  </a:moveTo>
                  <a:lnTo>
                    <a:pt x="0" y="560508"/>
                  </a:lnTo>
                </a:path>
              </a:pathLst>
            </a:custGeom>
            <a:ln w="45510" cap="flat">
              <a:solidFill>
                <a:srgbClr val="939598"/>
              </a:solidFill>
              <a:prstDash val="solid"/>
              <a:miter/>
            </a:ln>
          </p:spPr>
          <p:txBody>
            <a:bodyPr rtlCol="0" anchor="ctr"/>
            <a:lstStyle/>
            <a:p>
              <a:endParaRPr lang="en-US"/>
            </a:p>
          </p:txBody>
        </p:sp>
        <p:grpSp>
          <p:nvGrpSpPr>
            <p:cNvPr id="21" name="Graphic 45">
              <a:extLst>
                <a:ext uri="{FF2B5EF4-FFF2-40B4-BE49-F238E27FC236}">
                  <a16:creationId xmlns:a16="http://schemas.microsoft.com/office/drawing/2014/main" id="{A5C0EED2-A8B9-4F01-BCC3-C86E318BAF96}"/>
                </a:ext>
              </a:extLst>
            </p:cNvPr>
            <p:cNvGrpSpPr/>
            <p:nvPr/>
          </p:nvGrpSpPr>
          <p:grpSpPr>
            <a:xfrm>
              <a:off x="6559669" y="236820"/>
              <a:ext cx="1647237" cy="2142152"/>
              <a:chOff x="6559669" y="236820"/>
              <a:chExt cx="1647237" cy="2142152"/>
            </a:xfrm>
            <a:solidFill>
              <a:schemeClr val="accent1"/>
            </a:solidFill>
          </p:grpSpPr>
          <p:sp>
            <p:nvSpPr>
              <p:cNvPr id="40" name="Freeform: Shape 39">
                <a:extLst>
                  <a:ext uri="{FF2B5EF4-FFF2-40B4-BE49-F238E27FC236}">
                    <a16:creationId xmlns:a16="http://schemas.microsoft.com/office/drawing/2014/main" id="{D90E0EB4-3D80-4E2C-8660-094733913955}"/>
                  </a:ext>
                </a:extLst>
              </p:cNvPr>
              <p:cNvSpPr/>
              <p:nvPr/>
            </p:nvSpPr>
            <p:spPr>
              <a:xfrm>
                <a:off x="7768637" y="1123793"/>
                <a:ext cx="438269" cy="757281"/>
              </a:xfrm>
              <a:custGeom>
                <a:avLst/>
                <a:gdLst>
                  <a:gd name="connsiteX0" fmla="*/ 438270 w 438269"/>
                  <a:gd name="connsiteY0" fmla="*/ 0 h 757281"/>
                  <a:gd name="connsiteX1" fmla="*/ 438270 w 438269"/>
                  <a:gd name="connsiteY1" fmla="*/ 536656 h 757281"/>
                  <a:gd name="connsiteX2" fmla="*/ 219135 w 438269"/>
                  <a:gd name="connsiteY2" fmla="*/ 757282 h 757281"/>
                  <a:gd name="connsiteX3" fmla="*/ 0 w 438269"/>
                  <a:gd name="connsiteY3" fmla="*/ 536656 h 757281"/>
                  <a:gd name="connsiteX4" fmla="*/ 0 w 438269"/>
                  <a:gd name="connsiteY4" fmla="*/ 0 h 757281"/>
                  <a:gd name="connsiteX5" fmla="*/ 438270 w 438269"/>
                  <a:gd name="connsiteY5" fmla="*/ 0 h 75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757281">
                    <a:moveTo>
                      <a:pt x="438270" y="0"/>
                    </a:moveTo>
                    <a:lnTo>
                      <a:pt x="438270" y="536656"/>
                    </a:lnTo>
                    <a:cubicBezTo>
                      <a:pt x="438270" y="657404"/>
                      <a:pt x="339882" y="757282"/>
                      <a:pt x="219135" y="757282"/>
                    </a:cubicBezTo>
                    <a:cubicBezTo>
                      <a:pt x="98387" y="757282"/>
                      <a:pt x="0" y="658895"/>
                      <a:pt x="0" y="536656"/>
                    </a:cubicBezTo>
                    <a:lnTo>
                      <a:pt x="0" y="0"/>
                    </a:lnTo>
                    <a:lnTo>
                      <a:pt x="438270" y="0"/>
                    </a:lnTo>
                    <a:close/>
                  </a:path>
                </a:pathLst>
              </a:custGeom>
              <a:solidFill>
                <a:srgbClr val="EE3124"/>
              </a:solidFill>
              <a:ln w="14883"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52AB992-6371-4B43-A047-670821CB5253}"/>
                  </a:ext>
                </a:extLst>
              </p:cNvPr>
              <p:cNvSpPr/>
              <p:nvPr/>
            </p:nvSpPr>
            <p:spPr>
              <a:xfrm>
                <a:off x="7768637" y="236820"/>
                <a:ext cx="438269" cy="1641273"/>
              </a:xfrm>
              <a:custGeom>
                <a:avLst/>
                <a:gdLst>
                  <a:gd name="connsiteX0" fmla="*/ 438270 w 438269"/>
                  <a:gd name="connsiteY0" fmla="*/ 0 h 1641273"/>
                  <a:gd name="connsiteX1" fmla="*/ 438270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70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70" y="0"/>
                    </a:moveTo>
                    <a:lnTo>
                      <a:pt x="438270" y="1422139"/>
                    </a:lnTo>
                    <a:cubicBezTo>
                      <a:pt x="438270" y="1542887"/>
                      <a:pt x="339882" y="1641274"/>
                      <a:pt x="219135" y="1641274"/>
                    </a:cubicBezTo>
                    <a:cubicBezTo>
                      <a:pt x="98387" y="1641274"/>
                      <a:pt x="0" y="1542887"/>
                      <a:pt x="0" y="1422139"/>
                    </a:cubicBezTo>
                    <a:lnTo>
                      <a:pt x="0" y="0"/>
                    </a:lnTo>
                    <a:lnTo>
                      <a:pt x="438270"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DB0DD4A-4EC4-4131-A4FE-CA17252696C6}"/>
                  </a:ext>
                </a:extLst>
              </p:cNvPr>
              <p:cNvSpPr/>
              <p:nvPr/>
            </p:nvSpPr>
            <p:spPr>
              <a:xfrm>
                <a:off x="7178315" y="1781197"/>
                <a:ext cx="438269" cy="597775"/>
              </a:xfrm>
              <a:custGeom>
                <a:avLst/>
                <a:gdLst>
                  <a:gd name="connsiteX0" fmla="*/ 438269 w 438269"/>
                  <a:gd name="connsiteY0" fmla="*/ 0 h 597775"/>
                  <a:gd name="connsiteX1" fmla="*/ 438269 w 438269"/>
                  <a:gd name="connsiteY1" fmla="*/ 377150 h 597775"/>
                  <a:gd name="connsiteX2" fmla="*/ 219135 w 438269"/>
                  <a:gd name="connsiteY2" fmla="*/ 597776 h 597775"/>
                  <a:gd name="connsiteX3" fmla="*/ 0 w 438269"/>
                  <a:gd name="connsiteY3" fmla="*/ 377150 h 597775"/>
                  <a:gd name="connsiteX4" fmla="*/ 0 w 438269"/>
                  <a:gd name="connsiteY4" fmla="*/ 0 h 597775"/>
                  <a:gd name="connsiteX5" fmla="*/ 438269 w 438269"/>
                  <a:gd name="connsiteY5" fmla="*/ 0 h 59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597775">
                    <a:moveTo>
                      <a:pt x="438269" y="0"/>
                    </a:moveTo>
                    <a:lnTo>
                      <a:pt x="438269" y="377150"/>
                    </a:lnTo>
                    <a:cubicBezTo>
                      <a:pt x="438269" y="497898"/>
                      <a:pt x="339882" y="597776"/>
                      <a:pt x="219135" y="597776"/>
                    </a:cubicBezTo>
                    <a:cubicBezTo>
                      <a:pt x="98387" y="597776"/>
                      <a:pt x="0" y="499388"/>
                      <a:pt x="0" y="377150"/>
                    </a:cubicBezTo>
                    <a:lnTo>
                      <a:pt x="0" y="0"/>
                    </a:lnTo>
                    <a:lnTo>
                      <a:pt x="438269" y="0"/>
                    </a:lnTo>
                    <a:close/>
                  </a:path>
                </a:pathLst>
              </a:custGeom>
              <a:solidFill>
                <a:srgbClr val="F58765"/>
              </a:solidFill>
              <a:ln w="14883"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EB7EA694-8543-4DA8-9B32-5D205A656917}"/>
                  </a:ext>
                </a:extLst>
              </p:cNvPr>
              <p:cNvSpPr/>
              <p:nvPr/>
            </p:nvSpPr>
            <p:spPr>
              <a:xfrm>
                <a:off x="7178315" y="734717"/>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8F8086C-6D43-47C2-B70A-8FDE62D66101}"/>
                  </a:ext>
                </a:extLst>
              </p:cNvPr>
              <p:cNvSpPr/>
              <p:nvPr/>
            </p:nvSpPr>
            <p:spPr>
              <a:xfrm>
                <a:off x="6559669" y="1025406"/>
                <a:ext cx="438269" cy="1053933"/>
              </a:xfrm>
              <a:custGeom>
                <a:avLst/>
                <a:gdLst>
                  <a:gd name="connsiteX0" fmla="*/ 438269 w 438269"/>
                  <a:gd name="connsiteY0" fmla="*/ 0 h 1053933"/>
                  <a:gd name="connsiteX1" fmla="*/ 438269 w 438269"/>
                  <a:gd name="connsiteY1" fmla="*/ 833308 h 1053933"/>
                  <a:gd name="connsiteX2" fmla="*/ 219135 w 438269"/>
                  <a:gd name="connsiteY2" fmla="*/ 1053933 h 1053933"/>
                  <a:gd name="connsiteX3" fmla="*/ 0 w 438269"/>
                  <a:gd name="connsiteY3" fmla="*/ 833308 h 1053933"/>
                  <a:gd name="connsiteX4" fmla="*/ 0 w 438269"/>
                  <a:gd name="connsiteY4" fmla="*/ 0 h 1053933"/>
                  <a:gd name="connsiteX5" fmla="*/ 438269 w 438269"/>
                  <a:gd name="connsiteY5" fmla="*/ 0 h 105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053933">
                    <a:moveTo>
                      <a:pt x="438269" y="0"/>
                    </a:moveTo>
                    <a:lnTo>
                      <a:pt x="438269" y="833308"/>
                    </a:lnTo>
                    <a:cubicBezTo>
                      <a:pt x="438269" y="954056"/>
                      <a:pt x="339882" y="1053933"/>
                      <a:pt x="219135" y="1053933"/>
                    </a:cubicBezTo>
                    <a:cubicBezTo>
                      <a:pt x="98387" y="1053933"/>
                      <a:pt x="0" y="955546"/>
                      <a:pt x="0" y="833308"/>
                    </a:cubicBezTo>
                    <a:lnTo>
                      <a:pt x="0" y="0"/>
                    </a:lnTo>
                    <a:lnTo>
                      <a:pt x="438269" y="0"/>
                    </a:lnTo>
                    <a:close/>
                  </a:path>
                </a:pathLst>
              </a:custGeom>
              <a:solidFill>
                <a:srgbClr val="F1613F"/>
              </a:solidFill>
              <a:ln w="14883"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35384FB-B0DA-4541-9A8B-5DF0B159C14F}"/>
                  </a:ext>
                </a:extLst>
              </p:cNvPr>
              <p:cNvSpPr/>
              <p:nvPr/>
            </p:nvSpPr>
            <p:spPr>
              <a:xfrm>
                <a:off x="6559670" y="436575"/>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rgbClr val="A0A3A7"/>
                </a:solidFill>
                <a:prstDash val="solid"/>
                <a:miter/>
              </a:ln>
            </p:spPr>
            <p:txBody>
              <a:bodyPr rtlCol="0" anchor="ctr"/>
              <a:lstStyle/>
              <a:p>
                <a:endParaRPr lang="en-US"/>
              </a:p>
            </p:txBody>
          </p:sp>
        </p:grpSp>
        <p:grpSp>
          <p:nvGrpSpPr>
            <p:cNvPr id="22" name="Graphic 45">
              <a:extLst>
                <a:ext uri="{FF2B5EF4-FFF2-40B4-BE49-F238E27FC236}">
                  <a16:creationId xmlns:a16="http://schemas.microsoft.com/office/drawing/2014/main" id="{A1B89409-D55F-4C4F-84E8-F497AFE88FA7}"/>
                </a:ext>
              </a:extLst>
            </p:cNvPr>
            <p:cNvGrpSpPr/>
            <p:nvPr/>
          </p:nvGrpSpPr>
          <p:grpSpPr>
            <a:xfrm>
              <a:off x="5586234" y="602044"/>
              <a:ext cx="605229" cy="597775"/>
              <a:chOff x="5586234" y="602044"/>
              <a:chExt cx="605229" cy="597775"/>
            </a:xfrm>
            <a:solidFill>
              <a:srgbClr val="EE3124"/>
            </a:solidFill>
          </p:grpSpPr>
          <p:sp>
            <p:nvSpPr>
              <p:cNvPr id="32" name="Freeform: Shape 31">
                <a:extLst>
                  <a:ext uri="{FF2B5EF4-FFF2-40B4-BE49-F238E27FC236}">
                    <a16:creationId xmlns:a16="http://schemas.microsoft.com/office/drawing/2014/main" id="{6BF2D74A-E2C5-4834-ACAE-CBCDD0B259A5}"/>
                  </a:ext>
                </a:extLst>
              </p:cNvPr>
              <p:cNvSpPr/>
              <p:nvPr/>
            </p:nvSpPr>
            <p:spPr>
              <a:xfrm>
                <a:off x="5714435" y="605025"/>
                <a:ext cx="172922" cy="299633"/>
              </a:xfrm>
              <a:custGeom>
                <a:avLst/>
                <a:gdLst>
                  <a:gd name="connsiteX0" fmla="*/ 172923 w 172922"/>
                  <a:gd name="connsiteY0" fmla="*/ 299633 h 299633"/>
                  <a:gd name="connsiteX1" fmla="*/ 0 w 172922"/>
                  <a:gd name="connsiteY1" fmla="*/ 46212 h 299633"/>
                  <a:gd name="connsiteX2" fmla="*/ 107331 w 172922"/>
                  <a:gd name="connsiteY2" fmla="*/ 0 h 299633"/>
                </a:gdLst>
                <a:ahLst/>
                <a:cxnLst>
                  <a:cxn ang="0">
                    <a:pos x="connsiteX0" y="connsiteY0"/>
                  </a:cxn>
                  <a:cxn ang="0">
                    <a:pos x="connsiteX1" y="connsiteY1"/>
                  </a:cxn>
                  <a:cxn ang="0">
                    <a:pos x="connsiteX2" y="connsiteY2"/>
                  </a:cxn>
                </a:cxnLst>
                <a:rect l="l" t="t" r="r" b="b"/>
                <a:pathLst>
                  <a:path w="172922" h="299633">
                    <a:moveTo>
                      <a:pt x="172923" y="299633"/>
                    </a:moveTo>
                    <a:lnTo>
                      <a:pt x="0" y="46212"/>
                    </a:lnTo>
                    <a:lnTo>
                      <a:pt x="107331" y="0"/>
                    </a:lnTo>
                    <a:close/>
                  </a:path>
                </a:pathLst>
              </a:custGeom>
              <a:solidFill>
                <a:srgbClr val="EE3124"/>
              </a:solidFill>
              <a:ln w="14883"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BEAF8A3-DC84-42C3-9C97-976E1351E3F6}"/>
                  </a:ext>
                </a:extLst>
              </p:cNvPr>
              <p:cNvSpPr/>
              <p:nvPr/>
            </p:nvSpPr>
            <p:spPr>
              <a:xfrm>
                <a:off x="5882886" y="894223"/>
                <a:ext cx="175903" cy="299633"/>
              </a:xfrm>
              <a:custGeom>
                <a:avLst/>
                <a:gdLst>
                  <a:gd name="connsiteX0" fmla="*/ 0 w 175903"/>
                  <a:gd name="connsiteY0" fmla="*/ 0 h 299633"/>
                  <a:gd name="connsiteX1" fmla="*/ 68573 w 175903"/>
                  <a:gd name="connsiteY1" fmla="*/ 299633 h 299633"/>
                  <a:gd name="connsiteX2" fmla="*/ 175904 w 175903"/>
                  <a:gd name="connsiteY2" fmla="*/ 253421 h 299633"/>
                </a:gdLst>
                <a:ahLst/>
                <a:cxnLst>
                  <a:cxn ang="0">
                    <a:pos x="connsiteX0" y="connsiteY0"/>
                  </a:cxn>
                  <a:cxn ang="0">
                    <a:pos x="connsiteX1" y="connsiteY1"/>
                  </a:cxn>
                  <a:cxn ang="0">
                    <a:pos x="connsiteX2" y="connsiteY2"/>
                  </a:cxn>
                </a:cxnLst>
                <a:rect l="l" t="t" r="r" b="b"/>
                <a:pathLst>
                  <a:path w="175903" h="299633">
                    <a:moveTo>
                      <a:pt x="0" y="0"/>
                    </a:moveTo>
                    <a:lnTo>
                      <a:pt x="68573" y="299633"/>
                    </a:lnTo>
                    <a:lnTo>
                      <a:pt x="175904" y="253421"/>
                    </a:lnTo>
                    <a:close/>
                  </a:path>
                </a:pathLst>
              </a:custGeom>
              <a:solidFill>
                <a:srgbClr val="EE3124"/>
              </a:solidFill>
              <a:ln w="14883"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BB3BEEB-5DB5-4B06-8FD7-62508C47DE1C}"/>
                  </a:ext>
                </a:extLst>
              </p:cNvPr>
              <p:cNvSpPr/>
              <p:nvPr/>
            </p:nvSpPr>
            <p:spPr>
              <a:xfrm>
                <a:off x="5891830" y="722792"/>
                <a:ext cx="299633" cy="175903"/>
              </a:xfrm>
              <a:custGeom>
                <a:avLst/>
                <a:gdLst>
                  <a:gd name="connsiteX0" fmla="*/ 0 w 299633"/>
                  <a:gd name="connsiteY0" fmla="*/ 175904 h 175903"/>
                  <a:gd name="connsiteX1" fmla="*/ 251930 w 299633"/>
                  <a:gd name="connsiteY1" fmla="*/ 0 h 175903"/>
                  <a:gd name="connsiteX2" fmla="*/ 299633 w 299633"/>
                  <a:gd name="connsiteY2" fmla="*/ 107331 h 175903"/>
                </a:gdLst>
                <a:ahLst/>
                <a:cxnLst>
                  <a:cxn ang="0">
                    <a:pos x="connsiteX0" y="connsiteY0"/>
                  </a:cxn>
                  <a:cxn ang="0">
                    <a:pos x="connsiteX1" y="connsiteY1"/>
                  </a:cxn>
                  <a:cxn ang="0">
                    <a:pos x="connsiteX2" y="connsiteY2"/>
                  </a:cxn>
                </a:cxnLst>
                <a:rect l="l" t="t" r="r" b="b"/>
                <a:pathLst>
                  <a:path w="299633" h="175903">
                    <a:moveTo>
                      <a:pt x="0" y="175904"/>
                    </a:moveTo>
                    <a:lnTo>
                      <a:pt x="251930" y="0"/>
                    </a:lnTo>
                    <a:lnTo>
                      <a:pt x="299633" y="107331"/>
                    </a:lnTo>
                    <a:close/>
                  </a:path>
                </a:pathLst>
              </a:custGeom>
              <a:solidFill>
                <a:srgbClr val="EE3124"/>
              </a:solidFill>
              <a:ln w="14883"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08159B4-17DF-44E0-BFD3-2B591664C7A8}"/>
                  </a:ext>
                </a:extLst>
              </p:cNvPr>
              <p:cNvSpPr/>
              <p:nvPr/>
            </p:nvSpPr>
            <p:spPr>
              <a:xfrm>
                <a:off x="5589215" y="900186"/>
                <a:ext cx="298142" cy="177394"/>
              </a:xfrm>
              <a:custGeom>
                <a:avLst/>
                <a:gdLst>
                  <a:gd name="connsiteX0" fmla="*/ 298142 w 298142"/>
                  <a:gd name="connsiteY0" fmla="*/ 0 h 177394"/>
                  <a:gd name="connsiteX1" fmla="*/ 0 w 298142"/>
                  <a:gd name="connsiteY1" fmla="*/ 70063 h 177394"/>
                  <a:gd name="connsiteX2" fmla="*/ 47703 w 298142"/>
                  <a:gd name="connsiteY2" fmla="*/ 177395 h 177394"/>
                </a:gdLst>
                <a:ahLst/>
                <a:cxnLst>
                  <a:cxn ang="0">
                    <a:pos x="connsiteX0" y="connsiteY0"/>
                  </a:cxn>
                  <a:cxn ang="0">
                    <a:pos x="connsiteX1" y="connsiteY1"/>
                  </a:cxn>
                  <a:cxn ang="0">
                    <a:pos x="connsiteX2" y="connsiteY2"/>
                  </a:cxn>
                </a:cxnLst>
                <a:rect l="l" t="t" r="r" b="b"/>
                <a:pathLst>
                  <a:path w="298142" h="177394">
                    <a:moveTo>
                      <a:pt x="298142" y="0"/>
                    </a:moveTo>
                    <a:lnTo>
                      <a:pt x="0" y="70063"/>
                    </a:lnTo>
                    <a:lnTo>
                      <a:pt x="47703" y="177395"/>
                    </a:lnTo>
                    <a:close/>
                  </a:path>
                </a:pathLst>
              </a:custGeom>
              <a:solidFill>
                <a:srgbClr val="EE3124"/>
              </a:solidFill>
              <a:ln w="14883"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4760359-27F3-48B6-9EC8-36720CFBD250}"/>
                  </a:ext>
                </a:extLst>
              </p:cNvPr>
              <p:cNvSpPr/>
              <p:nvPr/>
            </p:nvSpPr>
            <p:spPr>
              <a:xfrm>
                <a:off x="5879904" y="898696"/>
                <a:ext cx="304105" cy="153543"/>
              </a:xfrm>
              <a:custGeom>
                <a:avLst/>
                <a:gdLst>
                  <a:gd name="connsiteX0" fmla="*/ 0 w 304105"/>
                  <a:gd name="connsiteY0" fmla="*/ 0 h 153543"/>
                  <a:gd name="connsiteX1" fmla="*/ 304105 w 304105"/>
                  <a:gd name="connsiteY1" fmla="*/ 41740 h 153543"/>
                  <a:gd name="connsiteX2" fmla="*/ 266837 w 304105"/>
                  <a:gd name="connsiteY2" fmla="*/ 153543 h 153543"/>
                </a:gdLst>
                <a:ahLst/>
                <a:cxnLst>
                  <a:cxn ang="0">
                    <a:pos x="connsiteX0" y="connsiteY0"/>
                  </a:cxn>
                  <a:cxn ang="0">
                    <a:pos x="connsiteX1" y="connsiteY1"/>
                  </a:cxn>
                  <a:cxn ang="0">
                    <a:pos x="connsiteX2" y="connsiteY2"/>
                  </a:cxn>
                </a:cxnLst>
                <a:rect l="l" t="t" r="r" b="b"/>
                <a:pathLst>
                  <a:path w="304105" h="153543">
                    <a:moveTo>
                      <a:pt x="0" y="0"/>
                    </a:moveTo>
                    <a:lnTo>
                      <a:pt x="304105" y="41740"/>
                    </a:lnTo>
                    <a:lnTo>
                      <a:pt x="266837" y="153543"/>
                    </a:lnTo>
                    <a:close/>
                  </a:path>
                </a:pathLst>
              </a:custGeom>
              <a:solidFill>
                <a:srgbClr val="EE3124"/>
              </a:solidFill>
              <a:ln w="14883"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3CA0BC0-2FAD-4F13-B7BB-FA643D9A7139}"/>
                  </a:ext>
                </a:extLst>
              </p:cNvPr>
              <p:cNvSpPr/>
              <p:nvPr/>
            </p:nvSpPr>
            <p:spPr>
              <a:xfrm>
                <a:off x="5586234" y="749624"/>
                <a:ext cx="304105" cy="152052"/>
              </a:xfrm>
              <a:custGeom>
                <a:avLst/>
                <a:gdLst>
                  <a:gd name="connsiteX0" fmla="*/ 304105 w 304105"/>
                  <a:gd name="connsiteY0" fmla="*/ 152053 h 152052"/>
                  <a:gd name="connsiteX1" fmla="*/ 37268 w 304105"/>
                  <a:gd name="connsiteY1" fmla="*/ 0 h 152052"/>
                  <a:gd name="connsiteX2" fmla="*/ 0 w 304105"/>
                  <a:gd name="connsiteY2" fmla="*/ 111803 h 152052"/>
                </a:gdLst>
                <a:ahLst/>
                <a:cxnLst>
                  <a:cxn ang="0">
                    <a:pos x="connsiteX0" y="connsiteY0"/>
                  </a:cxn>
                  <a:cxn ang="0">
                    <a:pos x="connsiteX1" y="connsiteY1"/>
                  </a:cxn>
                  <a:cxn ang="0">
                    <a:pos x="connsiteX2" y="connsiteY2"/>
                  </a:cxn>
                </a:cxnLst>
                <a:rect l="l" t="t" r="r" b="b"/>
                <a:pathLst>
                  <a:path w="304105" h="152052">
                    <a:moveTo>
                      <a:pt x="304105" y="152053"/>
                    </a:moveTo>
                    <a:lnTo>
                      <a:pt x="37268" y="0"/>
                    </a:lnTo>
                    <a:lnTo>
                      <a:pt x="0" y="111803"/>
                    </a:lnTo>
                    <a:close/>
                  </a:path>
                </a:pathLst>
              </a:custGeom>
              <a:solidFill>
                <a:srgbClr val="EE3124"/>
              </a:solidFill>
              <a:ln w="14883"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23C96CDD-6B18-4E35-B8B5-B6BFF36C6058}"/>
                  </a:ext>
                </a:extLst>
              </p:cNvPr>
              <p:cNvSpPr/>
              <p:nvPr/>
            </p:nvSpPr>
            <p:spPr>
              <a:xfrm>
                <a:off x="5885867" y="602044"/>
                <a:ext cx="175904" cy="299633"/>
              </a:xfrm>
              <a:custGeom>
                <a:avLst/>
                <a:gdLst>
                  <a:gd name="connsiteX0" fmla="*/ 0 w 175904"/>
                  <a:gd name="connsiteY0" fmla="*/ 299633 h 299633"/>
                  <a:gd name="connsiteX1" fmla="*/ 68573 w 175904"/>
                  <a:gd name="connsiteY1" fmla="*/ 0 h 299633"/>
                  <a:gd name="connsiteX2" fmla="*/ 175904 w 175904"/>
                  <a:gd name="connsiteY2" fmla="*/ 47703 h 299633"/>
                </a:gdLst>
                <a:ahLst/>
                <a:cxnLst>
                  <a:cxn ang="0">
                    <a:pos x="connsiteX0" y="connsiteY0"/>
                  </a:cxn>
                  <a:cxn ang="0">
                    <a:pos x="connsiteX1" y="connsiteY1"/>
                  </a:cxn>
                  <a:cxn ang="0">
                    <a:pos x="connsiteX2" y="connsiteY2"/>
                  </a:cxn>
                </a:cxnLst>
                <a:rect l="l" t="t" r="r" b="b"/>
                <a:pathLst>
                  <a:path w="175904" h="299633">
                    <a:moveTo>
                      <a:pt x="0" y="299633"/>
                    </a:moveTo>
                    <a:lnTo>
                      <a:pt x="68573" y="0"/>
                    </a:lnTo>
                    <a:lnTo>
                      <a:pt x="175904" y="47703"/>
                    </a:lnTo>
                    <a:close/>
                  </a:path>
                </a:pathLst>
              </a:custGeom>
              <a:solidFill>
                <a:srgbClr val="EE3124"/>
              </a:solidFill>
              <a:ln w="14883"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9465B2E-08BF-4194-BB33-CDFEF942141B}"/>
                  </a:ext>
                </a:extLst>
              </p:cNvPr>
              <p:cNvSpPr/>
              <p:nvPr/>
            </p:nvSpPr>
            <p:spPr>
              <a:xfrm>
                <a:off x="5712945" y="900186"/>
                <a:ext cx="172922" cy="299633"/>
              </a:xfrm>
              <a:custGeom>
                <a:avLst/>
                <a:gdLst>
                  <a:gd name="connsiteX0" fmla="*/ 172923 w 172922"/>
                  <a:gd name="connsiteY0" fmla="*/ 0 h 299633"/>
                  <a:gd name="connsiteX1" fmla="*/ 0 w 172922"/>
                  <a:gd name="connsiteY1" fmla="*/ 253421 h 299633"/>
                  <a:gd name="connsiteX2" fmla="*/ 107331 w 172922"/>
                  <a:gd name="connsiteY2" fmla="*/ 299633 h 299633"/>
                </a:gdLst>
                <a:ahLst/>
                <a:cxnLst>
                  <a:cxn ang="0">
                    <a:pos x="connsiteX0" y="connsiteY0"/>
                  </a:cxn>
                  <a:cxn ang="0">
                    <a:pos x="connsiteX1" y="connsiteY1"/>
                  </a:cxn>
                  <a:cxn ang="0">
                    <a:pos x="connsiteX2" y="connsiteY2"/>
                  </a:cxn>
                </a:cxnLst>
                <a:rect l="l" t="t" r="r" b="b"/>
                <a:pathLst>
                  <a:path w="172922" h="299633">
                    <a:moveTo>
                      <a:pt x="172923" y="0"/>
                    </a:moveTo>
                    <a:lnTo>
                      <a:pt x="0" y="253421"/>
                    </a:lnTo>
                    <a:lnTo>
                      <a:pt x="107331" y="299633"/>
                    </a:lnTo>
                    <a:close/>
                  </a:path>
                </a:pathLst>
              </a:custGeom>
              <a:solidFill>
                <a:srgbClr val="EE3124"/>
              </a:solidFill>
              <a:ln w="14883" cap="flat">
                <a:noFill/>
                <a:prstDash val="solid"/>
                <a:miter/>
              </a:ln>
            </p:spPr>
            <p:txBody>
              <a:bodyPr rtlCol="0" anchor="ctr"/>
              <a:lstStyle/>
              <a:p>
                <a:endParaRPr lang="en-US"/>
              </a:p>
            </p:txBody>
          </p:sp>
        </p:grpSp>
        <p:grpSp>
          <p:nvGrpSpPr>
            <p:cNvPr id="23" name="Graphic 45">
              <a:extLst>
                <a:ext uri="{FF2B5EF4-FFF2-40B4-BE49-F238E27FC236}">
                  <a16:creationId xmlns:a16="http://schemas.microsoft.com/office/drawing/2014/main" id="{3595ED98-9528-4654-8A84-5C8B28563416}"/>
                </a:ext>
              </a:extLst>
            </p:cNvPr>
            <p:cNvGrpSpPr/>
            <p:nvPr/>
          </p:nvGrpSpPr>
          <p:grpSpPr>
            <a:xfrm>
              <a:off x="5219519" y="415705"/>
              <a:ext cx="3799825" cy="1849987"/>
              <a:chOff x="5219519" y="415705"/>
              <a:chExt cx="3799825" cy="1849987"/>
            </a:xfrm>
            <a:solidFill>
              <a:schemeClr val="accent1"/>
            </a:solidFill>
          </p:grpSpPr>
          <p:sp>
            <p:nvSpPr>
              <p:cNvPr id="27" name="Freeform: Shape 26">
                <a:extLst>
                  <a:ext uri="{FF2B5EF4-FFF2-40B4-BE49-F238E27FC236}">
                    <a16:creationId xmlns:a16="http://schemas.microsoft.com/office/drawing/2014/main" id="{F1761C91-C724-4C6D-A4F0-EE74E56DEDE0}"/>
                  </a:ext>
                </a:extLst>
              </p:cNvPr>
              <p:cNvSpPr/>
              <p:nvPr/>
            </p:nvSpPr>
            <p:spPr>
              <a:xfrm>
                <a:off x="5771082" y="1743929"/>
                <a:ext cx="521749" cy="521763"/>
              </a:xfrm>
              <a:custGeom>
                <a:avLst/>
                <a:gdLst>
                  <a:gd name="connsiteX0" fmla="*/ 0 w 521749"/>
                  <a:gd name="connsiteY0" fmla="*/ 260875 h 521763"/>
                  <a:gd name="connsiteX1" fmla="*/ 260875 w 521749"/>
                  <a:gd name="connsiteY1" fmla="*/ 0 h 521763"/>
                  <a:gd name="connsiteX2" fmla="*/ 521749 w 521749"/>
                  <a:gd name="connsiteY2" fmla="*/ 260875 h 521763"/>
                  <a:gd name="connsiteX3" fmla="*/ 260875 w 521749"/>
                  <a:gd name="connsiteY3" fmla="*/ 521749 h 521763"/>
                  <a:gd name="connsiteX4" fmla="*/ 0 w 521749"/>
                  <a:gd name="connsiteY4" fmla="*/ 260875 h 52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749" h="521763">
                    <a:moveTo>
                      <a:pt x="0" y="260875"/>
                    </a:moveTo>
                    <a:cubicBezTo>
                      <a:pt x="0" y="116276"/>
                      <a:pt x="117766" y="0"/>
                      <a:pt x="260875" y="0"/>
                    </a:cubicBezTo>
                    <a:cubicBezTo>
                      <a:pt x="405474" y="0"/>
                      <a:pt x="521749" y="117766"/>
                      <a:pt x="521749" y="260875"/>
                    </a:cubicBezTo>
                    <a:cubicBezTo>
                      <a:pt x="521749" y="403983"/>
                      <a:pt x="403983" y="521749"/>
                      <a:pt x="260875" y="521749"/>
                    </a:cubicBezTo>
                    <a:cubicBezTo>
                      <a:pt x="116276" y="523240"/>
                      <a:pt x="0" y="405474"/>
                      <a:pt x="0" y="260875"/>
                    </a:cubicBezTo>
                  </a:path>
                </a:pathLst>
              </a:custGeom>
              <a:solidFill>
                <a:schemeClr val="accent6">
                  <a:lumMod val="60000"/>
                  <a:lumOff val="40000"/>
                </a:schemeClr>
              </a:solidFill>
              <a:ln w="14883"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61B00B47-21A5-4392-BF84-5C66337EDD6D}"/>
                  </a:ext>
                </a:extLst>
              </p:cNvPr>
              <p:cNvSpPr/>
              <p:nvPr/>
            </p:nvSpPr>
            <p:spPr>
              <a:xfrm>
                <a:off x="8463308" y="901677"/>
                <a:ext cx="369696" cy="369696"/>
              </a:xfrm>
              <a:custGeom>
                <a:avLst/>
                <a:gdLst>
                  <a:gd name="connsiteX0" fmla="*/ 0 w 369696"/>
                  <a:gd name="connsiteY0" fmla="*/ 184848 h 369696"/>
                  <a:gd name="connsiteX1" fmla="*/ 184848 w 369696"/>
                  <a:gd name="connsiteY1" fmla="*/ 0 h 369696"/>
                  <a:gd name="connsiteX2" fmla="*/ 369696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7708" y="0"/>
                      <a:pt x="369696" y="83480"/>
                      <a:pt x="369696" y="184848"/>
                    </a:cubicBezTo>
                    <a:cubicBezTo>
                      <a:pt x="369696" y="286217"/>
                      <a:pt x="286217" y="369697"/>
                      <a:pt x="184848" y="369697"/>
                    </a:cubicBezTo>
                    <a:cubicBezTo>
                      <a:pt x="81989" y="369697"/>
                      <a:pt x="0" y="286217"/>
                      <a:pt x="0" y="184848"/>
                    </a:cubicBezTo>
                  </a:path>
                </a:pathLst>
              </a:custGeom>
              <a:solidFill>
                <a:schemeClr val="tx2"/>
              </a:solidFill>
              <a:ln w="14883"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5108995-1B6D-4182-9D58-27890B3B37C6}"/>
                  </a:ext>
                </a:extLst>
              </p:cNvPr>
              <p:cNvSpPr/>
              <p:nvPr/>
            </p:nvSpPr>
            <p:spPr>
              <a:xfrm>
                <a:off x="5219519" y="1350381"/>
                <a:ext cx="369696" cy="369696"/>
              </a:xfrm>
              <a:custGeom>
                <a:avLst/>
                <a:gdLst>
                  <a:gd name="connsiteX0" fmla="*/ 0 w 369696"/>
                  <a:gd name="connsiteY0" fmla="*/ 184848 h 369696"/>
                  <a:gd name="connsiteX1" fmla="*/ 184848 w 369696"/>
                  <a:gd name="connsiteY1" fmla="*/ 0 h 369696"/>
                  <a:gd name="connsiteX2" fmla="*/ 369697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6217" y="0"/>
                      <a:pt x="369697" y="83480"/>
                      <a:pt x="369697" y="184848"/>
                    </a:cubicBezTo>
                    <a:cubicBezTo>
                      <a:pt x="369697" y="286217"/>
                      <a:pt x="286217" y="369697"/>
                      <a:pt x="184848" y="369697"/>
                    </a:cubicBezTo>
                    <a:cubicBezTo>
                      <a:pt x="83480" y="369697"/>
                      <a:pt x="0" y="287707"/>
                      <a:pt x="0" y="184848"/>
                    </a:cubicBezTo>
                  </a:path>
                </a:pathLst>
              </a:custGeom>
              <a:solidFill>
                <a:schemeClr val="bg1">
                  <a:lumMod val="50000"/>
                </a:schemeClr>
              </a:solidFill>
              <a:ln w="14883"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01CFAA05-E7A6-490D-8DA6-57587AC1D914}"/>
                  </a:ext>
                </a:extLst>
              </p:cNvPr>
              <p:cNvSpPr/>
              <p:nvPr/>
            </p:nvSpPr>
            <p:spPr>
              <a:xfrm>
                <a:off x="8798719" y="415705"/>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4"/>
                      <a:pt x="49193" y="0"/>
                      <a:pt x="110313" y="0"/>
                    </a:cubicBezTo>
                    <a:cubicBezTo>
                      <a:pt x="171432" y="0"/>
                      <a:pt x="220625" y="49194"/>
                      <a:pt x="220625" y="110313"/>
                    </a:cubicBezTo>
                    <a:cubicBezTo>
                      <a:pt x="220625" y="171432"/>
                      <a:pt x="171432" y="220625"/>
                      <a:pt x="110313" y="220625"/>
                    </a:cubicBezTo>
                    <a:cubicBezTo>
                      <a:pt x="49193" y="220625"/>
                      <a:pt x="0" y="171432"/>
                      <a:pt x="0" y="110313"/>
                    </a:cubicBezTo>
                  </a:path>
                </a:pathLst>
              </a:custGeom>
              <a:solidFill>
                <a:schemeClr val="accent6">
                  <a:lumMod val="60000"/>
                  <a:lumOff val="40000"/>
                </a:schemeClr>
              </a:solidFill>
              <a:ln w="14883"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822AB47-2FC8-49E0-B90F-3F3022D0B404}"/>
                  </a:ext>
                </a:extLst>
              </p:cNvPr>
              <p:cNvSpPr/>
              <p:nvPr/>
            </p:nvSpPr>
            <p:spPr>
              <a:xfrm>
                <a:off x="8798719" y="1658959"/>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3"/>
                      <a:pt x="49193" y="0"/>
                      <a:pt x="110313" y="0"/>
                    </a:cubicBezTo>
                    <a:cubicBezTo>
                      <a:pt x="171432" y="0"/>
                      <a:pt x="220625" y="49193"/>
                      <a:pt x="220625" y="110313"/>
                    </a:cubicBezTo>
                    <a:cubicBezTo>
                      <a:pt x="220625" y="171432"/>
                      <a:pt x="171432" y="220625"/>
                      <a:pt x="110313" y="220625"/>
                    </a:cubicBezTo>
                    <a:cubicBezTo>
                      <a:pt x="49193" y="220625"/>
                      <a:pt x="0" y="171432"/>
                      <a:pt x="0" y="110313"/>
                    </a:cubicBezTo>
                  </a:path>
                </a:pathLst>
              </a:custGeom>
              <a:solidFill>
                <a:schemeClr val="bg1">
                  <a:lumMod val="50000"/>
                </a:schemeClr>
              </a:solidFill>
              <a:ln w="1488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777321376"/>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D424E616-863E-4319-89A7-78882015D050}"/>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6166CE08-A8D6-4011-8BEA-73A6468FBFF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077F1346-3BDD-47A6-BF71-D34121176416}"/>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4043699" y="245660"/>
            <a:ext cx="18488755"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4060814" y="1403617"/>
            <a:ext cx="18471640"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4043699" y="2051646"/>
            <a:ext cx="18488755"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grpSp>
        <p:nvGrpSpPr>
          <p:cNvPr id="17" name="Graphic 45">
            <a:extLst>
              <a:ext uri="{FF2B5EF4-FFF2-40B4-BE49-F238E27FC236}">
                <a16:creationId xmlns:a16="http://schemas.microsoft.com/office/drawing/2014/main" id="{D0807AA2-E8F4-44B3-89B5-12A31336188B}"/>
              </a:ext>
            </a:extLst>
          </p:cNvPr>
          <p:cNvGrpSpPr/>
          <p:nvPr userDrawn="1"/>
        </p:nvGrpSpPr>
        <p:grpSpPr>
          <a:xfrm>
            <a:off x="171715" y="371745"/>
            <a:ext cx="3635245" cy="2049370"/>
            <a:chOff x="5219519" y="236820"/>
            <a:chExt cx="3799825" cy="2142152"/>
          </a:xfrm>
        </p:grpSpPr>
        <p:sp>
          <p:nvSpPr>
            <p:cNvPr id="18" name="Freeform: Shape 17">
              <a:extLst>
                <a:ext uri="{FF2B5EF4-FFF2-40B4-BE49-F238E27FC236}">
                  <a16:creationId xmlns:a16="http://schemas.microsoft.com/office/drawing/2014/main" id="{5A124F69-9A55-40D1-BF07-027360C6FE63}"/>
                </a:ext>
              </a:extLst>
            </p:cNvPr>
            <p:cNvSpPr/>
            <p:nvPr/>
          </p:nvSpPr>
          <p:spPr>
            <a:xfrm>
              <a:off x="5413311" y="1086525"/>
              <a:ext cx="3495719" cy="943620"/>
            </a:xfrm>
            <a:custGeom>
              <a:avLst/>
              <a:gdLst>
                <a:gd name="connsiteX0" fmla="*/ 0 w 3495719"/>
                <a:gd name="connsiteY0" fmla="*/ 466593 h 943620"/>
                <a:gd name="connsiteX1" fmla="*/ 618646 w 3495719"/>
                <a:gd name="connsiteY1" fmla="*/ 943620 h 943620"/>
                <a:gd name="connsiteX2" fmla="*/ 3234845 w 3495719"/>
                <a:gd name="connsiteY2" fmla="*/ 0 h 943620"/>
                <a:gd name="connsiteX3" fmla="*/ 3495720 w 3495719"/>
                <a:gd name="connsiteY3" fmla="*/ 694672 h 943620"/>
              </a:gdLst>
              <a:ahLst/>
              <a:cxnLst>
                <a:cxn ang="0">
                  <a:pos x="connsiteX0" y="connsiteY0"/>
                </a:cxn>
                <a:cxn ang="0">
                  <a:pos x="connsiteX1" y="connsiteY1"/>
                </a:cxn>
                <a:cxn ang="0">
                  <a:pos x="connsiteX2" y="connsiteY2"/>
                </a:cxn>
                <a:cxn ang="0">
                  <a:pos x="connsiteX3" y="connsiteY3"/>
                </a:cxn>
              </a:cxnLst>
              <a:rect l="l" t="t" r="r" b="b"/>
              <a:pathLst>
                <a:path w="3495719" h="943620">
                  <a:moveTo>
                    <a:pt x="0" y="466593"/>
                  </a:moveTo>
                  <a:lnTo>
                    <a:pt x="618646" y="943620"/>
                  </a:lnTo>
                  <a:lnTo>
                    <a:pt x="3234845" y="0"/>
                  </a:lnTo>
                  <a:lnTo>
                    <a:pt x="3495720" y="694672"/>
                  </a:lnTo>
                </a:path>
              </a:pathLst>
            </a:custGeom>
            <a:noFill/>
            <a:ln w="45510" cap="flat">
              <a:solidFill>
                <a:srgbClr val="939598"/>
              </a:solid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FC757030-337F-49EC-8784-AC5C3D1E1D94}"/>
                </a:ext>
              </a:extLst>
            </p:cNvPr>
            <p:cNvSpPr/>
            <p:nvPr/>
          </p:nvSpPr>
          <p:spPr>
            <a:xfrm>
              <a:off x="7176824" y="725992"/>
              <a:ext cx="439760" cy="1055423"/>
            </a:xfrm>
            <a:custGeom>
              <a:avLst/>
              <a:gdLst>
                <a:gd name="connsiteX0" fmla="*/ 0 w 439760"/>
                <a:gd name="connsiteY0" fmla="*/ 0 h 1055423"/>
                <a:gd name="connsiteX1" fmla="*/ 439760 w 439760"/>
                <a:gd name="connsiteY1" fmla="*/ 0 h 1055423"/>
                <a:gd name="connsiteX2" fmla="*/ 439760 w 439760"/>
                <a:gd name="connsiteY2" fmla="*/ 1055424 h 1055423"/>
                <a:gd name="connsiteX3" fmla="*/ 0 w 439760"/>
                <a:gd name="connsiteY3" fmla="*/ 1055424 h 1055423"/>
              </a:gdLst>
              <a:ahLst/>
              <a:cxnLst>
                <a:cxn ang="0">
                  <a:pos x="connsiteX0" y="connsiteY0"/>
                </a:cxn>
                <a:cxn ang="0">
                  <a:pos x="connsiteX1" y="connsiteY1"/>
                </a:cxn>
                <a:cxn ang="0">
                  <a:pos x="connsiteX2" y="connsiteY2"/>
                </a:cxn>
                <a:cxn ang="0">
                  <a:pos x="connsiteX3" y="connsiteY3"/>
                </a:cxn>
              </a:cxnLst>
              <a:rect l="l" t="t" r="r" b="b"/>
              <a:pathLst>
                <a:path w="439760" h="1055423">
                  <a:moveTo>
                    <a:pt x="0" y="0"/>
                  </a:moveTo>
                  <a:lnTo>
                    <a:pt x="439760" y="0"/>
                  </a:lnTo>
                  <a:lnTo>
                    <a:pt x="439760" y="1055424"/>
                  </a:lnTo>
                  <a:lnTo>
                    <a:pt x="0" y="1055424"/>
                  </a:lnTo>
                  <a:close/>
                </a:path>
              </a:pathLst>
            </a:custGeom>
            <a:solidFill>
              <a:schemeClr val="accent6"/>
            </a:solidFill>
            <a:ln w="14883"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4C7F963-44CB-4DED-BB4F-EA4D1E4B3EB9}"/>
                </a:ext>
              </a:extLst>
            </p:cNvPr>
            <p:cNvSpPr/>
            <p:nvPr/>
          </p:nvSpPr>
          <p:spPr>
            <a:xfrm>
              <a:off x="8648157" y="526018"/>
              <a:ext cx="260874" cy="560507"/>
            </a:xfrm>
            <a:custGeom>
              <a:avLst/>
              <a:gdLst>
                <a:gd name="connsiteX0" fmla="*/ 260875 w 260874"/>
                <a:gd name="connsiteY0" fmla="*/ 0 h 560507"/>
                <a:gd name="connsiteX1" fmla="*/ 0 w 260874"/>
                <a:gd name="connsiteY1" fmla="*/ 560508 h 560507"/>
              </a:gdLst>
              <a:ahLst/>
              <a:cxnLst>
                <a:cxn ang="0">
                  <a:pos x="connsiteX0" y="connsiteY0"/>
                </a:cxn>
                <a:cxn ang="0">
                  <a:pos x="connsiteX1" y="connsiteY1"/>
                </a:cxn>
              </a:cxnLst>
              <a:rect l="l" t="t" r="r" b="b"/>
              <a:pathLst>
                <a:path w="260874" h="560507">
                  <a:moveTo>
                    <a:pt x="260875" y="0"/>
                  </a:moveTo>
                  <a:lnTo>
                    <a:pt x="0" y="560508"/>
                  </a:lnTo>
                </a:path>
              </a:pathLst>
            </a:custGeom>
            <a:ln w="45510" cap="flat">
              <a:solidFill>
                <a:srgbClr val="939598"/>
              </a:solidFill>
              <a:prstDash val="solid"/>
              <a:miter/>
            </a:ln>
          </p:spPr>
          <p:txBody>
            <a:bodyPr rtlCol="0" anchor="ctr"/>
            <a:lstStyle/>
            <a:p>
              <a:endParaRPr lang="en-US"/>
            </a:p>
          </p:txBody>
        </p:sp>
        <p:grpSp>
          <p:nvGrpSpPr>
            <p:cNvPr id="21" name="Graphic 45">
              <a:extLst>
                <a:ext uri="{FF2B5EF4-FFF2-40B4-BE49-F238E27FC236}">
                  <a16:creationId xmlns:a16="http://schemas.microsoft.com/office/drawing/2014/main" id="{937CB0EF-D534-4CB9-ACD9-BC86FF2D1749}"/>
                </a:ext>
              </a:extLst>
            </p:cNvPr>
            <p:cNvGrpSpPr/>
            <p:nvPr/>
          </p:nvGrpSpPr>
          <p:grpSpPr>
            <a:xfrm>
              <a:off x="6559669" y="236820"/>
              <a:ext cx="1647236" cy="2142152"/>
              <a:chOff x="6559669" y="236820"/>
              <a:chExt cx="1647236" cy="2142152"/>
            </a:xfrm>
            <a:solidFill>
              <a:schemeClr val="accent1"/>
            </a:solidFill>
          </p:grpSpPr>
          <p:sp>
            <p:nvSpPr>
              <p:cNvPr id="40" name="Freeform: Shape 39">
                <a:extLst>
                  <a:ext uri="{FF2B5EF4-FFF2-40B4-BE49-F238E27FC236}">
                    <a16:creationId xmlns:a16="http://schemas.microsoft.com/office/drawing/2014/main" id="{E26D4D07-47D4-4459-8730-3F9397684141}"/>
                  </a:ext>
                </a:extLst>
              </p:cNvPr>
              <p:cNvSpPr/>
              <p:nvPr/>
            </p:nvSpPr>
            <p:spPr>
              <a:xfrm>
                <a:off x="7768637" y="1123793"/>
                <a:ext cx="438269" cy="757281"/>
              </a:xfrm>
              <a:custGeom>
                <a:avLst/>
                <a:gdLst>
                  <a:gd name="connsiteX0" fmla="*/ 438270 w 438269"/>
                  <a:gd name="connsiteY0" fmla="*/ 0 h 757281"/>
                  <a:gd name="connsiteX1" fmla="*/ 438270 w 438269"/>
                  <a:gd name="connsiteY1" fmla="*/ 536656 h 757281"/>
                  <a:gd name="connsiteX2" fmla="*/ 219135 w 438269"/>
                  <a:gd name="connsiteY2" fmla="*/ 757282 h 757281"/>
                  <a:gd name="connsiteX3" fmla="*/ 0 w 438269"/>
                  <a:gd name="connsiteY3" fmla="*/ 536656 h 757281"/>
                  <a:gd name="connsiteX4" fmla="*/ 0 w 438269"/>
                  <a:gd name="connsiteY4" fmla="*/ 0 h 757281"/>
                  <a:gd name="connsiteX5" fmla="*/ 438270 w 438269"/>
                  <a:gd name="connsiteY5" fmla="*/ 0 h 75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757281">
                    <a:moveTo>
                      <a:pt x="438270" y="0"/>
                    </a:moveTo>
                    <a:lnTo>
                      <a:pt x="438270" y="536656"/>
                    </a:lnTo>
                    <a:cubicBezTo>
                      <a:pt x="438270" y="657404"/>
                      <a:pt x="339882" y="757282"/>
                      <a:pt x="219135" y="757282"/>
                    </a:cubicBezTo>
                    <a:cubicBezTo>
                      <a:pt x="98387" y="757282"/>
                      <a:pt x="0" y="658895"/>
                      <a:pt x="0" y="536656"/>
                    </a:cubicBezTo>
                    <a:lnTo>
                      <a:pt x="0" y="0"/>
                    </a:lnTo>
                    <a:lnTo>
                      <a:pt x="438270" y="0"/>
                    </a:lnTo>
                    <a:close/>
                  </a:path>
                </a:pathLst>
              </a:custGeom>
              <a:solidFill>
                <a:srgbClr val="EE3124"/>
              </a:solidFill>
              <a:ln w="14883"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B9E5F68-04AD-47F3-90DC-76A906B48124}"/>
                  </a:ext>
                </a:extLst>
              </p:cNvPr>
              <p:cNvSpPr/>
              <p:nvPr/>
            </p:nvSpPr>
            <p:spPr>
              <a:xfrm>
                <a:off x="7768637" y="236820"/>
                <a:ext cx="438269" cy="1641273"/>
              </a:xfrm>
              <a:custGeom>
                <a:avLst/>
                <a:gdLst>
                  <a:gd name="connsiteX0" fmla="*/ 438270 w 438269"/>
                  <a:gd name="connsiteY0" fmla="*/ 0 h 1641273"/>
                  <a:gd name="connsiteX1" fmla="*/ 438270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70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70" y="0"/>
                    </a:moveTo>
                    <a:lnTo>
                      <a:pt x="438270" y="1422139"/>
                    </a:lnTo>
                    <a:cubicBezTo>
                      <a:pt x="438270" y="1542887"/>
                      <a:pt x="339882" y="1641274"/>
                      <a:pt x="219135" y="1641274"/>
                    </a:cubicBezTo>
                    <a:cubicBezTo>
                      <a:pt x="98387" y="1641274"/>
                      <a:pt x="0" y="1542887"/>
                      <a:pt x="0" y="1422139"/>
                    </a:cubicBezTo>
                    <a:lnTo>
                      <a:pt x="0" y="0"/>
                    </a:lnTo>
                    <a:lnTo>
                      <a:pt x="438270"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01DB684-350E-4B0A-8A54-7FB0D2FD793D}"/>
                  </a:ext>
                </a:extLst>
              </p:cNvPr>
              <p:cNvSpPr/>
              <p:nvPr/>
            </p:nvSpPr>
            <p:spPr>
              <a:xfrm>
                <a:off x="7178315" y="1781197"/>
                <a:ext cx="438269" cy="597775"/>
              </a:xfrm>
              <a:custGeom>
                <a:avLst/>
                <a:gdLst>
                  <a:gd name="connsiteX0" fmla="*/ 438269 w 438269"/>
                  <a:gd name="connsiteY0" fmla="*/ 0 h 597775"/>
                  <a:gd name="connsiteX1" fmla="*/ 438269 w 438269"/>
                  <a:gd name="connsiteY1" fmla="*/ 377150 h 597775"/>
                  <a:gd name="connsiteX2" fmla="*/ 219135 w 438269"/>
                  <a:gd name="connsiteY2" fmla="*/ 597776 h 597775"/>
                  <a:gd name="connsiteX3" fmla="*/ 0 w 438269"/>
                  <a:gd name="connsiteY3" fmla="*/ 377150 h 597775"/>
                  <a:gd name="connsiteX4" fmla="*/ 0 w 438269"/>
                  <a:gd name="connsiteY4" fmla="*/ 0 h 597775"/>
                  <a:gd name="connsiteX5" fmla="*/ 438269 w 438269"/>
                  <a:gd name="connsiteY5" fmla="*/ 0 h 59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597775">
                    <a:moveTo>
                      <a:pt x="438269" y="0"/>
                    </a:moveTo>
                    <a:lnTo>
                      <a:pt x="438269" y="377150"/>
                    </a:lnTo>
                    <a:cubicBezTo>
                      <a:pt x="438269" y="497898"/>
                      <a:pt x="339882" y="597776"/>
                      <a:pt x="219135" y="597776"/>
                    </a:cubicBezTo>
                    <a:cubicBezTo>
                      <a:pt x="98387" y="597776"/>
                      <a:pt x="0" y="499388"/>
                      <a:pt x="0" y="377150"/>
                    </a:cubicBezTo>
                    <a:lnTo>
                      <a:pt x="0" y="0"/>
                    </a:lnTo>
                    <a:lnTo>
                      <a:pt x="438269" y="0"/>
                    </a:lnTo>
                    <a:close/>
                  </a:path>
                </a:pathLst>
              </a:custGeom>
              <a:solidFill>
                <a:srgbClr val="F58765"/>
              </a:solidFill>
              <a:ln w="14883"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9D21A36-53E6-4C8F-9300-F685412A38D5}"/>
                  </a:ext>
                </a:extLst>
              </p:cNvPr>
              <p:cNvSpPr/>
              <p:nvPr/>
            </p:nvSpPr>
            <p:spPr>
              <a:xfrm>
                <a:off x="7178315" y="734717"/>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30718B0-6CEC-4415-8361-24394E00AB25}"/>
                  </a:ext>
                </a:extLst>
              </p:cNvPr>
              <p:cNvSpPr/>
              <p:nvPr/>
            </p:nvSpPr>
            <p:spPr>
              <a:xfrm>
                <a:off x="6559669" y="1025406"/>
                <a:ext cx="438269" cy="1053933"/>
              </a:xfrm>
              <a:custGeom>
                <a:avLst/>
                <a:gdLst>
                  <a:gd name="connsiteX0" fmla="*/ 438269 w 438269"/>
                  <a:gd name="connsiteY0" fmla="*/ 0 h 1053933"/>
                  <a:gd name="connsiteX1" fmla="*/ 438269 w 438269"/>
                  <a:gd name="connsiteY1" fmla="*/ 833308 h 1053933"/>
                  <a:gd name="connsiteX2" fmla="*/ 219135 w 438269"/>
                  <a:gd name="connsiteY2" fmla="*/ 1053933 h 1053933"/>
                  <a:gd name="connsiteX3" fmla="*/ 0 w 438269"/>
                  <a:gd name="connsiteY3" fmla="*/ 833308 h 1053933"/>
                  <a:gd name="connsiteX4" fmla="*/ 0 w 438269"/>
                  <a:gd name="connsiteY4" fmla="*/ 0 h 1053933"/>
                  <a:gd name="connsiteX5" fmla="*/ 438269 w 438269"/>
                  <a:gd name="connsiteY5" fmla="*/ 0 h 105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053933">
                    <a:moveTo>
                      <a:pt x="438269" y="0"/>
                    </a:moveTo>
                    <a:lnTo>
                      <a:pt x="438269" y="833308"/>
                    </a:lnTo>
                    <a:cubicBezTo>
                      <a:pt x="438269" y="954056"/>
                      <a:pt x="339882" y="1053933"/>
                      <a:pt x="219135" y="1053933"/>
                    </a:cubicBezTo>
                    <a:cubicBezTo>
                      <a:pt x="98387" y="1053933"/>
                      <a:pt x="0" y="955546"/>
                      <a:pt x="0" y="833308"/>
                    </a:cubicBezTo>
                    <a:lnTo>
                      <a:pt x="0" y="0"/>
                    </a:lnTo>
                    <a:lnTo>
                      <a:pt x="438269" y="0"/>
                    </a:lnTo>
                    <a:close/>
                  </a:path>
                </a:pathLst>
              </a:custGeom>
              <a:solidFill>
                <a:srgbClr val="F1613F"/>
              </a:solidFill>
              <a:ln w="14883"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800C2DC-710F-499D-AAC0-AB475D572F48}"/>
                  </a:ext>
                </a:extLst>
              </p:cNvPr>
              <p:cNvSpPr/>
              <p:nvPr/>
            </p:nvSpPr>
            <p:spPr>
              <a:xfrm>
                <a:off x="6559669" y="436575"/>
                <a:ext cx="438269" cy="1641273"/>
              </a:xfrm>
              <a:custGeom>
                <a:avLst/>
                <a:gdLst>
                  <a:gd name="connsiteX0" fmla="*/ 438269 w 438269"/>
                  <a:gd name="connsiteY0" fmla="*/ 0 h 1641273"/>
                  <a:gd name="connsiteX1" fmla="*/ 438269 w 438269"/>
                  <a:gd name="connsiteY1" fmla="*/ 1422139 h 1641273"/>
                  <a:gd name="connsiteX2" fmla="*/ 219135 w 438269"/>
                  <a:gd name="connsiteY2" fmla="*/ 1641274 h 1641273"/>
                  <a:gd name="connsiteX3" fmla="*/ 0 w 438269"/>
                  <a:gd name="connsiteY3" fmla="*/ 1422139 h 1641273"/>
                  <a:gd name="connsiteX4" fmla="*/ 0 w 438269"/>
                  <a:gd name="connsiteY4" fmla="*/ 0 h 1641273"/>
                  <a:gd name="connsiteX5" fmla="*/ 438269 w 438269"/>
                  <a:gd name="connsiteY5" fmla="*/ 0 h 164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8269" h="1641273">
                    <a:moveTo>
                      <a:pt x="438269" y="0"/>
                    </a:moveTo>
                    <a:lnTo>
                      <a:pt x="438269" y="1422139"/>
                    </a:lnTo>
                    <a:cubicBezTo>
                      <a:pt x="438269" y="1542887"/>
                      <a:pt x="339882" y="1641274"/>
                      <a:pt x="219135" y="1641274"/>
                    </a:cubicBezTo>
                    <a:cubicBezTo>
                      <a:pt x="98387" y="1641274"/>
                      <a:pt x="0" y="1542887"/>
                      <a:pt x="0" y="1422139"/>
                    </a:cubicBezTo>
                    <a:lnTo>
                      <a:pt x="0" y="0"/>
                    </a:lnTo>
                    <a:lnTo>
                      <a:pt x="438269" y="0"/>
                    </a:lnTo>
                    <a:close/>
                  </a:path>
                </a:pathLst>
              </a:custGeom>
              <a:noFill/>
              <a:ln w="42234" cap="flat">
                <a:solidFill>
                  <a:schemeClr val="accent6">
                    <a:lumMod val="60000"/>
                    <a:lumOff val="40000"/>
                  </a:schemeClr>
                </a:solidFill>
                <a:prstDash val="solid"/>
                <a:miter/>
              </a:ln>
            </p:spPr>
            <p:txBody>
              <a:bodyPr rtlCol="0" anchor="ctr"/>
              <a:lstStyle/>
              <a:p>
                <a:endParaRPr lang="en-US"/>
              </a:p>
            </p:txBody>
          </p:sp>
        </p:grpSp>
        <p:grpSp>
          <p:nvGrpSpPr>
            <p:cNvPr id="22" name="Graphic 45">
              <a:extLst>
                <a:ext uri="{FF2B5EF4-FFF2-40B4-BE49-F238E27FC236}">
                  <a16:creationId xmlns:a16="http://schemas.microsoft.com/office/drawing/2014/main" id="{7093C959-A5F9-4088-9E41-34EC33A9CFB1}"/>
                </a:ext>
              </a:extLst>
            </p:cNvPr>
            <p:cNvGrpSpPr/>
            <p:nvPr/>
          </p:nvGrpSpPr>
          <p:grpSpPr>
            <a:xfrm>
              <a:off x="5586234" y="602044"/>
              <a:ext cx="605229" cy="597775"/>
              <a:chOff x="5586234" y="602044"/>
              <a:chExt cx="605229" cy="597775"/>
            </a:xfrm>
            <a:solidFill>
              <a:srgbClr val="EE3124"/>
            </a:solidFill>
          </p:grpSpPr>
          <p:sp>
            <p:nvSpPr>
              <p:cNvPr id="32" name="Freeform: Shape 31">
                <a:extLst>
                  <a:ext uri="{FF2B5EF4-FFF2-40B4-BE49-F238E27FC236}">
                    <a16:creationId xmlns:a16="http://schemas.microsoft.com/office/drawing/2014/main" id="{90877EDA-C8A3-4FA2-B1C9-8308896AADB6}"/>
                  </a:ext>
                </a:extLst>
              </p:cNvPr>
              <p:cNvSpPr/>
              <p:nvPr/>
            </p:nvSpPr>
            <p:spPr>
              <a:xfrm>
                <a:off x="5714435" y="605025"/>
                <a:ext cx="172922" cy="299633"/>
              </a:xfrm>
              <a:custGeom>
                <a:avLst/>
                <a:gdLst>
                  <a:gd name="connsiteX0" fmla="*/ 172923 w 172922"/>
                  <a:gd name="connsiteY0" fmla="*/ 299633 h 299633"/>
                  <a:gd name="connsiteX1" fmla="*/ 0 w 172922"/>
                  <a:gd name="connsiteY1" fmla="*/ 46212 h 299633"/>
                  <a:gd name="connsiteX2" fmla="*/ 107331 w 172922"/>
                  <a:gd name="connsiteY2" fmla="*/ 0 h 299633"/>
                </a:gdLst>
                <a:ahLst/>
                <a:cxnLst>
                  <a:cxn ang="0">
                    <a:pos x="connsiteX0" y="connsiteY0"/>
                  </a:cxn>
                  <a:cxn ang="0">
                    <a:pos x="connsiteX1" y="connsiteY1"/>
                  </a:cxn>
                  <a:cxn ang="0">
                    <a:pos x="connsiteX2" y="connsiteY2"/>
                  </a:cxn>
                </a:cxnLst>
                <a:rect l="l" t="t" r="r" b="b"/>
                <a:pathLst>
                  <a:path w="172922" h="299633">
                    <a:moveTo>
                      <a:pt x="172923" y="299633"/>
                    </a:moveTo>
                    <a:lnTo>
                      <a:pt x="0" y="46212"/>
                    </a:lnTo>
                    <a:lnTo>
                      <a:pt x="107331" y="0"/>
                    </a:lnTo>
                    <a:close/>
                  </a:path>
                </a:pathLst>
              </a:custGeom>
              <a:solidFill>
                <a:srgbClr val="EE3124"/>
              </a:solidFill>
              <a:ln w="14883"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2E2EFA94-BDC0-4B97-A2BE-A4C91C6008A3}"/>
                  </a:ext>
                </a:extLst>
              </p:cNvPr>
              <p:cNvSpPr/>
              <p:nvPr/>
            </p:nvSpPr>
            <p:spPr>
              <a:xfrm>
                <a:off x="5882886" y="894223"/>
                <a:ext cx="175903" cy="299633"/>
              </a:xfrm>
              <a:custGeom>
                <a:avLst/>
                <a:gdLst>
                  <a:gd name="connsiteX0" fmla="*/ 0 w 175903"/>
                  <a:gd name="connsiteY0" fmla="*/ 0 h 299633"/>
                  <a:gd name="connsiteX1" fmla="*/ 68573 w 175903"/>
                  <a:gd name="connsiteY1" fmla="*/ 299633 h 299633"/>
                  <a:gd name="connsiteX2" fmla="*/ 175904 w 175903"/>
                  <a:gd name="connsiteY2" fmla="*/ 253421 h 299633"/>
                </a:gdLst>
                <a:ahLst/>
                <a:cxnLst>
                  <a:cxn ang="0">
                    <a:pos x="connsiteX0" y="connsiteY0"/>
                  </a:cxn>
                  <a:cxn ang="0">
                    <a:pos x="connsiteX1" y="connsiteY1"/>
                  </a:cxn>
                  <a:cxn ang="0">
                    <a:pos x="connsiteX2" y="connsiteY2"/>
                  </a:cxn>
                </a:cxnLst>
                <a:rect l="l" t="t" r="r" b="b"/>
                <a:pathLst>
                  <a:path w="175903" h="299633">
                    <a:moveTo>
                      <a:pt x="0" y="0"/>
                    </a:moveTo>
                    <a:lnTo>
                      <a:pt x="68573" y="299633"/>
                    </a:lnTo>
                    <a:lnTo>
                      <a:pt x="175904" y="253421"/>
                    </a:lnTo>
                    <a:close/>
                  </a:path>
                </a:pathLst>
              </a:custGeom>
              <a:solidFill>
                <a:srgbClr val="EE3124"/>
              </a:solidFill>
              <a:ln w="14883"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B727EEA-6D4E-441E-A308-DE2D9CE80174}"/>
                  </a:ext>
                </a:extLst>
              </p:cNvPr>
              <p:cNvSpPr/>
              <p:nvPr/>
            </p:nvSpPr>
            <p:spPr>
              <a:xfrm>
                <a:off x="5891830" y="722792"/>
                <a:ext cx="299633" cy="175903"/>
              </a:xfrm>
              <a:custGeom>
                <a:avLst/>
                <a:gdLst>
                  <a:gd name="connsiteX0" fmla="*/ 0 w 299633"/>
                  <a:gd name="connsiteY0" fmla="*/ 175904 h 175903"/>
                  <a:gd name="connsiteX1" fmla="*/ 251930 w 299633"/>
                  <a:gd name="connsiteY1" fmla="*/ 0 h 175903"/>
                  <a:gd name="connsiteX2" fmla="*/ 299633 w 299633"/>
                  <a:gd name="connsiteY2" fmla="*/ 107331 h 175903"/>
                </a:gdLst>
                <a:ahLst/>
                <a:cxnLst>
                  <a:cxn ang="0">
                    <a:pos x="connsiteX0" y="connsiteY0"/>
                  </a:cxn>
                  <a:cxn ang="0">
                    <a:pos x="connsiteX1" y="connsiteY1"/>
                  </a:cxn>
                  <a:cxn ang="0">
                    <a:pos x="connsiteX2" y="connsiteY2"/>
                  </a:cxn>
                </a:cxnLst>
                <a:rect l="l" t="t" r="r" b="b"/>
                <a:pathLst>
                  <a:path w="299633" h="175903">
                    <a:moveTo>
                      <a:pt x="0" y="175904"/>
                    </a:moveTo>
                    <a:lnTo>
                      <a:pt x="251930" y="0"/>
                    </a:lnTo>
                    <a:lnTo>
                      <a:pt x="299633" y="107331"/>
                    </a:lnTo>
                    <a:close/>
                  </a:path>
                </a:pathLst>
              </a:custGeom>
              <a:solidFill>
                <a:srgbClr val="EE3124"/>
              </a:solidFill>
              <a:ln w="14883"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0B228B8-C461-4CCE-BDD6-020E4B440A26}"/>
                  </a:ext>
                </a:extLst>
              </p:cNvPr>
              <p:cNvSpPr/>
              <p:nvPr/>
            </p:nvSpPr>
            <p:spPr>
              <a:xfrm>
                <a:off x="5589215" y="900186"/>
                <a:ext cx="298142" cy="177394"/>
              </a:xfrm>
              <a:custGeom>
                <a:avLst/>
                <a:gdLst>
                  <a:gd name="connsiteX0" fmla="*/ 298142 w 298142"/>
                  <a:gd name="connsiteY0" fmla="*/ 0 h 177394"/>
                  <a:gd name="connsiteX1" fmla="*/ 0 w 298142"/>
                  <a:gd name="connsiteY1" fmla="*/ 70063 h 177394"/>
                  <a:gd name="connsiteX2" fmla="*/ 47703 w 298142"/>
                  <a:gd name="connsiteY2" fmla="*/ 177395 h 177394"/>
                </a:gdLst>
                <a:ahLst/>
                <a:cxnLst>
                  <a:cxn ang="0">
                    <a:pos x="connsiteX0" y="connsiteY0"/>
                  </a:cxn>
                  <a:cxn ang="0">
                    <a:pos x="connsiteX1" y="connsiteY1"/>
                  </a:cxn>
                  <a:cxn ang="0">
                    <a:pos x="connsiteX2" y="connsiteY2"/>
                  </a:cxn>
                </a:cxnLst>
                <a:rect l="l" t="t" r="r" b="b"/>
                <a:pathLst>
                  <a:path w="298142" h="177394">
                    <a:moveTo>
                      <a:pt x="298142" y="0"/>
                    </a:moveTo>
                    <a:lnTo>
                      <a:pt x="0" y="70063"/>
                    </a:lnTo>
                    <a:lnTo>
                      <a:pt x="47703" y="177395"/>
                    </a:lnTo>
                    <a:close/>
                  </a:path>
                </a:pathLst>
              </a:custGeom>
              <a:solidFill>
                <a:srgbClr val="EE3124"/>
              </a:solidFill>
              <a:ln w="14883"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0D41F0B0-AEAB-432F-B369-5A867D52CE16}"/>
                  </a:ext>
                </a:extLst>
              </p:cNvPr>
              <p:cNvSpPr/>
              <p:nvPr/>
            </p:nvSpPr>
            <p:spPr>
              <a:xfrm>
                <a:off x="5879904" y="898696"/>
                <a:ext cx="304105" cy="153543"/>
              </a:xfrm>
              <a:custGeom>
                <a:avLst/>
                <a:gdLst>
                  <a:gd name="connsiteX0" fmla="*/ 0 w 304105"/>
                  <a:gd name="connsiteY0" fmla="*/ 0 h 153543"/>
                  <a:gd name="connsiteX1" fmla="*/ 304105 w 304105"/>
                  <a:gd name="connsiteY1" fmla="*/ 41740 h 153543"/>
                  <a:gd name="connsiteX2" fmla="*/ 266837 w 304105"/>
                  <a:gd name="connsiteY2" fmla="*/ 153543 h 153543"/>
                </a:gdLst>
                <a:ahLst/>
                <a:cxnLst>
                  <a:cxn ang="0">
                    <a:pos x="connsiteX0" y="connsiteY0"/>
                  </a:cxn>
                  <a:cxn ang="0">
                    <a:pos x="connsiteX1" y="connsiteY1"/>
                  </a:cxn>
                  <a:cxn ang="0">
                    <a:pos x="connsiteX2" y="connsiteY2"/>
                  </a:cxn>
                </a:cxnLst>
                <a:rect l="l" t="t" r="r" b="b"/>
                <a:pathLst>
                  <a:path w="304105" h="153543">
                    <a:moveTo>
                      <a:pt x="0" y="0"/>
                    </a:moveTo>
                    <a:lnTo>
                      <a:pt x="304105" y="41740"/>
                    </a:lnTo>
                    <a:lnTo>
                      <a:pt x="266837" y="153543"/>
                    </a:lnTo>
                    <a:close/>
                  </a:path>
                </a:pathLst>
              </a:custGeom>
              <a:solidFill>
                <a:srgbClr val="EE3124"/>
              </a:solidFill>
              <a:ln w="14883"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9F26ACE-3975-4109-992E-DDDB021FEEC5}"/>
                  </a:ext>
                </a:extLst>
              </p:cNvPr>
              <p:cNvSpPr/>
              <p:nvPr/>
            </p:nvSpPr>
            <p:spPr>
              <a:xfrm>
                <a:off x="5586234" y="749624"/>
                <a:ext cx="304105" cy="152052"/>
              </a:xfrm>
              <a:custGeom>
                <a:avLst/>
                <a:gdLst>
                  <a:gd name="connsiteX0" fmla="*/ 304105 w 304105"/>
                  <a:gd name="connsiteY0" fmla="*/ 152053 h 152052"/>
                  <a:gd name="connsiteX1" fmla="*/ 37268 w 304105"/>
                  <a:gd name="connsiteY1" fmla="*/ 0 h 152052"/>
                  <a:gd name="connsiteX2" fmla="*/ 0 w 304105"/>
                  <a:gd name="connsiteY2" fmla="*/ 111803 h 152052"/>
                </a:gdLst>
                <a:ahLst/>
                <a:cxnLst>
                  <a:cxn ang="0">
                    <a:pos x="connsiteX0" y="connsiteY0"/>
                  </a:cxn>
                  <a:cxn ang="0">
                    <a:pos x="connsiteX1" y="connsiteY1"/>
                  </a:cxn>
                  <a:cxn ang="0">
                    <a:pos x="connsiteX2" y="connsiteY2"/>
                  </a:cxn>
                </a:cxnLst>
                <a:rect l="l" t="t" r="r" b="b"/>
                <a:pathLst>
                  <a:path w="304105" h="152052">
                    <a:moveTo>
                      <a:pt x="304105" y="152053"/>
                    </a:moveTo>
                    <a:lnTo>
                      <a:pt x="37268" y="0"/>
                    </a:lnTo>
                    <a:lnTo>
                      <a:pt x="0" y="111803"/>
                    </a:lnTo>
                    <a:close/>
                  </a:path>
                </a:pathLst>
              </a:custGeom>
              <a:solidFill>
                <a:srgbClr val="EE3124"/>
              </a:solidFill>
              <a:ln w="14883"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175D371-A031-4F2E-9678-869C9F978DDA}"/>
                  </a:ext>
                </a:extLst>
              </p:cNvPr>
              <p:cNvSpPr/>
              <p:nvPr/>
            </p:nvSpPr>
            <p:spPr>
              <a:xfrm>
                <a:off x="5885867" y="602044"/>
                <a:ext cx="175904" cy="299633"/>
              </a:xfrm>
              <a:custGeom>
                <a:avLst/>
                <a:gdLst>
                  <a:gd name="connsiteX0" fmla="*/ 0 w 175904"/>
                  <a:gd name="connsiteY0" fmla="*/ 299633 h 299633"/>
                  <a:gd name="connsiteX1" fmla="*/ 68573 w 175904"/>
                  <a:gd name="connsiteY1" fmla="*/ 0 h 299633"/>
                  <a:gd name="connsiteX2" fmla="*/ 175904 w 175904"/>
                  <a:gd name="connsiteY2" fmla="*/ 47703 h 299633"/>
                </a:gdLst>
                <a:ahLst/>
                <a:cxnLst>
                  <a:cxn ang="0">
                    <a:pos x="connsiteX0" y="connsiteY0"/>
                  </a:cxn>
                  <a:cxn ang="0">
                    <a:pos x="connsiteX1" y="connsiteY1"/>
                  </a:cxn>
                  <a:cxn ang="0">
                    <a:pos x="connsiteX2" y="connsiteY2"/>
                  </a:cxn>
                </a:cxnLst>
                <a:rect l="l" t="t" r="r" b="b"/>
                <a:pathLst>
                  <a:path w="175904" h="299633">
                    <a:moveTo>
                      <a:pt x="0" y="299633"/>
                    </a:moveTo>
                    <a:lnTo>
                      <a:pt x="68573" y="0"/>
                    </a:lnTo>
                    <a:lnTo>
                      <a:pt x="175904" y="47703"/>
                    </a:lnTo>
                    <a:close/>
                  </a:path>
                </a:pathLst>
              </a:custGeom>
              <a:solidFill>
                <a:srgbClr val="EE3124"/>
              </a:solidFill>
              <a:ln w="14883"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232EC59-2748-4C4A-9D1B-48CBB3615F09}"/>
                  </a:ext>
                </a:extLst>
              </p:cNvPr>
              <p:cNvSpPr/>
              <p:nvPr/>
            </p:nvSpPr>
            <p:spPr>
              <a:xfrm>
                <a:off x="5712945" y="900186"/>
                <a:ext cx="172922" cy="299633"/>
              </a:xfrm>
              <a:custGeom>
                <a:avLst/>
                <a:gdLst>
                  <a:gd name="connsiteX0" fmla="*/ 172923 w 172922"/>
                  <a:gd name="connsiteY0" fmla="*/ 0 h 299633"/>
                  <a:gd name="connsiteX1" fmla="*/ 0 w 172922"/>
                  <a:gd name="connsiteY1" fmla="*/ 253421 h 299633"/>
                  <a:gd name="connsiteX2" fmla="*/ 107331 w 172922"/>
                  <a:gd name="connsiteY2" fmla="*/ 299633 h 299633"/>
                </a:gdLst>
                <a:ahLst/>
                <a:cxnLst>
                  <a:cxn ang="0">
                    <a:pos x="connsiteX0" y="connsiteY0"/>
                  </a:cxn>
                  <a:cxn ang="0">
                    <a:pos x="connsiteX1" y="connsiteY1"/>
                  </a:cxn>
                  <a:cxn ang="0">
                    <a:pos x="connsiteX2" y="connsiteY2"/>
                  </a:cxn>
                </a:cxnLst>
                <a:rect l="l" t="t" r="r" b="b"/>
                <a:pathLst>
                  <a:path w="172922" h="299633">
                    <a:moveTo>
                      <a:pt x="172923" y="0"/>
                    </a:moveTo>
                    <a:lnTo>
                      <a:pt x="0" y="253421"/>
                    </a:lnTo>
                    <a:lnTo>
                      <a:pt x="107331" y="299633"/>
                    </a:lnTo>
                    <a:close/>
                  </a:path>
                </a:pathLst>
              </a:custGeom>
              <a:solidFill>
                <a:srgbClr val="EE3124"/>
              </a:solidFill>
              <a:ln w="14883" cap="flat">
                <a:noFill/>
                <a:prstDash val="solid"/>
                <a:miter/>
              </a:ln>
            </p:spPr>
            <p:txBody>
              <a:bodyPr rtlCol="0" anchor="ctr"/>
              <a:lstStyle/>
              <a:p>
                <a:endParaRPr lang="en-US"/>
              </a:p>
            </p:txBody>
          </p:sp>
        </p:grpSp>
        <p:grpSp>
          <p:nvGrpSpPr>
            <p:cNvPr id="23" name="Graphic 45">
              <a:extLst>
                <a:ext uri="{FF2B5EF4-FFF2-40B4-BE49-F238E27FC236}">
                  <a16:creationId xmlns:a16="http://schemas.microsoft.com/office/drawing/2014/main" id="{94C36AC3-D06E-476F-A16F-D69AAC5E0BDE}"/>
                </a:ext>
              </a:extLst>
            </p:cNvPr>
            <p:cNvGrpSpPr/>
            <p:nvPr/>
          </p:nvGrpSpPr>
          <p:grpSpPr>
            <a:xfrm>
              <a:off x="5219519" y="415705"/>
              <a:ext cx="3799825" cy="1849987"/>
              <a:chOff x="5219519" y="415705"/>
              <a:chExt cx="3799825" cy="1849987"/>
            </a:xfrm>
            <a:solidFill>
              <a:schemeClr val="accent1"/>
            </a:solidFill>
          </p:grpSpPr>
          <p:sp>
            <p:nvSpPr>
              <p:cNvPr id="27" name="Freeform: Shape 26">
                <a:extLst>
                  <a:ext uri="{FF2B5EF4-FFF2-40B4-BE49-F238E27FC236}">
                    <a16:creationId xmlns:a16="http://schemas.microsoft.com/office/drawing/2014/main" id="{F86E9651-9E24-496B-AED9-BF32673ABDE6}"/>
                  </a:ext>
                </a:extLst>
              </p:cNvPr>
              <p:cNvSpPr/>
              <p:nvPr/>
            </p:nvSpPr>
            <p:spPr>
              <a:xfrm>
                <a:off x="5771082" y="1743929"/>
                <a:ext cx="521749" cy="521763"/>
              </a:xfrm>
              <a:custGeom>
                <a:avLst/>
                <a:gdLst>
                  <a:gd name="connsiteX0" fmla="*/ 0 w 521749"/>
                  <a:gd name="connsiteY0" fmla="*/ 260875 h 521763"/>
                  <a:gd name="connsiteX1" fmla="*/ 260875 w 521749"/>
                  <a:gd name="connsiteY1" fmla="*/ 0 h 521763"/>
                  <a:gd name="connsiteX2" fmla="*/ 521749 w 521749"/>
                  <a:gd name="connsiteY2" fmla="*/ 260875 h 521763"/>
                  <a:gd name="connsiteX3" fmla="*/ 260875 w 521749"/>
                  <a:gd name="connsiteY3" fmla="*/ 521749 h 521763"/>
                  <a:gd name="connsiteX4" fmla="*/ 0 w 521749"/>
                  <a:gd name="connsiteY4" fmla="*/ 260875 h 52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1749" h="521763">
                    <a:moveTo>
                      <a:pt x="0" y="260875"/>
                    </a:moveTo>
                    <a:cubicBezTo>
                      <a:pt x="0" y="116276"/>
                      <a:pt x="117766" y="0"/>
                      <a:pt x="260875" y="0"/>
                    </a:cubicBezTo>
                    <a:cubicBezTo>
                      <a:pt x="405474" y="0"/>
                      <a:pt x="521749" y="117766"/>
                      <a:pt x="521749" y="260875"/>
                    </a:cubicBezTo>
                    <a:cubicBezTo>
                      <a:pt x="521749" y="403983"/>
                      <a:pt x="403983" y="521749"/>
                      <a:pt x="260875" y="521749"/>
                    </a:cubicBezTo>
                    <a:cubicBezTo>
                      <a:pt x="116276" y="523240"/>
                      <a:pt x="0" y="405474"/>
                      <a:pt x="0" y="260875"/>
                    </a:cubicBezTo>
                  </a:path>
                </a:pathLst>
              </a:custGeom>
              <a:solidFill>
                <a:schemeClr val="accent6">
                  <a:lumMod val="60000"/>
                  <a:lumOff val="40000"/>
                </a:schemeClr>
              </a:solidFill>
              <a:ln w="14883"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D422CC6E-EB73-4C5A-B724-5DD5847E97D1}"/>
                  </a:ext>
                </a:extLst>
              </p:cNvPr>
              <p:cNvSpPr/>
              <p:nvPr/>
            </p:nvSpPr>
            <p:spPr>
              <a:xfrm>
                <a:off x="8463308" y="901677"/>
                <a:ext cx="369696" cy="369696"/>
              </a:xfrm>
              <a:custGeom>
                <a:avLst/>
                <a:gdLst>
                  <a:gd name="connsiteX0" fmla="*/ 0 w 369696"/>
                  <a:gd name="connsiteY0" fmla="*/ 184848 h 369696"/>
                  <a:gd name="connsiteX1" fmla="*/ 184848 w 369696"/>
                  <a:gd name="connsiteY1" fmla="*/ 0 h 369696"/>
                  <a:gd name="connsiteX2" fmla="*/ 369696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7708" y="0"/>
                      <a:pt x="369696" y="83480"/>
                      <a:pt x="369696" y="184848"/>
                    </a:cubicBezTo>
                    <a:cubicBezTo>
                      <a:pt x="369696" y="286217"/>
                      <a:pt x="286217" y="369697"/>
                      <a:pt x="184848" y="369697"/>
                    </a:cubicBezTo>
                    <a:cubicBezTo>
                      <a:pt x="81989" y="369697"/>
                      <a:pt x="0" y="286217"/>
                      <a:pt x="0" y="184848"/>
                    </a:cubicBezTo>
                  </a:path>
                </a:pathLst>
              </a:custGeom>
              <a:solidFill>
                <a:schemeClr val="tx2"/>
              </a:solidFill>
              <a:ln w="14883"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E826F16B-ABAD-42B8-A906-D86BFB3C649C}"/>
                  </a:ext>
                </a:extLst>
              </p:cNvPr>
              <p:cNvSpPr/>
              <p:nvPr/>
            </p:nvSpPr>
            <p:spPr>
              <a:xfrm>
                <a:off x="5219519" y="1350381"/>
                <a:ext cx="369696" cy="369696"/>
              </a:xfrm>
              <a:custGeom>
                <a:avLst/>
                <a:gdLst>
                  <a:gd name="connsiteX0" fmla="*/ 0 w 369696"/>
                  <a:gd name="connsiteY0" fmla="*/ 184848 h 369696"/>
                  <a:gd name="connsiteX1" fmla="*/ 184848 w 369696"/>
                  <a:gd name="connsiteY1" fmla="*/ 0 h 369696"/>
                  <a:gd name="connsiteX2" fmla="*/ 369697 w 369696"/>
                  <a:gd name="connsiteY2" fmla="*/ 184848 h 369696"/>
                  <a:gd name="connsiteX3" fmla="*/ 184848 w 369696"/>
                  <a:gd name="connsiteY3" fmla="*/ 369697 h 369696"/>
                  <a:gd name="connsiteX4" fmla="*/ 0 w 369696"/>
                  <a:gd name="connsiteY4" fmla="*/ 184848 h 369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96" h="369696">
                    <a:moveTo>
                      <a:pt x="0" y="184848"/>
                    </a:moveTo>
                    <a:cubicBezTo>
                      <a:pt x="0" y="81989"/>
                      <a:pt x="83480" y="0"/>
                      <a:pt x="184848" y="0"/>
                    </a:cubicBezTo>
                    <a:cubicBezTo>
                      <a:pt x="286217" y="0"/>
                      <a:pt x="369697" y="83480"/>
                      <a:pt x="369697" y="184848"/>
                    </a:cubicBezTo>
                    <a:cubicBezTo>
                      <a:pt x="369697" y="286217"/>
                      <a:pt x="286217" y="369697"/>
                      <a:pt x="184848" y="369697"/>
                    </a:cubicBezTo>
                    <a:cubicBezTo>
                      <a:pt x="83480" y="369697"/>
                      <a:pt x="0" y="287707"/>
                      <a:pt x="0" y="184848"/>
                    </a:cubicBezTo>
                  </a:path>
                </a:pathLst>
              </a:custGeom>
              <a:solidFill>
                <a:srgbClr val="A0A3A7"/>
              </a:solidFill>
              <a:ln w="14883"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19DE92E-432C-4EB9-9602-C9DD548DC8F0}"/>
                  </a:ext>
                </a:extLst>
              </p:cNvPr>
              <p:cNvSpPr/>
              <p:nvPr/>
            </p:nvSpPr>
            <p:spPr>
              <a:xfrm>
                <a:off x="8798719" y="415705"/>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4"/>
                      <a:pt x="49193" y="0"/>
                      <a:pt x="110313" y="0"/>
                    </a:cubicBezTo>
                    <a:cubicBezTo>
                      <a:pt x="171432" y="0"/>
                      <a:pt x="220625" y="49194"/>
                      <a:pt x="220625" y="110313"/>
                    </a:cubicBezTo>
                    <a:cubicBezTo>
                      <a:pt x="220625" y="171432"/>
                      <a:pt x="171432" y="220625"/>
                      <a:pt x="110313" y="220625"/>
                    </a:cubicBezTo>
                    <a:cubicBezTo>
                      <a:pt x="49193" y="220625"/>
                      <a:pt x="0" y="171432"/>
                      <a:pt x="0" y="110313"/>
                    </a:cubicBezTo>
                  </a:path>
                </a:pathLst>
              </a:custGeom>
              <a:solidFill>
                <a:schemeClr val="accent6">
                  <a:lumMod val="60000"/>
                  <a:lumOff val="40000"/>
                </a:schemeClr>
              </a:solidFill>
              <a:ln w="14883"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06373F5-D71B-4B55-AA4F-5AC3D3BDA900}"/>
                  </a:ext>
                </a:extLst>
              </p:cNvPr>
              <p:cNvSpPr/>
              <p:nvPr/>
            </p:nvSpPr>
            <p:spPr>
              <a:xfrm>
                <a:off x="8798719" y="1658959"/>
                <a:ext cx="220625" cy="220625"/>
              </a:xfrm>
              <a:custGeom>
                <a:avLst/>
                <a:gdLst>
                  <a:gd name="connsiteX0" fmla="*/ 0 w 220625"/>
                  <a:gd name="connsiteY0" fmla="*/ 110313 h 220625"/>
                  <a:gd name="connsiteX1" fmla="*/ 110313 w 220625"/>
                  <a:gd name="connsiteY1" fmla="*/ 0 h 220625"/>
                  <a:gd name="connsiteX2" fmla="*/ 220625 w 220625"/>
                  <a:gd name="connsiteY2" fmla="*/ 110313 h 220625"/>
                  <a:gd name="connsiteX3" fmla="*/ 110313 w 220625"/>
                  <a:gd name="connsiteY3" fmla="*/ 220625 h 220625"/>
                  <a:gd name="connsiteX4" fmla="*/ 0 w 220625"/>
                  <a:gd name="connsiteY4" fmla="*/ 110313 h 220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25" h="220625">
                    <a:moveTo>
                      <a:pt x="0" y="110313"/>
                    </a:moveTo>
                    <a:cubicBezTo>
                      <a:pt x="0" y="49193"/>
                      <a:pt x="49193" y="0"/>
                      <a:pt x="110313" y="0"/>
                    </a:cubicBezTo>
                    <a:cubicBezTo>
                      <a:pt x="171432" y="0"/>
                      <a:pt x="220625" y="49193"/>
                      <a:pt x="220625" y="110313"/>
                    </a:cubicBezTo>
                    <a:cubicBezTo>
                      <a:pt x="220625" y="171432"/>
                      <a:pt x="171432" y="220625"/>
                      <a:pt x="110313" y="220625"/>
                    </a:cubicBezTo>
                    <a:cubicBezTo>
                      <a:pt x="49193" y="220625"/>
                      <a:pt x="0" y="171432"/>
                      <a:pt x="0" y="110313"/>
                    </a:cubicBezTo>
                  </a:path>
                </a:pathLst>
              </a:custGeom>
              <a:solidFill>
                <a:srgbClr val="A0A3A7"/>
              </a:solidFill>
              <a:ln w="1488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2399886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E406E88F-FE94-4ECE-AFC6-BA0B7F459223}"/>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F2767782-5F01-4ADD-8A1D-28DB8ABFB0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a:extLst>
              <a:ext uri="{FF2B5EF4-FFF2-40B4-BE49-F238E27FC236}">
                <a16:creationId xmlns:a16="http://schemas.microsoft.com/office/drawing/2014/main" id="{F01CFD11-24BF-46DB-94F8-7F0BB39956F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180" t="33290" r="16714" b="2"/>
          <a:stretch>
            <a:fillRect/>
          </a:stretch>
        </p:blipFill>
        <p:spPr bwMode="auto">
          <a:xfrm flipH="1">
            <a:off x="-19050" y="266700"/>
            <a:ext cx="29638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133">
            <a:extLst>
              <a:ext uri="{FF2B5EF4-FFF2-40B4-BE49-F238E27FC236}">
                <a16:creationId xmlns:a16="http://schemas.microsoft.com/office/drawing/2014/main" id="{F60D9DEA-7D46-47E4-870F-9E67C4468170}"/>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9" name="Picture 8">
            <a:extLst>
              <a:ext uri="{FF2B5EF4-FFF2-40B4-BE49-F238E27FC236}">
                <a16:creationId xmlns:a16="http://schemas.microsoft.com/office/drawing/2014/main" id="{D3224A92-ACD7-487F-9CC2-5AFCDEFAA31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180" t="33290" r="16714" b="2"/>
          <a:stretch>
            <a:fillRect/>
          </a:stretch>
        </p:blipFill>
        <p:spPr bwMode="auto">
          <a:xfrm flipH="1">
            <a:off x="-33338" y="266700"/>
            <a:ext cx="2962276"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Placeholder 10"/>
          <p:cNvSpPr>
            <a:spLocks noGrp="1"/>
          </p:cNvSpPr>
          <p:nvPr>
            <p:ph type="body" sz="quarter" idx="13"/>
          </p:nvPr>
        </p:nvSpPr>
        <p:spPr>
          <a:xfrm>
            <a:off x="3357778" y="245660"/>
            <a:ext cx="19174676"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357778" y="1403617"/>
            <a:ext cx="19174676"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357778" y="2051646"/>
            <a:ext cx="19174676"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32084231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06A262C7-BD90-4434-B781-AC22B87377BB}"/>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C89FB6E8-E975-4E5C-995E-7AD078DB8CD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a:extLst>
              <a:ext uri="{FF2B5EF4-FFF2-40B4-BE49-F238E27FC236}">
                <a16:creationId xmlns:a16="http://schemas.microsoft.com/office/drawing/2014/main" id="{4E70E42D-5727-43BD-A32B-1E4DCFD059D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l="-1180" t="33290" r="16714" b="2"/>
          <a:stretch>
            <a:fillRect/>
          </a:stretch>
        </p:blipFill>
        <p:spPr bwMode="auto">
          <a:xfrm flipH="1">
            <a:off x="-33338" y="266700"/>
            <a:ext cx="2962276"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133">
            <a:extLst>
              <a:ext uri="{FF2B5EF4-FFF2-40B4-BE49-F238E27FC236}">
                <a16:creationId xmlns:a16="http://schemas.microsoft.com/office/drawing/2014/main" id="{C377D085-B3D7-4DA9-9B77-50997B9806F2}"/>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339036" y="245660"/>
            <a:ext cx="19193418"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339036" y="1403617"/>
            <a:ext cx="19193418"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339036" y="2051646"/>
            <a:ext cx="19193418"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111304081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9419D7DC-7493-464D-A8B2-44188AE440CA}"/>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7">
            <a:extLst>
              <a:ext uri="{FF2B5EF4-FFF2-40B4-BE49-F238E27FC236}">
                <a16:creationId xmlns:a16="http://schemas.microsoft.com/office/drawing/2014/main" id="{D09F3C04-830C-403C-8F7E-DEE145E91F5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l="14615" t="5974" r="-1907" b="18329"/>
          <a:stretch>
            <a:fillRect/>
          </a:stretch>
        </p:blipFill>
        <p:spPr bwMode="auto">
          <a:xfrm>
            <a:off x="0" y="0"/>
            <a:ext cx="2971800"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3">
            <a:extLst>
              <a:ext uri="{FF2B5EF4-FFF2-40B4-BE49-F238E27FC236}">
                <a16:creationId xmlns:a16="http://schemas.microsoft.com/office/drawing/2014/main" id="{70137942-AEED-4582-8ED9-EA92E7F4FC6B}"/>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8" name="Picture 5" descr="MDAnderson Master Logo_Texas_V_Tagline_RGB REV.png">
            <a:extLst>
              <a:ext uri="{FF2B5EF4-FFF2-40B4-BE49-F238E27FC236}">
                <a16:creationId xmlns:a16="http://schemas.microsoft.com/office/drawing/2014/main" id="{56B21588-1256-44B7-8023-AF5B96FE05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Placeholder 10"/>
          <p:cNvSpPr>
            <a:spLocks noGrp="1"/>
          </p:cNvSpPr>
          <p:nvPr>
            <p:ph type="body" sz="quarter" idx="13"/>
          </p:nvPr>
        </p:nvSpPr>
        <p:spPr>
          <a:xfrm>
            <a:off x="3335633" y="245660"/>
            <a:ext cx="19196821"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335633" y="1403617"/>
            <a:ext cx="19196821"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335633" y="2051646"/>
            <a:ext cx="19196821"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8425105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469EFC1C-36AD-4A60-8146-EEF4DAC4A8D6}"/>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cxnSp>
        <p:nvCxnSpPr>
          <p:cNvPr id="6" name="Straight Connector 133">
            <a:extLst>
              <a:ext uri="{FF2B5EF4-FFF2-40B4-BE49-F238E27FC236}">
                <a16:creationId xmlns:a16="http://schemas.microsoft.com/office/drawing/2014/main" id="{F757C2E9-51E3-4C6C-8AD8-F3D05CB1A585}"/>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7" name="Picture 5" descr="MDAnderson Master Logo_Texas_V_Tagline_RGB REV.png">
            <a:extLst>
              <a:ext uri="{FF2B5EF4-FFF2-40B4-BE49-F238E27FC236}">
                <a16:creationId xmlns:a16="http://schemas.microsoft.com/office/drawing/2014/main" id="{6329D171-E07F-423A-9A64-1099CFF41F4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aphic 2">
            <a:extLst>
              <a:ext uri="{FF2B5EF4-FFF2-40B4-BE49-F238E27FC236}">
                <a16:creationId xmlns:a16="http://schemas.microsoft.com/office/drawing/2014/main" id="{D324D100-D057-4859-BBA0-4F83548D66AF}"/>
              </a:ext>
            </a:extLst>
          </p:cNvPr>
          <p:cNvGrpSpPr>
            <a:grpSpLocks/>
          </p:cNvGrpSpPr>
          <p:nvPr userDrawn="1"/>
        </p:nvGrpSpPr>
        <p:grpSpPr bwMode="auto">
          <a:xfrm rot="-389078">
            <a:off x="-82550" y="-346075"/>
            <a:ext cx="3500438" cy="3498850"/>
            <a:chOff x="-135777" y="-447217"/>
            <a:chExt cx="3659037" cy="3659037"/>
          </a:xfrm>
        </p:grpSpPr>
        <p:sp>
          <p:nvSpPr>
            <p:cNvPr id="9" name="Freeform: Shape 10">
              <a:extLst>
                <a:ext uri="{FF2B5EF4-FFF2-40B4-BE49-F238E27FC236}">
                  <a16:creationId xmlns:a16="http://schemas.microsoft.com/office/drawing/2014/main" id="{94268109-1CC6-4819-AC01-BF49E4790CA4}"/>
                </a:ext>
              </a:extLst>
            </p:cNvPr>
            <p:cNvSpPr>
              <a:spLocks/>
            </p:cNvSpPr>
            <p:nvPr/>
          </p:nvSpPr>
          <p:spPr bwMode="auto">
            <a:xfrm>
              <a:off x="2354400" y="445943"/>
              <a:ext cx="649225" cy="463732"/>
            </a:xfrm>
            <a:custGeom>
              <a:avLst/>
              <a:gdLst>
                <a:gd name="T0" fmla="*/ 259182 w 649225"/>
                <a:gd name="T1" fmla="*/ 0 h 463732"/>
                <a:gd name="T2" fmla="*/ 649225 w 649225"/>
                <a:gd name="T3" fmla="*/ 458650 h 463732"/>
                <a:gd name="T4" fmla="*/ 0 w 649225"/>
                <a:gd name="T5" fmla="*/ 463732 h 463732"/>
                <a:gd name="T6" fmla="*/ 0 60000 65536"/>
                <a:gd name="T7" fmla="*/ 0 60000 65536"/>
                <a:gd name="T8" fmla="*/ 0 60000 65536"/>
              </a:gdLst>
              <a:ahLst/>
              <a:cxnLst>
                <a:cxn ang="T6">
                  <a:pos x="T0" y="T1"/>
                </a:cxn>
                <a:cxn ang="T7">
                  <a:pos x="T2" y="T3"/>
                </a:cxn>
                <a:cxn ang="T8">
                  <a:pos x="T4" y="T5"/>
                </a:cxn>
              </a:cxnLst>
              <a:rect l="0" t="0" r="r" b="b"/>
              <a:pathLst>
                <a:path w="649225" h="463732">
                  <a:moveTo>
                    <a:pt x="259182" y="0"/>
                  </a:moveTo>
                  <a:lnTo>
                    <a:pt x="649225" y="458650"/>
                  </a:lnTo>
                  <a:lnTo>
                    <a:pt x="0" y="463732"/>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0" name="Freeform: Shape 11">
              <a:extLst>
                <a:ext uri="{FF2B5EF4-FFF2-40B4-BE49-F238E27FC236}">
                  <a16:creationId xmlns:a16="http://schemas.microsoft.com/office/drawing/2014/main" id="{30AC7539-5A13-481B-89F5-CFEE1F913381}"/>
                </a:ext>
              </a:extLst>
            </p:cNvPr>
            <p:cNvSpPr>
              <a:spLocks/>
            </p:cNvSpPr>
            <p:nvPr/>
          </p:nvSpPr>
          <p:spPr bwMode="auto">
            <a:xfrm>
              <a:off x="2344236" y="895700"/>
              <a:ext cx="10163" cy="490412"/>
            </a:xfrm>
            <a:custGeom>
              <a:avLst/>
              <a:gdLst>
                <a:gd name="T0" fmla="*/ 10164 w 10163"/>
                <a:gd name="T1" fmla="*/ 0 h 490412"/>
                <a:gd name="T2" fmla="*/ 0 w 10163"/>
                <a:gd name="T3" fmla="*/ 490413 h 490412"/>
                <a:gd name="T4" fmla="*/ 0 60000 65536"/>
                <a:gd name="T5" fmla="*/ 0 60000 65536"/>
              </a:gdLst>
              <a:ahLst/>
              <a:cxnLst>
                <a:cxn ang="T4">
                  <a:pos x="T0" y="T1"/>
                </a:cxn>
                <a:cxn ang="T5">
                  <a:pos x="T2" y="T3"/>
                </a:cxn>
              </a:cxnLst>
              <a:rect l="0" t="0" r="r" b="b"/>
              <a:pathLst>
                <a:path w="10163" h="490412">
                  <a:moveTo>
                    <a:pt x="10164" y="0"/>
                  </a:moveTo>
                  <a:lnTo>
                    <a:pt x="0" y="490413"/>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1" name="Freeform: Shape 12">
              <a:extLst>
                <a:ext uri="{FF2B5EF4-FFF2-40B4-BE49-F238E27FC236}">
                  <a16:creationId xmlns:a16="http://schemas.microsoft.com/office/drawing/2014/main" id="{1996B4BF-EFA7-49AB-856B-C36616B306A5}"/>
                </a:ext>
              </a:extLst>
            </p:cNvPr>
            <p:cNvSpPr>
              <a:spLocks/>
            </p:cNvSpPr>
            <p:nvPr/>
          </p:nvSpPr>
          <p:spPr bwMode="auto">
            <a:xfrm>
              <a:off x="1747102" y="420533"/>
              <a:ext cx="860127" cy="741971"/>
            </a:xfrm>
            <a:custGeom>
              <a:avLst/>
              <a:gdLst>
                <a:gd name="T0" fmla="*/ 0 w 860127"/>
                <a:gd name="T1" fmla="*/ 741971 h 741971"/>
                <a:gd name="T2" fmla="*/ 5082 w 860127"/>
                <a:gd name="T3" fmla="*/ 219796 h 741971"/>
                <a:gd name="T4" fmla="*/ 607299 w 860127"/>
                <a:gd name="T5" fmla="*/ 475167 h 741971"/>
                <a:gd name="T6" fmla="*/ 860128 w 860127"/>
                <a:gd name="T7" fmla="*/ 0 h 7419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0127" h="741971">
                  <a:moveTo>
                    <a:pt x="0" y="741971"/>
                  </a:moveTo>
                  <a:lnTo>
                    <a:pt x="5082" y="219796"/>
                  </a:lnTo>
                  <a:lnTo>
                    <a:pt x="607299" y="475167"/>
                  </a:lnTo>
                  <a:lnTo>
                    <a:pt x="860128" y="0"/>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2" name="Graphic 2">
              <a:extLst>
                <a:ext uri="{FF2B5EF4-FFF2-40B4-BE49-F238E27FC236}">
                  <a16:creationId xmlns:a16="http://schemas.microsoft.com/office/drawing/2014/main" id="{7C7D1AAF-016F-434C-8B42-8FB614AAD9B5}"/>
                </a:ext>
              </a:extLst>
            </p:cNvPr>
            <p:cNvGrpSpPr/>
            <p:nvPr/>
          </p:nvGrpSpPr>
          <p:grpSpPr>
            <a:xfrm>
              <a:off x="-135777" y="-447217"/>
              <a:ext cx="3472273" cy="2920877"/>
              <a:chOff x="-135777" y="-447217"/>
              <a:chExt cx="3472273" cy="2920877"/>
            </a:xfrm>
            <a:solidFill>
              <a:schemeClr val="accent1"/>
            </a:solidFill>
          </p:grpSpPr>
          <p:sp>
            <p:nvSpPr>
              <p:cNvPr id="13" name="Freeform: Shape 12">
                <a:extLst>
                  <a:ext uri="{FF2B5EF4-FFF2-40B4-BE49-F238E27FC236}">
                    <a16:creationId xmlns:a16="http://schemas.microsoft.com/office/drawing/2014/main" id="{D3136F85-62BD-48C8-BBC8-9BE6A0B68198}"/>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a:defRPr/>
                </a:pPr>
                <a:endParaRPr lang="en-US" sz="7200"/>
              </a:p>
            </p:txBody>
          </p:sp>
          <p:sp>
            <p:nvSpPr>
              <p:cNvPr id="14" name="Freeform: Shape 13">
                <a:extLst>
                  <a:ext uri="{FF2B5EF4-FFF2-40B4-BE49-F238E27FC236}">
                    <a16:creationId xmlns:a16="http://schemas.microsoft.com/office/drawing/2014/main" id="{5364722B-681C-4C21-BDC3-9344D9BEC481}"/>
                  </a:ext>
                </a:extLst>
              </p:cNvPr>
              <p:cNvSpPr/>
              <p:nvPr/>
            </p:nvSpPr>
            <p:spPr>
              <a:xfrm>
                <a:off x="103076" y="1203161"/>
                <a:ext cx="2236078" cy="1029104"/>
              </a:xfrm>
              <a:custGeom>
                <a:avLst/>
                <a:gdLst>
                  <a:gd name="connsiteX0" fmla="*/ 0 w 2236078"/>
                  <a:gd name="connsiteY0" fmla="*/ 857587 h 1029104"/>
                  <a:gd name="connsiteX1" fmla="*/ 444675 w 2236078"/>
                  <a:gd name="connsiteY1" fmla="*/ 130861 h 1029104"/>
                  <a:gd name="connsiteX2" fmla="*/ 687340 w 2236078"/>
                  <a:gd name="connsiteY2" fmla="*/ 720373 h 1029104"/>
                  <a:gd name="connsiteX3" fmla="*/ 1093900 w 2236078"/>
                  <a:gd name="connsiteY3" fmla="*/ 245206 h 1029104"/>
                  <a:gd name="connsiteX4" fmla="*/ 1654190 w 2236078"/>
                  <a:gd name="connsiteY4" fmla="*/ 0 h 1029104"/>
                  <a:gd name="connsiteX5" fmla="*/ 1732961 w 2236078"/>
                  <a:gd name="connsiteY5" fmla="*/ 607299 h 1029104"/>
                  <a:gd name="connsiteX6" fmla="*/ 2236078 w 2236078"/>
                  <a:gd name="connsiteY6" fmla="*/ 260452 h 1029104"/>
                  <a:gd name="connsiteX7" fmla="*/ 2208127 w 2236078"/>
                  <a:gd name="connsiteY7" fmla="*/ 1029104 h 102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6078" h="1029104">
                    <a:moveTo>
                      <a:pt x="0" y="857587"/>
                    </a:moveTo>
                    <a:lnTo>
                      <a:pt x="444675" y="130861"/>
                    </a:lnTo>
                    <a:lnTo>
                      <a:pt x="687340" y="720373"/>
                    </a:lnTo>
                    <a:lnTo>
                      <a:pt x="1093900" y="245206"/>
                    </a:lnTo>
                    <a:lnTo>
                      <a:pt x="1654190" y="0"/>
                    </a:lnTo>
                    <a:lnTo>
                      <a:pt x="1732961" y="607299"/>
                    </a:lnTo>
                    <a:lnTo>
                      <a:pt x="2236078" y="260452"/>
                    </a:lnTo>
                    <a:lnTo>
                      <a:pt x="2208127" y="1029104"/>
                    </a:lnTo>
                  </a:path>
                </a:pathLst>
              </a:custGeom>
              <a:noFill/>
              <a:ln w="20928" cap="flat">
                <a:solidFill>
                  <a:srgbClr val="939598"/>
                </a:solidFill>
                <a:prstDash val="solid"/>
                <a:miter/>
              </a:ln>
            </p:spPr>
            <p:txBody>
              <a:bodyPr anchor="ctr"/>
              <a:lstStyle/>
              <a:p>
                <a:pPr>
                  <a:defRPr/>
                </a:pPr>
                <a:endParaRPr lang="en-US" sz="7200"/>
              </a:p>
            </p:txBody>
          </p:sp>
          <p:sp>
            <p:nvSpPr>
              <p:cNvPr id="15" name="Freeform: Shape 14">
                <a:extLst>
                  <a:ext uri="{FF2B5EF4-FFF2-40B4-BE49-F238E27FC236}">
                    <a16:creationId xmlns:a16="http://schemas.microsoft.com/office/drawing/2014/main" id="{13F929E3-784D-4FC3-84BC-A3A4D78C2E7F}"/>
                  </a:ext>
                </a:extLst>
              </p:cNvPr>
              <p:cNvSpPr/>
              <p:nvPr/>
            </p:nvSpPr>
            <p:spPr>
              <a:xfrm>
                <a:off x="103076" y="1448367"/>
                <a:ext cx="1732960" cy="837258"/>
              </a:xfrm>
              <a:custGeom>
                <a:avLst/>
                <a:gdLst>
                  <a:gd name="connsiteX0" fmla="*/ 0 w 1732960"/>
                  <a:gd name="connsiteY0" fmla="*/ 612380 h 837258"/>
                  <a:gd name="connsiteX1" fmla="*/ 678446 w 1732960"/>
                  <a:gd name="connsiteY1" fmla="*/ 438322 h 837258"/>
                  <a:gd name="connsiteX2" fmla="*/ 1228573 w 1732960"/>
                  <a:gd name="connsiteY2" fmla="*/ 837259 h 837258"/>
                  <a:gd name="connsiteX3" fmla="*/ 1732961 w 1732960"/>
                  <a:gd name="connsiteY3" fmla="*/ 362092 h 837258"/>
                  <a:gd name="connsiteX4" fmla="*/ 1093900 w 1732960"/>
                  <a:gd name="connsiteY4" fmla="*/ 0 h 83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2960" h="837258">
                    <a:moveTo>
                      <a:pt x="0" y="612380"/>
                    </a:moveTo>
                    <a:lnTo>
                      <a:pt x="678446" y="438322"/>
                    </a:lnTo>
                    <a:lnTo>
                      <a:pt x="1228573" y="837259"/>
                    </a:lnTo>
                    <a:lnTo>
                      <a:pt x="1732961" y="362092"/>
                    </a:lnTo>
                    <a:lnTo>
                      <a:pt x="1093900" y="0"/>
                    </a:lnTo>
                  </a:path>
                </a:pathLst>
              </a:custGeom>
              <a:noFill/>
              <a:ln w="20928" cap="flat">
                <a:solidFill>
                  <a:srgbClr val="939598"/>
                </a:solidFill>
                <a:prstDash val="solid"/>
                <a:miter/>
              </a:ln>
            </p:spPr>
            <p:txBody>
              <a:bodyPr anchor="ctr"/>
              <a:lstStyle/>
              <a:p>
                <a:pPr>
                  <a:defRPr/>
                </a:pPr>
                <a:endParaRPr lang="en-US" sz="7200"/>
              </a:p>
            </p:txBody>
          </p:sp>
          <p:sp>
            <p:nvSpPr>
              <p:cNvPr id="16" name="Freeform: Shape 15">
                <a:extLst>
                  <a:ext uri="{FF2B5EF4-FFF2-40B4-BE49-F238E27FC236}">
                    <a16:creationId xmlns:a16="http://schemas.microsoft.com/office/drawing/2014/main" id="{250CEB96-E380-45A0-BCCB-B8E6BBC2C6DE}"/>
                  </a:ext>
                </a:extLst>
              </p:cNvPr>
              <p:cNvSpPr/>
              <p:nvPr/>
            </p:nvSpPr>
            <p:spPr>
              <a:xfrm>
                <a:off x="1836037" y="1810459"/>
                <a:ext cx="466273" cy="383690"/>
              </a:xfrm>
              <a:custGeom>
                <a:avLst/>
                <a:gdLst>
                  <a:gd name="connsiteX0" fmla="*/ 466273 w 466273"/>
                  <a:gd name="connsiteY0" fmla="*/ 383691 h 383690"/>
                  <a:gd name="connsiteX1" fmla="*/ 0 w 466273"/>
                  <a:gd name="connsiteY1" fmla="*/ 0 h 383690"/>
                </a:gdLst>
                <a:ahLst/>
                <a:cxnLst>
                  <a:cxn ang="0">
                    <a:pos x="connsiteX0" y="connsiteY0"/>
                  </a:cxn>
                  <a:cxn ang="0">
                    <a:pos x="connsiteX1" y="connsiteY1"/>
                  </a:cxn>
                </a:cxnLst>
                <a:rect l="l" t="t" r="r" b="b"/>
                <a:pathLst>
                  <a:path w="466273" h="383690">
                    <a:moveTo>
                      <a:pt x="466273" y="383691"/>
                    </a:moveTo>
                    <a:lnTo>
                      <a:pt x="0" y="0"/>
                    </a:lnTo>
                  </a:path>
                </a:pathLst>
              </a:custGeom>
              <a:ln w="20928" cap="flat">
                <a:solidFill>
                  <a:srgbClr val="939598"/>
                </a:solidFill>
                <a:prstDash val="solid"/>
                <a:miter/>
              </a:ln>
            </p:spPr>
            <p:txBody>
              <a:bodyPr anchor="ctr"/>
              <a:lstStyle/>
              <a:p>
                <a:pPr>
                  <a:defRPr/>
                </a:pPr>
                <a:endParaRPr lang="en-US" sz="7200"/>
              </a:p>
            </p:txBody>
          </p:sp>
          <p:sp>
            <p:nvSpPr>
              <p:cNvPr id="17" name="Freeform: Shape 16">
                <a:extLst>
                  <a:ext uri="{FF2B5EF4-FFF2-40B4-BE49-F238E27FC236}">
                    <a16:creationId xmlns:a16="http://schemas.microsoft.com/office/drawing/2014/main" id="{865F13CE-B8FC-4ECA-8452-71D9E7EBC83B}"/>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a:defRPr/>
                </a:pPr>
                <a:endParaRPr lang="en-US" sz="7200"/>
              </a:p>
            </p:txBody>
          </p:sp>
          <p:sp>
            <p:nvSpPr>
              <p:cNvPr id="18" name="Freeform: Shape 17">
                <a:extLst>
                  <a:ext uri="{FF2B5EF4-FFF2-40B4-BE49-F238E27FC236}">
                    <a16:creationId xmlns:a16="http://schemas.microsoft.com/office/drawing/2014/main" id="{3E17A620-A733-403C-9A10-8952C739AC4D}"/>
                  </a:ext>
                </a:extLst>
              </p:cNvPr>
              <p:cNvSpPr/>
              <p:nvPr/>
            </p:nvSpPr>
            <p:spPr>
              <a:xfrm>
                <a:off x="2339155" y="476435"/>
                <a:ext cx="872832" cy="987177"/>
              </a:xfrm>
              <a:custGeom>
                <a:avLst/>
                <a:gdLst>
                  <a:gd name="connsiteX0" fmla="*/ 0 w 872832"/>
                  <a:gd name="connsiteY0" fmla="*/ 987178 h 987177"/>
                  <a:gd name="connsiteX1" fmla="*/ 696233 w 872832"/>
                  <a:gd name="connsiteY1" fmla="*/ 513282 h 987177"/>
                  <a:gd name="connsiteX2" fmla="*/ 872833 w 872832"/>
                  <a:gd name="connsiteY2" fmla="*/ 0 h 987177"/>
                </a:gdLst>
                <a:ahLst/>
                <a:cxnLst>
                  <a:cxn ang="0">
                    <a:pos x="connsiteX0" y="connsiteY0"/>
                  </a:cxn>
                  <a:cxn ang="0">
                    <a:pos x="connsiteX1" y="connsiteY1"/>
                  </a:cxn>
                  <a:cxn ang="0">
                    <a:pos x="connsiteX2" y="connsiteY2"/>
                  </a:cxn>
                </a:cxnLst>
                <a:rect l="l" t="t" r="r" b="b"/>
                <a:pathLst>
                  <a:path w="872832" h="987177">
                    <a:moveTo>
                      <a:pt x="0" y="987178"/>
                    </a:moveTo>
                    <a:lnTo>
                      <a:pt x="696233" y="513282"/>
                    </a:lnTo>
                    <a:lnTo>
                      <a:pt x="872833" y="0"/>
                    </a:lnTo>
                  </a:path>
                </a:pathLst>
              </a:custGeom>
              <a:noFill/>
              <a:ln w="20928" cap="flat">
                <a:solidFill>
                  <a:srgbClr val="939598"/>
                </a:solidFill>
                <a:prstDash val="solid"/>
                <a:miter/>
              </a:ln>
            </p:spPr>
            <p:txBody>
              <a:bodyPr anchor="ctr"/>
              <a:lstStyle/>
              <a:p>
                <a:pPr>
                  <a:defRPr/>
                </a:pPr>
                <a:endParaRPr lang="en-US" sz="7200"/>
              </a:p>
            </p:txBody>
          </p:sp>
          <p:sp>
            <p:nvSpPr>
              <p:cNvPr id="19" name="Freeform: Shape 18">
                <a:extLst>
                  <a:ext uri="{FF2B5EF4-FFF2-40B4-BE49-F238E27FC236}">
                    <a16:creationId xmlns:a16="http://schemas.microsoft.com/office/drawing/2014/main" id="{176458F3-CAFF-4D74-A839-DC978040C8AC}"/>
                  </a:ext>
                </a:extLst>
              </p:cNvPr>
              <p:cNvSpPr/>
              <p:nvPr/>
            </p:nvSpPr>
            <p:spPr>
              <a:xfrm>
                <a:off x="1757266" y="1203161"/>
                <a:ext cx="581888" cy="260452"/>
              </a:xfrm>
              <a:custGeom>
                <a:avLst/>
                <a:gdLst>
                  <a:gd name="connsiteX0" fmla="*/ 581889 w 581888"/>
                  <a:gd name="connsiteY0" fmla="*/ 260452 h 260452"/>
                  <a:gd name="connsiteX1" fmla="*/ 0 w 581888"/>
                  <a:gd name="connsiteY1" fmla="*/ 0 h 260452"/>
                </a:gdLst>
                <a:ahLst/>
                <a:cxnLst>
                  <a:cxn ang="0">
                    <a:pos x="connsiteX0" y="connsiteY0"/>
                  </a:cxn>
                  <a:cxn ang="0">
                    <a:pos x="connsiteX1" y="connsiteY1"/>
                  </a:cxn>
                </a:cxnLst>
                <a:rect l="l" t="t" r="r" b="b"/>
                <a:pathLst>
                  <a:path w="581888" h="260452">
                    <a:moveTo>
                      <a:pt x="581889" y="260452"/>
                    </a:moveTo>
                    <a:lnTo>
                      <a:pt x="0" y="0"/>
                    </a:lnTo>
                  </a:path>
                </a:pathLst>
              </a:custGeom>
              <a:ln w="20928" cap="flat">
                <a:solidFill>
                  <a:srgbClr val="939598"/>
                </a:solidFill>
                <a:prstDash val="solid"/>
                <a:miter/>
              </a:ln>
            </p:spPr>
            <p:txBody>
              <a:bodyPr anchor="ctr"/>
              <a:lstStyle/>
              <a:p>
                <a:pPr>
                  <a:defRPr/>
                </a:pPr>
                <a:endParaRPr lang="en-US" sz="7200"/>
              </a:p>
            </p:txBody>
          </p:sp>
          <p:sp>
            <p:nvSpPr>
              <p:cNvPr id="20" name="Freeform: Shape 19">
                <a:extLst>
                  <a:ext uri="{FF2B5EF4-FFF2-40B4-BE49-F238E27FC236}">
                    <a16:creationId xmlns:a16="http://schemas.microsoft.com/office/drawing/2014/main" id="{1F082507-EB1A-4F0A-B8E7-754EF6ABE18C}"/>
                  </a:ext>
                </a:extLst>
              </p:cNvPr>
              <p:cNvSpPr/>
              <p:nvPr/>
            </p:nvSpPr>
            <p:spPr>
              <a:xfrm>
                <a:off x="547751" y="1334022"/>
                <a:ext cx="649224" cy="114344"/>
              </a:xfrm>
              <a:custGeom>
                <a:avLst/>
                <a:gdLst>
                  <a:gd name="connsiteX0" fmla="*/ 0 w 649224"/>
                  <a:gd name="connsiteY0" fmla="*/ 0 h 114344"/>
                  <a:gd name="connsiteX1" fmla="*/ 649225 w 649224"/>
                  <a:gd name="connsiteY1" fmla="*/ 114345 h 114344"/>
                </a:gdLst>
                <a:ahLst/>
                <a:cxnLst>
                  <a:cxn ang="0">
                    <a:pos x="connsiteX0" y="connsiteY0"/>
                  </a:cxn>
                  <a:cxn ang="0">
                    <a:pos x="connsiteX1" y="connsiteY1"/>
                  </a:cxn>
                </a:cxnLst>
                <a:rect l="l" t="t" r="r" b="b"/>
                <a:pathLst>
                  <a:path w="649224" h="114344">
                    <a:moveTo>
                      <a:pt x="0" y="0"/>
                    </a:moveTo>
                    <a:lnTo>
                      <a:pt x="649225" y="114345"/>
                    </a:lnTo>
                  </a:path>
                </a:pathLst>
              </a:custGeom>
              <a:ln w="20928" cap="flat">
                <a:solidFill>
                  <a:srgbClr val="939598"/>
                </a:solidFill>
                <a:prstDash val="solid"/>
                <a:miter/>
              </a:ln>
            </p:spPr>
            <p:txBody>
              <a:bodyPr anchor="ctr"/>
              <a:lstStyle/>
              <a:p>
                <a:pPr>
                  <a:defRPr/>
                </a:pPr>
                <a:endParaRPr lang="en-US" sz="7200"/>
              </a:p>
            </p:txBody>
          </p:sp>
          <p:sp>
            <p:nvSpPr>
              <p:cNvPr id="21" name="Freeform: Shape 20">
                <a:extLst>
                  <a:ext uri="{FF2B5EF4-FFF2-40B4-BE49-F238E27FC236}">
                    <a16:creationId xmlns:a16="http://schemas.microsoft.com/office/drawing/2014/main" id="{2CD01861-AE8B-46E5-9214-ACE9966F2E4D}"/>
                  </a:ext>
                </a:extLst>
              </p:cNvPr>
              <p:cNvSpPr/>
              <p:nvPr/>
            </p:nvSpPr>
            <p:spPr>
              <a:xfrm>
                <a:off x="2124440" y="124889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a:defRPr/>
                </a:pPr>
                <a:endParaRPr lang="en-US" sz="7200"/>
              </a:p>
            </p:txBody>
          </p:sp>
          <p:sp>
            <p:nvSpPr>
              <p:cNvPr id="22" name="Freeform: Shape 21">
                <a:extLst>
                  <a:ext uri="{FF2B5EF4-FFF2-40B4-BE49-F238E27FC236}">
                    <a16:creationId xmlns:a16="http://schemas.microsoft.com/office/drawing/2014/main" id="{1FF80CE4-5773-4062-9DA4-652FD3394B06}"/>
                  </a:ext>
                </a:extLst>
              </p:cNvPr>
              <p:cNvSpPr/>
              <p:nvPr/>
            </p:nvSpPr>
            <p:spPr>
              <a:xfrm>
                <a:off x="2823215" y="722912"/>
                <a:ext cx="513281" cy="513281"/>
              </a:xfrm>
              <a:custGeom>
                <a:avLst/>
                <a:gdLst>
                  <a:gd name="connsiteX0" fmla="*/ 513281 w 513281"/>
                  <a:gd name="connsiteY0" fmla="*/ 256641 h 513281"/>
                  <a:gd name="connsiteX1" fmla="*/ 256641 w 513281"/>
                  <a:gd name="connsiteY1" fmla="*/ 513282 h 513281"/>
                  <a:gd name="connsiteX2" fmla="*/ 0 w 513281"/>
                  <a:gd name="connsiteY2" fmla="*/ 256641 h 513281"/>
                  <a:gd name="connsiteX3" fmla="*/ 256641 w 513281"/>
                  <a:gd name="connsiteY3" fmla="*/ 0 h 513281"/>
                  <a:gd name="connsiteX4" fmla="*/ 513281 w 513281"/>
                  <a:gd name="connsiteY4" fmla="*/ 256641 h 513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81" h="513281">
                    <a:moveTo>
                      <a:pt x="513281" y="256641"/>
                    </a:moveTo>
                    <a:cubicBezTo>
                      <a:pt x="513281" y="398380"/>
                      <a:pt x="398379" y="513282"/>
                      <a:pt x="256641" y="513282"/>
                    </a:cubicBezTo>
                    <a:cubicBezTo>
                      <a:pt x="114902" y="513282"/>
                      <a:pt x="0" y="398380"/>
                      <a:pt x="0" y="256641"/>
                    </a:cubicBezTo>
                    <a:cubicBezTo>
                      <a:pt x="0" y="114902"/>
                      <a:pt x="114902" y="0"/>
                      <a:pt x="256641" y="0"/>
                    </a:cubicBezTo>
                    <a:cubicBezTo>
                      <a:pt x="398379" y="0"/>
                      <a:pt x="513281" y="114902"/>
                      <a:pt x="513281" y="256641"/>
                    </a:cubicBezTo>
                    <a:close/>
                  </a:path>
                </a:pathLst>
              </a:custGeom>
              <a:solidFill>
                <a:srgbClr val="808285"/>
              </a:solidFill>
              <a:ln w="12700" cap="flat">
                <a:noFill/>
                <a:prstDash val="solid"/>
                <a:miter/>
              </a:ln>
            </p:spPr>
            <p:txBody>
              <a:bodyPr anchor="ctr"/>
              <a:lstStyle/>
              <a:p>
                <a:pPr>
                  <a:defRPr/>
                </a:pPr>
                <a:endParaRPr lang="en-US" sz="7200"/>
              </a:p>
            </p:txBody>
          </p:sp>
          <p:sp>
            <p:nvSpPr>
              <p:cNvPr id="23" name="Freeform: Shape 22">
                <a:extLst>
                  <a:ext uri="{FF2B5EF4-FFF2-40B4-BE49-F238E27FC236}">
                    <a16:creationId xmlns:a16="http://schemas.microsoft.com/office/drawing/2014/main" id="{2361713C-C63C-4929-9ABA-B517D22910B6}"/>
                  </a:ext>
                </a:extLst>
              </p:cNvPr>
              <p:cNvSpPr/>
              <p:nvPr/>
            </p:nvSpPr>
            <p:spPr>
              <a:xfrm>
                <a:off x="2147309" y="688609"/>
                <a:ext cx="414182" cy="414182"/>
              </a:xfrm>
              <a:custGeom>
                <a:avLst/>
                <a:gdLst>
                  <a:gd name="connsiteX0" fmla="*/ 414183 w 414182"/>
                  <a:gd name="connsiteY0" fmla="*/ 207091 h 414182"/>
                  <a:gd name="connsiteX1" fmla="*/ 207091 w 414182"/>
                  <a:gd name="connsiteY1" fmla="*/ 414183 h 414182"/>
                  <a:gd name="connsiteX2" fmla="*/ 0 w 414182"/>
                  <a:gd name="connsiteY2" fmla="*/ 207091 h 414182"/>
                  <a:gd name="connsiteX3" fmla="*/ 207091 w 414182"/>
                  <a:gd name="connsiteY3" fmla="*/ 0 h 414182"/>
                  <a:gd name="connsiteX4" fmla="*/ 414183 w 414182"/>
                  <a:gd name="connsiteY4" fmla="*/ 207091 h 41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82" h="414182">
                    <a:moveTo>
                      <a:pt x="414183" y="207091"/>
                    </a:moveTo>
                    <a:cubicBezTo>
                      <a:pt x="414183" y="321465"/>
                      <a:pt x="321465" y="414183"/>
                      <a:pt x="207091" y="414183"/>
                    </a:cubicBezTo>
                    <a:cubicBezTo>
                      <a:pt x="92718" y="414183"/>
                      <a:pt x="0" y="321465"/>
                      <a:pt x="0" y="207091"/>
                    </a:cubicBezTo>
                    <a:cubicBezTo>
                      <a:pt x="0" y="92718"/>
                      <a:pt x="92718" y="0"/>
                      <a:pt x="207091" y="0"/>
                    </a:cubicBezTo>
                    <a:cubicBezTo>
                      <a:pt x="321465" y="0"/>
                      <a:pt x="414183" y="92718"/>
                      <a:pt x="414183" y="207091"/>
                    </a:cubicBezTo>
                    <a:close/>
                  </a:path>
                </a:pathLst>
              </a:custGeom>
              <a:solidFill>
                <a:srgbClr val="F2613F"/>
              </a:solidFill>
              <a:ln w="12700" cap="flat">
                <a:noFill/>
                <a:prstDash val="solid"/>
                <a:miter/>
              </a:ln>
            </p:spPr>
            <p:txBody>
              <a:bodyPr anchor="ctr"/>
              <a:lstStyle/>
              <a:p>
                <a:pPr>
                  <a:defRPr/>
                </a:pPr>
                <a:endParaRPr lang="en-US" sz="7200"/>
              </a:p>
            </p:txBody>
          </p:sp>
          <p:sp>
            <p:nvSpPr>
              <p:cNvPr id="27" name="Freeform: Shape 26">
                <a:extLst>
                  <a:ext uri="{FF2B5EF4-FFF2-40B4-BE49-F238E27FC236}">
                    <a16:creationId xmlns:a16="http://schemas.microsoft.com/office/drawing/2014/main" id="{C2E10C4A-BB9C-4585-A8AD-BE4693E6EB60}"/>
                  </a:ext>
                </a:extLst>
              </p:cNvPr>
              <p:cNvSpPr/>
              <p:nvPr/>
            </p:nvSpPr>
            <p:spPr>
              <a:xfrm>
                <a:off x="982262" y="1233653"/>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808285"/>
              </a:solidFill>
              <a:ln w="12700" cap="flat">
                <a:noFill/>
                <a:prstDash val="solid"/>
                <a:miter/>
              </a:ln>
            </p:spPr>
            <p:txBody>
              <a:bodyPr anchor="ctr"/>
              <a:lstStyle/>
              <a:p>
                <a:pPr>
                  <a:defRPr/>
                </a:pPr>
                <a:endParaRPr lang="en-US" sz="7200"/>
              </a:p>
            </p:txBody>
          </p:sp>
          <p:sp>
            <p:nvSpPr>
              <p:cNvPr id="28" name="Freeform: Shape 27">
                <a:extLst>
                  <a:ext uri="{FF2B5EF4-FFF2-40B4-BE49-F238E27FC236}">
                    <a16:creationId xmlns:a16="http://schemas.microsoft.com/office/drawing/2014/main" id="{415B306C-25C9-4BC8-9FA4-097380AC10F5}"/>
                  </a:ext>
                </a:extLst>
              </p:cNvPr>
              <p:cNvSpPr/>
              <p:nvPr/>
            </p:nvSpPr>
            <p:spPr>
              <a:xfrm>
                <a:off x="1636569" y="155635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a:defRPr/>
                </a:pPr>
                <a:endParaRPr lang="en-US" sz="7200"/>
              </a:p>
            </p:txBody>
          </p:sp>
          <p:sp>
            <p:nvSpPr>
              <p:cNvPr id="29" name="Freeform: Shape 28">
                <a:extLst>
                  <a:ext uri="{FF2B5EF4-FFF2-40B4-BE49-F238E27FC236}">
                    <a16:creationId xmlns:a16="http://schemas.microsoft.com/office/drawing/2014/main" id="{564D9312-756D-4C29-B481-FF0F77182415}"/>
                  </a:ext>
                </a:extLst>
              </p:cNvPr>
              <p:cNvSpPr/>
              <p:nvPr/>
            </p:nvSpPr>
            <p:spPr>
              <a:xfrm>
                <a:off x="566808" y="1671975"/>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a:defRPr/>
                </a:pPr>
                <a:endParaRPr lang="en-US" sz="7200"/>
              </a:p>
            </p:txBody>
          </p:sp>
          <p:sp>
            <p:nvSpPr>
              <p:cNvPr id="30" name="Freeform: Shape 29">
                <a:extLst>
                  <a:ext uri="{FF2B5EF4-FFF2-40B4-BE49-F238E27FC236}">
                    <a16:creationId xmlns:a16="http://schemas.microsoft.com/office/drawing/2014/main" id="{D9594101-CA62-4601-AD8A-53C8FBFA4E82}"/>
                  </a:ext>
                </a:extLst>
              </p:cNvPr>
              <p:cNvSpPr/>
              <p:nvPr/>
            </p:nvSpPr>
            <p:spPr>
              <a:xfrm>
                <a:off x="1102959" y="2044231"/>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a:defRPr/>
                </a:pPr>
                <a:endParaRPr lang="en-US" sz="7200" dirty="0"/>
              </a:p>
            </p:txBody>
          </p:sp>
          <p:sp>
            <p:nvSpPr>
              <p:cNvPr id="31" name="Freeform: Shape 30">
                <a:extLst>
                  <a:ext uri="{FF2B5EF4-FFF2-40B4-BE49-F238E27FC236}">
                    <a16:creationId xmlns:a16="http://schemas.microsoft.com/office/drawing/2014/main" id="{434BDCF8-884F-42FC-BF99-EE929CDFBCA8}"/>
                  </a:ext>
                </a:extLst>
              </p:cNvPr>
              <p:cNvSpPr/>
              <p:nvPr/>
            </p:nvSpPr>
            <p:spPr>
              <a:xfrm>
                <a:off x="1560339" y="448484"/>
                <a:ext cx="383690" cy="383690"/>
              </a:xfrm>
              <a:custGeom>
                <a:avLst/>
                <a:gdLst>
                  <a:gd name="connsiteX0" fmla="*/ 383691 w 383690"/>
                  <a:gd name="connsiteY0" fmla="*/ 191845 h 383690"/>
                  <a:gd name="connsiteX1" fmla="*/ 191845 w 383690"/>
                  <a:gd name="connsiteY1" fmla="*/ 383691 h 383690"/>
                  <a:gd name="connsiteX2" fmla="*/ 0 w 383690"/>
                  <a:gd name="connsiteY2" fmla="*/ 191845 h 383690"/>
                  <a:gd name="connsiteX3" fmla="*/ 191845 w 383690"/>
                  <a:gd name="connsiteY3" fmla="*/ 0 h 383690"/>
                  <a:gd name="connsiteX4" fmla="*/ 383691 w 383690"/>
                  <a:gd name="connsiteY4" fmla="*/ 191845 h 383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90" h="383690">
                    <a:moveTo>
                      <a:pt x="383691" y="191845"/>
                    </a:moveTo>
                    <a:cubicBezTo>
                      <a:pt x="383691" y="297799"/>
                      <a:pt x="297799" y="383691"/>
                      <a:pt x="191845" y="383691"/>
                    </a:cubicBezTo>
                    <a:cubicBezTo>
                      <a:pt x="85892" y="383691"/>
                      <a:pt x="0" y="297799"/>
                      <a:pt x="0" y="191845"/>
                    </a:cubicBezTo>
                    <a:cubicBezTo>
                      <a:pt x="0" y="85892"/>
                      <a:pt x="85892" y="0"/>
                      <a:pt x="191845" y="0"/>
                    </a:cubicBezTo>
                    <a:cubicBezTo>
                      <a:pt x="297798" y="0"/>
                      <a:pt x="383691" y="85892"/>
                      <a:pt x="383691" y="191845"/>
                    </a:cubicBezTo>
                    <a:close/>
                  </a:path>
                </a:pathLst>
              </a:custGeom>
              <a:solidFill>
                <a:srgbClr val="808285"/>
              </a:solidFill>
              <a:ln w="12700" cap="flat">
                <a:noFill/>
                <a:prstDash val="solid"/>
                <a:miter/>
              </a:ln>
            </p:spPr>
            <p:txBody>
              <a:bodyPr anchor="ctr"/>
              <a:lstStyle/>
              <a:p>
                <a:pPr>
                  <a:defRPr/>
                </a:pPr>
                <a:endParaRPr lang="en-US" sz="7200"/>
              </a:p>
            </p:txBody>
          </p:sp>
          <p:sp>
            <p:nvSpPr>
              <p:cNvPr id="32" name="Freeform: Shape 31">
                <a:extLst>
                  <a:ext uri="{FF2B5EF4-FFF2-40B4-BE49-F238E27FC236}">
                    <a16:creationId xmlns:a16="http://schemas.microsoft.com/office/drawing/2014/main" id="{7C680BDA-EC7F-4599-A609-E8CF15E25DD0}"/>
                  </a:ext>
                </a:extLst>
              </p:cNvPr>
              <p:cNvSpPr/>
              <p:nvPr/>
            </p:nvSpPr>
            <p:spPr>
              <a:xfrm>
                <a:off x="396562" y="1182833"/>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a:defRPr/>
                </a:pPr>
                <a:endParaRPr lang="en-US" sz="7200"/>
              </a:p>
            </p:txBody>
          </p:sp>
          <p:sp>
            <p:nvSpPr>
              <p:cNvPr id="33" name="Freeform: Shape 32">
                <a:extLst>
                  <a:ext uri="{FF2B5EF4-FFF2-40B4-BE49-F238E27FC236}">
                    <a16:creationId xmlns:a16="http://schemas.microsoft.com/office/drawing/2014/main" id="{FEA9936F-A109-464B-A7AD-D5BA88E25BDE}"/>
                  </a:ext>
                </a:extLst>
              </p:cNvPr>
              <p:cNvSpPr/>
              <p:nvPr/>
            </p:nvSpPr>
            <p:spPr>
              <a:xfrm>
                <a:off x="3120511" y="384959"/>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EE3124"/>
              </a:solidFill>
              <a:ln w="12700" cap="flat">
                <a:noFill/>
                <a:prstDash val="solid"/>
                <a:miter/>
              </a:ln>
            </p:spPr>
            <p:txBody>
              <a:bodyPr anchor="ctr"/>
              <a:lstStyle/>
              <a:p>
                <a:pPr>
                  <a:defRPr/>
                </a:pPr>
                <a:endParaRPr lang="en-US" sz="7200"/>
              </a:p>
            </p:txBody>
          </p:sp>
          <p:sp>
            <p:nvSpPr>
              <p:cNvPr id="34" name="Freeform: Shape 33">
                <a:extLst>
                  <a:ext uri="{FF2B5EF4-FFF2-40B4-BE49-F238E27FC236}">
                    <a16:creationId xmlns:a16="http://schemas.microsoft.com/office/drawing/2014/main" id="{B5E17EB9-73C2-403A-BE56-4EE910B328A2}"/>
                  </a:ext>
                </a:extLst>
              </p:cNvPr>
              <p:cNvSpPr/>
              <p:nvPr/>
            </p:nvSpPr>
            <p:spPr>
              <a:xfrm>
                <a:off x="1606077" y="1051971"/>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chemeClr val="bg1">
                  <a:lumMod val="85000"/>
                </a:schemeClr>
              </a:solidFill>
              <a:ln w="12700" cap="flat">
                <a:noFill/>
                <a:prstDash val="solid"/>
                <a:miter/>
              </a:ln>
            </p:spPr>
            <p:txBody>
              <a:bodyPr anchor="ctr"/>
              <a:lstStyle/>
              <a:p>
                <a:pPr>
                  <a:defRPr/>
                </a:pPr>
                <a:endParaRPr lang="en-US" sz="7200"/>
              </a:p>
            </p:txBody>
          </p:sp>
          <p:sp>
            <p:nvSpPr>
              <p:cNvPr id="35" name="Freeform: Shape 34">
                <a:extLst>
                  <a:ext uri="{FF2B5EF4-FFF2-40B4-BE49-F238E27FC236}">
                    <a16:creationId xmlns:a16="http://schemas.microsoft.com/office/drawing/2014/main" id="{21969C85-057A-4E16-8DA8-86A8DA7D6B19}"/>
                  </a:ext>
                </a:extLst>
              </p:cNvPr>
              <p:cNvSpPr/>
              <p:nvPr/>
            </p:nvSpPr>
            <p:spPr>
              <a:xfrm>
                <a:off x="12871" y="1974354"/>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a:defRPr/>
                </a:pPr>
                <a:endParaRPr lang="en-US" sz="7200"/>
              </a:p>
            </p:txBody>
          </p:sp>
          <p:sp>
            <p:nvSpPr>
              <p:cNvPr id="36" name="Freeform: Shape 35">
                <a:extLst>
                  <a:ext uri="{FF2B5EF4-FFF2-40B4-BE49-F238E27FC236}">
                    <a16:creationId xmlns:a16="http://schemas.microsoft.com/office/drawing/2014/main" id="{7E25CF9B-3D92-4CFC-862E-1AE9A427EF2D}"/>
                  </a:ext>
                </a:extLst>
              </p:cNvPr>
              <p:cNvSpPr/>
              <p:nvPr/>
            </p:nvSpPr>
            <p:spPr>
              <a:xfrm>
                <a:off x="2151121" y="2042960"/>
                <a:ext cx="302378" cy="302378"/>
              </a:xfrm>
              <a:custGeom>
                <a:avLst/>
                <a:gdLst>
                  <a:gd name="connsiteX0" fmla="*/ 302379 w 302378"/>
                  <a:gd name="connsiteY0" fmla="*/ 151189 h 302378"/>
                  <a:gd name="connsiteX1" fmla="*/ 151190 w 302378"/>
                  <a:gd name="connsiteY1" fmla="*/ 302379 h 302378"/>
                  <a:gd name="connsiteX2" fmla="*/ 0 w 302378"/>
                  <a:gd name="connsiteY2" fmla="*/ 151189 h 302378"/>
                  <a:gd name="connsiteX3" fmla="*/ 151190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90" y="302379"/>
                    </a:cubicBezTo>
                    <a:cubicBezTo>
                      <a:pt x="67690" y="302379"/>
                      <a:pt x="0" y="234689"/>
                      <a:pt x="0" y="151189"/>
                    </a:cubicBezTo>
                    <a:cubicBezTo>
                      <a:pt x="0" y="67690"/>
                      <a:pt x="67690" y="0"/>
                      <a:pt x="151190" y="0"/>
                    </a:cubicBezTo>
                    <a:cubicBezTo>
                      <a:pt x="234689" y="0"/>
                      <a:pt x="302379" y="67690"/>
                      <a:pt x="302379" y="151189"/>
                    </a:cubicBezTo>
                    <a:close/>
                  </a:path>
                </a:pathLst>
              </a:custGeom>
              <a:solidFill>
                <a:schemeClr val="bg1">
                  <a:lumMod val="85000"/>
                </a:schemeClr>
              </a:solidFill>
              <a:ln w="12700" cap="flat">
                <a:noFill/>
                <a:prstDash val="solid"/>
                <a:miter/>
              </a:ln>
            </p:spPr>
            <p:txBody>
              <a:bodyPr anchor="ctr"/>
              <a:lstStyle/>
              <a:p>
                <a:pPr>
                  <a:defRPr/>
                </a:pPr>
                <a:endParaRPr lang="en-US" sz="7200"/>
              </a:p>
            </p:txBody>
          </p:sp>
          <p:sp>
            <p:nvSpPr>
              <p:cNvPr id="37" name="Freeform: Shape 36">
                <a:extLst>
                  <a:ext uri="{FF2B5EF4-FFF2-40B4-BE49-F238E27FC236}">
                    <a16:creationId xmlns:a16="http://schemas.microsoft.com/office/drawing/2014/main" id="{3167B4A7-F1A5-42F5-89F8-EE68DB3B3A0B}"/>
                  </a:ext>
                </a:extLst>
              </p:cNvPr>
              <p:cNvSpPr/>
              <p:nvPr/>
            </p:nvSpPr>
            <p:spPr>
              <a:xfrm>
                <a:off x="2515754" y="329057"/>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a:defRPr/>
                </a:pPr>
                <a:endParaRPr lang="en-US" sz="7200"/>
              </a:p>
            </p:txBody>
          </p:sp>
        </p:grpSp>
      </p:grpSp>
      <p:sp>
        <p:nvSpPr>
          <p:cNvPr id="24" name="Text Placeholder 10"/>
          <p:cNvSpPr>
            <a:spLocks noGrp="1"/>
          </p:cNvSpPr>
          <p:nvPr>
            <p:ph type="body" sz="quarter" idx="13"/>
          </p:nvPr>
        </p:nvSpPr>
        <p:spPr>
          <a:xfrm>
            <a:off x="3613520" y="245660"/>
            <a:ext cx="18918934"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613520" y="1403617"/>
            <a:ext cx="18918934"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613520" y="2051646"/>
            <a:ext cx="18918934"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22833651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B1C46EBA-548F-45BE-A52B-C10C73A415DB}"/>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cxnSp>
        <p:nvCxnSpPr>
          <p:cNvPr id="6" name="Straight Connector 133">
            <a:extLst>
              <a:ext uri="{FF2B5EF4-FFF2-40B4-BE49-F238E27FC236}">
                <a16:creationId xmlns:a16="http://schemas.microsoft.com/office/drawing/2014/main" id="{30D7EC9B-891C-41B9-A87C-312BEE1C54AE}"/>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pic>
        <p:nvPicPr>
          <p:cNvPr id="7" name="Picture 5" descr="MDAnderson Master Logo_Texas_V_Tagline_RGB REV.png">
            <a:extLst>
              <a:ext uri="{FF2B5EF4-FFF2-40B4-BE49-F238E27FC236}">
                <a16:creationId xmlns:a16="http://schemas.microsoft.com/office/drawing/2014/main" id="{A9272004-20E9-4E48-826B-55377F02D9C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aphic 2">
            <a:extLst>
              <a:ext uri="{FF2B5EF4-FFF2-40B4-BE49-F238E27FC236}">
                <a16:creationId xmlns:a16="http://schemas.microsoft.com/office/drawing/2014/main" id="{E8F09940-446A-48C7-BEF5-294E841567F3}"/>
              </a:ext>
            </a:extLst>
          </p:cNvPr>
          <p:cNvGrpSpPr>
            <a:grpSpLocks/>
          </p:cNvGrpSpPr>
          <p:nvPr userDrawn="1"/>
        </p:nvGrpSpPr>
        <p:grpSpPr bwMode="auto">
          <a:xfrm rot="-389078">
            <a:off x="-74613" y="-334963"/>
            <a:ext cx="3502026" cy="3500438"/>
            <a:chOff x="-135777" y="-447217"/>
            <a:chExt cx="3659037" cy="3659037"/>
          </a:xfrm>
        </p:grpSpPr>
        <p:sp>
          <p:nvSpPr>
            <p:cNvPr id="9" name="Freeform: Shape 9">
              <a:extLst>
                <a:ext uri="{FF2B5EF4-FFF2-40B4-BE49-F238E27FC236}">
                  <a16:creationId xmlns:a16="http://schemas.microsoft.com/office/drawing/2014/main" id="{967CB67B-B6F9-4178-9B63-DC35E40C15B2}"/>
                </a:ext>
              </a:extLst>
            </p:cNvPr>
            <p:cNvSpPr>
              <a:spLocks/>
            </p:cNvSpPr>
            <p:nvPr/>
          </p:nvSpPr>
          <p:spPr bwMode="auto">
            <a:xfrm>
              <a:off x="2354400" y="445943"/>
              <a:ext cx="649225" cy="463732"/>
            </a:xfrm>
            <a:custGeom>
              <a:avLst/>
              <a:gdLst>
                <a:gd name="T0" fmla="*/ 259182 w 649225"/>
                <a:gd name="T1" fmla="*/ 0 h 463732"/>
                <a:gd name="T2" fmla="*/ 649225 w 649225"/>
                <a:gd name="T3" fmla="*/ 458650 h 463732"/>
                <a:gd name="T4" fmla="*/ 0 w 649225"/>
                <a:gd name="T5" fmla="*/ 463732 h 463732"/>
                <a:gd name="T6" fmla="*/ 0 60000 65536"/>
                <a:gd name="T7" fmla="*/ 0 60000 65536"/>
                <a:gd name="T8" fmla="*/ 0 60000 65536"/>
              </a:gdLst>
              <a:ahLst/>
              <a:cxnLst>
                <a:cxn ang="T6">
                  <a:pos x="T0" y="T1"/>
                </a:cxn>
                <a:cxn ang="T7">
                  <a:pos x="T2" y="T3"/>
                </a:cxn>
                <a:cxn ang="T8">
                  <a:pos x="T4" y="T5"/>
                </a:cxn>
              </a:cxnLst>
              <a:rect l="0" t="0" r="r" b="b"/>
              <a:pathLst>
                <a:path w="649225" h="463732">
                  <a:moveTo>
                    <a:pt x="259182" y="0"/>
                  </a:moveTo>
                  <a:lnTo>
                    <a:pt x="649225" y="458650"/>
                  </a:lnTo>
                  <a:lnTo>
                    <a:pt x="0" y="463732"/>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0" name="Freeform: Shape 10">
              <a:extLst>
                <a:ext uri="{FF2B5EF4-FFF2-40B4-BE49-F238E27FC236}">
                  <a16:creationId xmlns:a16="http://schemas.microsoft.com/office/drawing/2014/main" id="{FCF08FC4-3780-4023-9F25-820A20DCB8EC}"/>
                </a:ext>
              </a:extLst>
            </p:cNvPr>
            <p:cNvSpPr>
              <a:spLocks/>
            </p:cNvSpPr>
            <p:nvPr/>
          </p:nvSpPr>
          <p:spPr bwMode="auto">
            <a:xfrm>
              <a:off x="2344236" y="895700"/>
              <a:ext cx="10163" cy="490412"/>
            </a:xfrm>
            <a:custGeom>
              <a:avLst/>
              <a:gdLst>
                <a:gd name="T0" fmla="*/ 10164 w 10163"/>
                <a:gd name="T1" fmla="*/ 0 h 490412"/>
                <a:gd name="T2" fmla="*/ 0 w 10163"/>
                <a:gd name="T3" fmla="*/ 490413 h 490412"/>
                <a:gd name="T4" fmla="*/ 0 60000 65536"/>
                <a:gd name="T5" fmla="*/ 0 60000 65536"/>
              </a:gdLst>
              <a:ahLst/>
              <a:cxnLst>
                <a:cxn ang="T4">
                  <a:pos x="T0" y="T1"/>
                </a:cxn>
                <a:cxn ang="T5">
                  <a:pos x="T2" y="T3"/>
                </a:cxn>
              </a:cxnLst>
              <a:rect l="0" t="0" r="r" b="b"/>
              <a:pathLst>
                <a:path w="10163" h="490412">
                  <a:moveTo>
                    <a:pt x="10164" y="0"/>
                  </a:moveTo>
                  <a:lnTo>
                    <a:pt x="0" y="490413"/>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1" name="Freeform: Shape 11">
              <a:extLst>
                <a:ext uri="{FF2B5EF4-FFF2-40B4-BE49-F238E27FC236}">
                  <a16:creationId xmlns:a16="http://schemas.microsoft.com/office/drawing/2014/main" id="{D74ED28F-0B4A-4763-B39B-9DFFB3A08A92}"/>
                </a:ext>
              </a:extLst>
            </p:cNvPr>
            <p:cNvSpPr>
              <a:spLocks/>
            </p:cNvSpPr>
            <p:nvPr/>
          </p:nvSpPr>
          <p:spPr bwMode="auto">
            <a:xfrm>
              <a:off x="1747102" y="420533"/>
              <a:ext cx="860127" cy="741971"/>
            </a:xfrm>
            <a:custGeom>
              <a:avLst/>
              <a:gdLst>
                <a:gd name="T0" fmla="*/ 0 w 860127"/>
                <a:gd name="T1" fmla="*/ 741971 h 741971"/>
                <a:gd name="T2" fmla="*/ 5082 w 860127"/>
                <a:gd name="T3" fmla="*/ 219796 h 741971"/>
                <a:gd name="T4" fmla="*/ 607299 w 860127"/>
                <a:gd name="T5" fmla="*/ 475167 h 741971"/>
                <a:gd name="T6" fmla="*/ 860128 w 860127"/>
                <a:gd name="T7" fmla="*/ 0 h 7419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0127" h="741971">
                  <a:moveTo>
                    <a:pt x="0" y="741971"/>
                  </a:moveTo>
                  <a:lnTo>
                    <a:pt x="5082" y="219796"/>
                  </a:lnTo>
                  <a:lnTo>
                    <a:pt x="607299" y="475167"/>
                  </a:lnTo>
                  <a:lnTo>
                    <a:pt x="860128" y="0"/>
                  </a:lnTo>
                </a:path>
              </a:pathLst>
            </a:custGeom>
            <a:noFill/>
            <a:ln w="20928" cap="flat">
              <a:solidFill>
                <a:srgbClr val="939598"/>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2" name="Graphic 2">
              <a:extLst>
                <a:ext uri="{FF2B5EF4-FFF2-40B4-BE49-F238E27FC236}">
                  <a16:creationId xmlns:a16="http://schemas.microsoft.com/office/drawing/2014/main" id="{1B64B832-D84C-4574-8CF9-D0BEB996AE9A}"/>
                </a:ext>
              </a:extLst>
            </p:cNvPr>
            <p:cNvGrpSpPr/>
            <p:nvPr/>
          </p:nvGrpSpPr>
          <p:grpSpPr>
            <a:xfrm>
              <a:off x="-135777" y="-447217"/>
              <a:ext cx="3472273" cy="2920877"/>
              <a:chOff x="-135777" y="-447217"/>
              <a:chExt cx="3472273" cy="2920877"/>
            </a:xfrm>
            <a:solidFill>
              <a:schemeClr val="accent1"/>
            </a:solidFill>
          </p:grpSpPr>
          <p:sp>
            <p:nvSpPr>
              <p:cNvPr id="13" name="Freeform: Shape 12">
                <a:extLst>
                  <a:ext uri="{FF2B5EF4-FFF2-40B4-BE49-F238E27FC236}">
                    <a16:creationId xmlns:a16="http://schemas.microsoft.com/office/drawing/2014/main" id="{C2107BFD-1D8D-4426-9681-7488C4B2482F}"/>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a:defRPr/>
                </a:pPr>
                <a:endParaRPr lang="en-US" sz="7200"/>
              </a:p>
            </p:txBody>
          </p:sp>
          <p:sp>
            <p:nvSpPr>
              <p:cNvPr id="14" name="Freeform: Shape 13">
                <a:extLst>
                  <a:ext uri="{FF2B5EF4-FFF2-40B4-BE49-F238E27FC236}">
                    <a16:creationId xmlns:a16="http://schemas.microsoft.com/office/drawing/2014/main" id="{13CABF32-B5FC-4347-B81A-1855E7E93FE9}"/>
                  </a:ext>
                </a:extLst>
              </p:cNvPr>
              <p:cNvSpPr/>
              <p:nvPr/>
            </p:nvSpPr>
            <p:spPr>
              <a:xfrm>
                <a:off x="103076" y="1203161"/>
                <a:ext cx="2236078" cy="1029104"/>
              </a:xfrm>
              <a:custGeom>
                <a:avLst/>
                <a:gdLst>
                  <a:gd name="connsiteX0" fmla="*/ 0 w 2236078"/>
                  <a:gd name="connsiteY0" fmla="*/ 857587 h 1029104"/>
                  <a:gd name="connsiteX1" fmla="*/ 444675 w 2236078"/>
                  <a:gd name="connsiteY1" fmla="*/ 130861 h 1029104"/>
                  <a:gd name="connsiteX2" fmla="*/ 687340 w 2236078"/>
                  <a:gd name="connsiteY2" fmla="*/ 720373 h 1029104"/>
                  <a:gd name="connsiteX3" fmla="*/ 1093900 w 2236078"/>
                  <a:gd name="connsiteY3" fmla="*/ 245206 h 1029104"/>
                  <a:gd name="connsiteX4" fmla="*/ 1654190 w 2236078"/>
                  <a:gd name="connsiteY4" fmla="*/ 0 h 1029104"/>
                  <a:gd name="connsiteX5" fmla="*/ 1732961 w 2236078"/>
                  <a:gd name="connsiteY5" fmla="*/ 607299 h 1029104"/>
                  <a:gd name="connsiteX6" fmla="*/ 2236078 w 2236078"/>
                  <a:gd name="connsiteY6" fmla="*/ 260452 h 1029104"/>
                  <a:gd name="connsiteX7" fmla="*/ 2208127 w 2236078"/>
                  <a:gd name="connsiteY7" fmla="*/ 1029104 h 1029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6078" h="1029104">
                    <a:moveTo>
                      <a:pt x="0" y="857587"/>
                    </a:moveTo>
                    <a:lnTo>
                      <a:pt x="444675" y="130861"/>
                    </a:lnTo>
                    <a:lnTo>
                      <a:pt x="687340" y="720373"/>
                    </a:lnTo>
                    <a:lnTo>
                      <a:pt x="1093900" y="245206"/>
                    </a:lnTo>
                    <a:lnTo>
                      <a:pt x="1654190" y="0"/>
                    </a:lnTo>
                    <a:lnTo>
                      <a:pt x="1732961" y="607299"/>
                    </a:lnTo>
                    <a:lnTo>
                      <a:pt x="2236078" y="260452"/>
                    </a:lnTo>
                    <a:lnTo>
                      <a:pt x="2208127" y="1029104"/>
                    </a:lnTo>
                  </a:path>
                </a:pathLst>
              </a:custGeom>
              <a:noFill/>
              <a:ln w="20928" cap="flat">
                <a:solidFill>
                  <a:srgbClr val="939598"/>
                </a:solidFill>
                <a:prstDash val="solid"/>
                <a:miter/>
              </a:ln>
            </p:spPr>
            <p:txBody>
              <a:bodyPr anchor="ctr"/>
              <a:lstStyle/>
              <a:p>
                <a:pPr>
                  <a:defRPr/>
                </a:pPr>
                <a:endParaRPr lang="en-US" sz="7200"/>
              </a:p>
            </p:txBody>
          </p:sp>
          <p:sp>
            <p:nvSpPr>
              <p:cNvPr id="15" name="Freeform: Shape 14">
                <a:extLst>
                  <a:ext uri="{FF2B5EF4-FFF2-40B4-BE49-F238E27FC236}">
                    <a16:creationId xmlns:a16="http://schemas.microsoft.com/office/drawing/2014/main" id="{9C21673E-D5DB-4C7C-AD1A-F285E42874E3}"/>
                  </a:ext>
                </a:extLst>
              </p:cNvPr>
              <p:cNvSpPr/>
              <p:nvPr/>
            </p:nvSpPr>
            <p:spPr>
              <a:xfrm>
                <a:off x="103076" y="1448367"/>
                <a:ext cx="1732960" cy="837258"/>
              </a:xfrm>
              <a:custGeom>
                <a:avLst/>
                <a:gdLst>
                  <a:gd name="connsiteX0" fmla="*/ 0 w 1732960"/>
                  <a:gd name="connsiteY0" fmla="*/ 612380 h 837258"/>
                  <a:gd name="connsiteX1" fmla="*/ 678446 w 1732960"/>
                  <a:gd name="connsiteY1" fmla="*/ 438322 h 837258"/>
                  <a:gd name="connsiteX2" fmla="*/ 1228573 w 1732960"/>
                  <a:gd name="connsiteY2" fmla="*/ 837259 h 837258"/>
                  <a:gd name="connsiteX3" fmla="*/ 1732961 w 1732960"/>
                  <a:gd name="connsiteY3" fmla="*/ 362092 h 837258"/>
                  <a:gd name="connsiteX4" fmla="*/ 1093900 w 1732960"/>
                  <a:gd name="connsiteY4" fmla="*/ 0 h 837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2960" h="837258">
                    <a:moveTo>
                      <a:pt x="0" y="612380"/>
                    </a:moveTo>
                    <a:lnTo>
                      <a:pt x="678446" y="438322"/>
                    </a:lnTo>
                    <a:lnTo>
                      <a:pt x="1228573" y="837259"/>
                    </a:lnTo>
                    <a:lnTo>
                      <a:pt x="1732961" y="362092"/>
                    </a:lnTo>
                    <a:lnTo>
                      <a:pt x="1093900" y="0"/>
                    </a:lnTo>
                  </a:path>
                </a:pathLst>
              </a:custGeom>
              <a:noFill/>
              <a:ln w="20928" cap="flat">
                <a:solidFill>
                  <a:srgbClr val="939598"/>
                </a:solidFill>
                <a:prstDash val="solid"/>
                <a:miter/>
              </a:ln>
            </p:spPr>
            <p:txBody>
              <a:bodyPr anchor="ctr"/>
              <a:lstStyle/>
              <a:p>
                <a:pPr>
                  <a:defRPr/>
                </a:pPr>
                <a:endParaRPr lang="en-US" sz="7200"/>
              </a:p>
            </p:txBody>
          </p:sp>
          <p:sp>
            <p:nvSpPr>
              <p:cNvPr id="16" name="Freeform: Shape 15">
                <a:extLst>
                  <a:ext uri="{FF2B5EF4-FFF2-40B4-BE49-F238E27FC236}">
                    <a16:creationId xmlns:a16="http://schemas.microsoft.com/office/drawing/2014/main" id="{EB70C94E-106C-4693-AF0B-7A2F29D372FF}"/>
                  </a:ext>
                </a:extLst>
              </p:cNvPr>
              <p:cNvSpPr/>
              <p:nvPr/>
            </p:nvSpPr>
            <p:spPr>
              <a:xfrm>
                <a:off x="1836037" y="1810459"/>
                <a:ext cx="466273" cy="383690"/>
              </a:xfrm>
              <a:custGeom>
                <a:avLst/>
                <a:gdLst>
                  <a:gd name="connsiteX0" fmla="*/ 466273 w 466273"/>
                  <a:gd name="connsiteY0" fmla="*/ 383691 h 383690"/>
                  <a:gd name="connsiteX1" fmla="*/ 0 w 466273"/>
                  <a:gd name="connsiteY1" fmla="*/ 0 h 383690"/>
                </a:gdLst>
                <a:ahLst/>
                <a:cxnLst>
                  <a:cxn ang="0">
                    <a:pos x="connsiteX0" y="connsiteY0"/>
                  </a:cxn>
                  <a:cxn ang="0">
                    <a:pos x="connsiteX1" y="connsiteY1"/>
                  </a:cxn>
                </a:cxnLst>
                <a:rect l="l" t="t" r="r" b="b"/>
                <a:pathLst>
                  <a:path w="466273" h="383690">
                    <a:moveTo>
                      <a:pt x="466273" y="383691"/>
                    </a:moveTo>
                    <a:lnTo>
                      <a:pt x="0" y="0"/>
                    </a:lnTo>
                  </a:path>
                </a:pathLst>
              </a:custGeom>
              <a:ln w="20928" cap="flat">
                <a:solidFill>
                  <a:srgbClr val="939598"/>
                </a:solidFill>
                <a:prstDash val="solid"/>
                <a:miter/>
              </a:ln>
            </p:spPr>
            <p:txBody>
              <a:bodyPr anchor="ctr"/>
              <a:lstStyle/>
              <a:p>
                <a:pPr>
                  <a:defRPr/>
                </a:pPr>
                <a:endParaRPr lang="en-US" sz="7200"/>
              </a:p>
            </p:txBody>
          </p:sp>
          <p:sp>
            <p:nvSpPr>
              <p:cNvPr id="17" name="Freeform: Shape 16">
                <a:extLst>
                  <a:ext uri="{FF2B5EF4-FFF2-40B4-BE49-F238E27FC236}">
                    <a16:creationId xmlns:a16="http://schemas.microsoft.com/office/drawing/2014/main" id="{D2238F11-65A5-42C5-93A1-5C88972BB2FF}"/>
                  </a:ext>
                </a:extLst>
              </p:cNvPr>
              <p:cNvSpPr/>
              <p:nvPr/>
            </p:nvSpPr>
            <p:spPr>
              <a:xfrm>
                <a:off x="-135777" y="-447217"/>
                <a:ext cx="12704" cy="12704"/>
              </a:xfrm>
              <a:custGeom>
                <a:avLst/>
                <a:gdLst/>
                <a:ahLst/>
                <a:cxnLst/>
                <a:rect l="l" t="t" r="r" b="b"/>
                <a:pathLst>
                  <a:path w="12704" h="12704"/>
                </a:pathLst>
              </a:custGeom>
              <a:noFill/>
              <a:ln w="20928" cap="flat">
                <a:solidFill>
                  <a:srgbClr val="939598"/>
                </a:solidFill>
                <a:prstDash val="solid"/>
                <a:miter/>
              </a:ln>
            </p:spPr>
            <p:txBody>
              <a:bodyPr anchor="ctr"/>
              <a:lstStyle/>
              <a:p>
                <a:pPr>
                  <a:defRPr/>
                </a:pPr>
                <a:endParaRPr lang="en-US" sz="7200"/>
              </a:p>
            </p:txBody>
          </p:sp>
          <p:sp>
            <p:nvSpPr>
              <p:cNvPr id="18" name="Freeform: Shape 17">
                <a:extLst>
                  <a:ext uri="{FF2B5EF4-FFF2-40B4-BE49-F238E27FC236}">
                    <a16:creationId xmlns:a16="http://schemas.microsoft.com/office/drawing/2014/main" id="{04F628C1-F8A4-46F3-9C0B-BF2E355373B7}"/>
                  </a:ext>
                </a:extLst>
              </p:cNvPr>
              <p:cNvSpPr/>
              <p:nvPr/>
            </p:nvSpPr>
            <p:spPr>
              <a:xfrm>
                <a:off x="2339155" y="476435"/>
                <a:ext cx="872832" cy="987177"/>
              </a:xfrm>
              <a:custGeom>
                <a:avLst/>
                <a:gdLst>
                  <a:gd name="connsiteX0" fmla="*/ 0 w 872832"/>
                  <a:gd name="connsiteY0" fmla="*/ 987178 h 987177"/>
                  <a:gd name="connsiteX1" fmla="*/ 696233 w 872832"/>
                  <a:gd name="connsiteY1" fmla="*/ 513282 h 987177"/>
                  <a:gd name="connsiteX2" fmla="*/ 872833 w 872832"/>
                  <a:gd name="connsiteY2" fmla="*/ 0 h 987177"/>
                </a:gdLst>
                <a:ahLst/>
                <a:cxnLst>
                  <a:cxn ang="0">
                    <a:pos x="connsiteX0" y="connsiteY0"/>
                  </a:cxn>
                  <a:cxn ang="0">
                    <a:pos x="connsiteX1" y="connsiteY1"/>
                  </a:cxn>
                  <a:cxn ang="0">
                    <a:pos x="connsiteX2" y="connsiteY2"/>
                  </a:cxn>
                </a:cxnLst>
                <a:rect l="l" t="t" r="r" b="b"/>
                <a:pathLst>
                  <a:path w="872832" h="987177">
                    <a:moveTo>
                      <a:pt x="0" y="987178"/>
                    </a:moveTo>
                    <a:lnTo>
                      <a:pt x="696233" y="513282"/>
                    </a:lnTo>
                    <a:lnTo>
                      <a:pt x="872833" y="0"/>
                    </a:lnTo>
                  </a:path>
                </a:pathLst>
              </a:custGeom>
              <a:noFill/>
              <a:ln w="20928" cap="flat">
                <a:solidFill>
                  <a:srgbClr val="939598"/>
                </a:solidFill>
                <a:prstDash val="solid"/>
                <a:miter/>
              </a:ln>
            </p:spPr>
            <p:txBody>
              <a:bodyPr anchor="ctr"/>
              <a:lstStyle/>
              <a:p>
                <a:pPr>
                  <a:defRPr/>
                </a:pPr>
                <a:endParaRPr lang="en-US" sz="7200"/>
              </a:p>
            </p:txBody>
          </p:sp>
          <p:sp>
            <p:nvSpPr>
              <p:cNvPr id="19" name="Freeform: Shape 18">
                <a:extLst>
                  <a:ext uri="{FF2B5EF4-FFF2-40B4-BE49-F238E27FC236}">
                    <a16:creationId xmlns:a16="http://schemas.microsoft.com/office/drawing/2014/main" id="{F92A0683-9356-4AAB-806F-E2E8318B3C45}"/>
                  </a:ext>
                </a:extLst>
              </p:cNvPr>
              <p:cNvSpPr/>
              <p:nvPr/>
            </p:nvSpPr>
            <p:spPr>
              <a:xfrm>
                <a:off x="1757266" y="1203161"/>
                <a:ext cx="581888" cy="260452"/>
              </a:xfrm>
              <a:custGeom>
                <a:avLst/>
                <a:gdLst>
                  <a:gd name="connsiteX0" fmla="*/ 581889 w 581888"/>
                  <a:gd name="connsiteY0" fmla="*/ 260452 h 260452"/>
                  <a:gd name="connsiteX1" fmla="*/ 0 w 581888"/>
                  <a:gd name="connsiteY1" fmla="*/ 0 h 260452"/>
                </a:gdLst>
                <a:ahLst/>
                <a:cxnLst>
                  <a:cxn ang="0">
                    <a:pos x="connsiteX0" y="connsiteY0"/>
                  </a:cxn>
                  <a:cxn ang="0">
                    <a:pos x="connsiteX1" y="connsiteY1"/>
                  </a:cxn>
                </a:cxnLst>
                <a:rect l="l" t="t" r="r" b="b"/>
                <a:pathLst>
                  <a:path w="581888" h="260452">
                    <a:moveTo>
                      <a:pt x="581889" y="260452"/>
                    </a:moveTo>
                    <a:lnTo>
                      <a:pt x="0" y="0"/>
                    </a:lnTo>
                  </a:path>
                </a:pathLst>
              </a:custGeom>
              <a:ln w="20928" cap="flat">
                <a:solidFill>
                  <a:srgbClr val="939598"/>
                </a:solidFill>
                <a:prstDash val="solid"/>
                <a:miter/>
              </a:ln>
            </p:spPr>
            <p:txBody>
              <a:bodyPr anchor="ctr"/>
              <a:lstStyle/>
              <a:p>
                <a:pPr>
                  <a:defRPr/>
                </a:pPr>
                <a:endParaRPr lang="en-US" sz="7200"/>
              </a:p>
            </p:txBody>
          </p:sp>
          <p:sp>
            <p:nvSpPr>
              <p:cNvPr id="20" name="Freeform: Shape 19">
                <a:extLst>
                  <a:ext uri="{FF2B5EF4-FFF2-40B4-BE49-F238E27FC236}">
                    <a16:creationId xmlns:a16="http://schemas.microsoft.com/office/drawing/2014/main" id="{D34FA250-36C4-46C9-B6A6-628E3E3FEE01}"/>
                  </a:ext>
                </a:extLst>
              </p:cNvPr>
              <p:cNvSpPr/>
              <p:nvPr/>
            </p:nvSpPr>
            <p:spPr>
              <a:xfrm>
                <a:off x="547751" y="1334022"/>
                <a:ext cx="649224" cy="114344"/>
              </a:xfrm>
              <a:custGeom>
                <a:avLst/>
                <a:gdLst>
                  <a:gd name="connsiteX0" fmla="*/ 0 w 649224"/>
                  <a:gd name="connsiteY0" fmla="*/ 0 h 114344"/>
                  <a:gd name="connsiteX1" fmla="*/ 649225 w 649224"/>
                  <a:gd name="connsiteY1" fmla="*/ 114345 h 114344"/>
                </a:gdLst>
                <a:ahLst/>
                <a:cxnLst>
                  <a:cxn ang="0">
                    <a:pos x="connsiteX0" y="connsiteY0"/>
                  </a:cxn>
                  <a:cxn ang="0">
                    <a:pos x="connsiteX1" y="connsiteY1"/>
                  </a:cxn>
                </a:cxnLst>
                <a:rect l="l" t="t" r="r" b="b"/>
                <a:pathLst>
                  <a:path w="649224" h="114344">
                    <a:moveTo>
                      <a:pt x="0" y="0"/>
                    </a:moveTo>
                    <a:lnTo>
                      <a:pt x="649225" y="114345"/>
                    </a:lnTo>
                  </a:path>
                </a:pathLst>
              </a:custGeom>
              <a:ln w="20928" cap="flat">
                <a:solidFill>
                  <a:srgbClr val="939598"/>
                </a:solidFill>
                <a:prstDash val="solid"/>
                <a:miter/>
              </a:ln>
            </p:spPr>
            <p:txBody>
              <a:bodyPr anchor="ctr"/>
              <a:lstStyle/>
              <a:p>
                <a:pPr>
                  <a:defRPr/>
                </a:pPr>
                <a:endParaRPr lang="en-US" sz="7200"/>
              </a:p>
            </p:txBody>
          </p:sp>
          <p:sp>
            <p:nvSpPr>
              <p:cNvPr id="21" name="Freeform: Shape 20">
                <a:extLst>
                  <a:ext uri="{FF2B5EF4-FFF2-40B4-BE49-F238E27FC236}">
                    <a16:creationId xmlns:a16="http://schemas.microsoft.com/office/drawing/2014/main" id="{50D1BE99-D8A3-424B-BE7D-9486E6DACF47}"/>
                  </a:ext>
                </a:extLst>
              </p:cNvPr>
              <p:cNvSpPr/>
              <p:nvPr/>
            </p:nvSpPr>
            <p:spPr>
              <a:xfrm>
                <a:off x="2124440" y="124889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a:defRPr/>
                </a:pPr>
                <a:endParaRPr lang="en-US" sz="7200"/>
              </a:p>
            </p:txBody>
          </p:sp>
          <p:sp>
            <p:nvSpPr>
              <p:cNvPr id="22" name="Freeform: Shape 21">
                <a:extLst>
                  <a:ext uri="{FF2B5EF4-FFF2-40B4-BE49-F238E27FC236}">
                    <a16:creationId xmlns:a16="http://schemas.microsoft.com/office/drawing/2014/main" id="{7334A2D2-66F8-482F-B4DF-AD431CD10ECF}"/>
                  </a:ext>
                </a:extLst>
              </p:cNvPr>
              <p:cNvSpPr/>
              <p:nvPr/>
            </p:nvSpPr>
            <p:spPr>
              <a:xfrm>
                <a:off x="2823215" y="722912"/>
                <a:ext cx="513281" cy="513281"/>
              </a:xfrm>
              <a:custGeom>
                <a:avLst/>
                <a:gdLst>
                  <a:gd name="connsiteX0" fmla="*/ 513281 w 513281"/>
                  <a:gd name="connsiteY0" fmla="*/ 256641 h 513281"/>
                  <a:gd name="connsiteX1" fmla="*/ 256641 w 513281"/>
                  <a:gd name="connsiteY1" fmla="*/ 513282 h 513281"/>
                  <a:gd name="connsiteX2" fmla="*/ 0 w 513281"/>
                  <a:gd name="connsiteY2" fmla="*/ 256641 h 513281"/>
                  <a:gd name="connsiteX3" fmla="*/ 256641 w 513281"/>
                  <a:gd name="connsiteY3" fmla="*/ 0 h 513281"/>
                  <a:gd name="connsiteX4" fmla="*/ 513281 w 513281"/>
                  <a:gd name="connsiteY4" fmla="*/ 256641 h 513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81" h="513281">
                    <a:moveTo>
                      <a:pt x="513281" y="256641"/>
                    </a:moveTo>
                    <a:cubicBezTo>
                      <a:pt x="513281" y="398380"/>
                      <a:pt x="398379" y="513282"/>
                      <a:pt x="256641" y="513282"/>
                    </a:cubicBezTo>
                    <a:cubicBezTo>
                      <a:pt x="114902" y="513282"/>
                      <a:pt x="0" y="398380"/>
                      <a:pt x="0" y="256641"/>
                    </a:cubicBezTo>
                    <a:cubicBezTo>
                      <a:pt x="0" y="114902"/>
                      <a:pt x="114902" y="0"/>
                      <a:pt x="256641" y="0"/>
                    </a:cubicBezTo>
                    <a:cubicBezTo>
                      <a:pt x="398379" y="0"/>
                      <a:pt x="513281" y="114902"/>
                      <a:pt x="513281" y="256641"/>
                    </a:cubicBezTo>
                    <a:close/>
                  </a:path>
                </a:pathLst>
              </a:custGeom>
              <a:solidFill>
                <a:schemeClr val="bg1">
                  <a:lumMod val="75000"/>
                </a:schemeClr>
              </a:solidFill>
              <a:ln w="12700" cap="flat">
                <a:noFill/>
                <a:prstDash val="solid"/>
                <a:miter/>
              </a:ln>
            </p:spPr>
            <p:txBody>
              <a:bodyPr anchor="ctr"/>
              <a:lstStyle/>
              <a:p>
                <a:pPr>
                  <a:defRPr/>
                </a:pPr>
                <a:endParaRPr lang="en-US" sz="7200"/>
              </a:p>
            </p:txBody>
          </p:sp>
          <p:sp>
            <p:nvSpPr>
              <p:cNvPr id="23" name="Freeform: Shape 22">
                <a:extLst>
                  <a:ext uri="{FF2B5EF4-FFF2-40B4-BE49-F238E27FC236}">
                    <a16:creationId xmlns:a16="http://schemas.microsoft.com/office/drawing/2014/main" id="{D41EC382-1B4C-4E0D-BE67-7D9C2D9FD94E}"/>
                  </a:ext>
                </a:extLst>
              </p:cNvPr>
              <p:cNvSpPr/>
              <p:nvPr/>
            </p:nvSpPr>
            <p:spPr>
              <a:xfrm>
                <a:off x="2147309" y="688609"/>
                <a:ext cx="414182" cy="414182"/>
              </a:xfrm>
              <a:custGeom>
                <a:avLst/>
                <a:gdLst>
                  <a:gd name="connsiteX0" fmla="*/ 414183 w 414182"/>
                  <a:gd name="connsiteY0" fmla="*/ 207091 h 414182"/>
                  <a:gd name="connsiteX1" fmla="*/ 207091 w 414182"/>
                  <a:gd name="connsiteY1" fmla="*/ 414183 h 414182"/>
                  <a:gd name="connsiteX2" fmla="*/ 0 w 414182"/>
                  <a:gd name="connsiteY2" fmla="*/ 207091 h 414182"/>
                  <a:gd name="connsiteX3" fmla="*/ 207091 w 414182"/>
                  <a:gd name="connsiteY3" fmla="*/ 0 h 414182"/>
                  <a:gd name="connsiteX4" fmla="*/ 414183 w 414182"/>
                  <a:gd name="connsiteY4" fmla="*/ 207091 h 4141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82" h="414182">
                    <a:moveTo>
                      <a:pt x="414183" y="207091"/>
                    </a:moveTo>
                    <a:cubicBezTo>
                      <a:pt x="414183" y="321465"/>
                      <a:pt x="321465" y="414183"/>
                      <a:pt x="207091" y="414183"/>
                    </a:cubicBezTo>
                    <a:cubicBezTo>
                      <a:pt x="92718" y="414183"/>
                      <a:pt x="0" y="321465"/>
                      <a:pt x="0" y="207091"/>
                    </a:cubicBezTo>
                    <a:cubicBezTo>
                      <a:pt x="0" y="92718"/>
                      <a:pt x="92718" y="0"/>
                      <a:pt x="207091" y="0"/>
                    </a:cubicBezTo>
                    <a:cubicBezTo>
                      <a:pt x="321465" y="0"/>
                      <a:pt x="414183" y="92718"/>
                      <a:pt x="414183" y="207091"/>
                    </a:cubicBezTo>
                    <a:close/>
                  </a:path>
                </a:pathLst>
              </a:custGeom>
              <a:solidFill>
                <a:srgbClr val="F2613F"/>
              </a:solidFill>
              <a:ln w="12700" cap="flat">
                <a:noFill/>
                <a:prstDash val="solid"/>
                <a:miter/>
              </a:ln>
            </p:spPr>
            <p:txBody>
              <a:bodyPr anchor="ctr"/>
              <a:lstStyle/>
              <a:p>
                <a:pPr>
                  <a:defRPr/>
                </a:pPr>
                <a:endParaRPr lang="en-US" sz="7200"/>
              </a:p>
            </p:txBody>
          </p:sp>
          <p:sp>
            <p:nvSpPr>
              <p:cNvPr id="27" name="Freeform: Shape 26">
                <a:extLst>
                  <a:ext uri="{FF2B5EF4-FFF2-40B4-BE49-F238E27FC236}">
                    <a16:creationId xmlns:a16="http://schemas.microsoft.com/office/drawing/2014/main" id="{05E73142-24E7-4DAF-BB30-605DC5BC8F5D}"/>
                  </a:ext>
                </a:extLst>
              </p:cNvPr>
              <p:cNvSpPr/>
              <p:nvPr/>
            </p:nvSpPr>
            <p:spPr>
              <a:xfrm>
                <a:off x="982262" y="1233653"/>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chemeClr val="bg1">
                  <a:lumMod val="75000"/>
                </a:schemeClr>
              </a:solidFill>
              <a:ln w="12700" cap="flat">
                <a:noFill/>
                <a:prstDash val="solid"/>
                <a:miter/>
              </a:ln>
            </p:spPr>
            <p:txBody>
              <a:bodyPr anchor="ctr"/>
              <a:lstStyle/>
              <a:p>
                <a:pPr>
                  <a:defRPr/>
                </a:pPr>
                <a:endParaRPr lang="en-US" sz="7200"/>
              </a:p>
            </p:txBody>
          </p:sp>
          <p:sp>
            <p:nvSpPr>
              <p:cNvPr id="28" name="Freeform: Shape 27">
                <a:extLst>
                  <a:ext uri="{FF2B5EF4-FFF2-40B4-BE49-F238E27FC236}">
                    <a16:creationId xmlns:a16="http://schemas.microsoft.com/office/drawing/2014/main" id="{4EC83CAE-E36B-4994-8C14-EF65B3011148}"/>
                  </a:ext>
                </a:extLst>
              </p:cNvPr>
              <p:cNvSpPr/>
              <p:nvPr/>
            </p:nvSpPr>
            <p:spPr>
              <a:xfrm>
                <a:off x="1636569" y="1556359"/>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a:defRPr/>
                </a:pPr>
                <a:endParaRPr lang="en-US" sz="7200"/>
              </a:p>
            </p:txBody>
          </p:sp>
          <p:sp>
            <p:nvSpPr>
              <p:cNvPr id="29" name="Freeform: Shape 28">
                <a:extLst>
                  <a:ext uri="{FF2B5EF4-FFF2-40B4-BE49-F238E27FC236}">
                    <a16:creationId xmlns:a16="http://schemas.microsoft.com/office/drawing/2014/main" id="{BF6611E9-8FEC-47C6-ADB4-89B4A6AA45D8}"/>
                  </a:ext>
                </a:extLst>
              </p:cNvPr>
              <p:cNvSpPr/>
              <p:nvPr/>
            </p:nvSpPr>
            <p:spPr>
              <a:xfrm>
                <a:off x="566808" y="1671975"/>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F2613F"/>
              </a:solidFill>
              <a:ln w="12700" cap="flat">
                <a:noFill/>
                <a:prstDash val="solid"/>
                <a:miter/>
              </a:ln>
            </p:spPr>
            <p:txBody>
              <a:bodyPr anchor="ctr"/>
              <a:lstStyle/>
              <a:p>
                <a:pPr>
                  <a:defRPr/>
                </a:pPr>
                <a:endParaRPr lang="en-US" sz="7200"/>
              </a:p>
            </p:txBody>
          </p:sp>
          <p:sp>
            <p:nvSpPr>
              <p:cNvPr id="30" name="Freeform: Shape 29">
                <a:extLst>
                  <a:ext uri="{FF2B5EF4-FFF2-40B4-BE49-F238E27FC236}">
                    <a16:creationId xmlns:a16="http://schemas.microsoft.com/office/drawing/2014/main" id="{FC765F1A-E370-4799-956F-D1D5F979030E}"/>
                  </a:ext>
                </a:extLst>
              </p:cNvPr>
              <p:cNvSpPr/>
              <p:nvPr/>
            </p:nvSpPr>
            <p:spPr>
              <a:xfrm>
                <a:off x="1102959" y="2044231"/>
                <a:ext cx="429428" cy="429428"/>
              </a:xfrm>
              <a:custGeom>
                <a:avLst/>
                <a:gdLst>
                  <a:gd name="connsiteX0" fmla="*/ 429429 w 429428"/>
                  <a:gd name="connsiteY0" fmla="*/ 214714 h 429428"/>
                  <a:gd name="connsiteX1" fmla="*/ 214714 w 429428"/>
                  <a:gd name="connsiteY1" fmla="*/ 429429 h 429428"/>
                  <a:gd name="connsiteX2" fmla="*/ 0 w 429428"/>
                  <a:gd name="connsiteY2" fmla="*/ 214714 h 429428"/>
                  <a:gd name="connsiteX3" fmla="*/ 214714 w 429428"/>
                  <a:gd name="connsiteY3" fmla="*/ 0 h 429428"/>
                  <a:gd name="connsiteX4" fmla="*/ 429429 w 429428"/>
                  <a:gd name="connsiteY4" fmla="*/ 214714 h 429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428" h="429428">
                    <a:moveTo>
                      <a:pt x="429429" y="214714"/>
                    </a:moveTo>
                    <a:cubicBezTo>
                      <a:pt x="429429" y="333298"/>
                      <a:pt x="333298" y="429429"/>
                      <a:pt x="214714" y="429429"/>
                    </a:cubicBezTo>
                    <a:cubicBezTo>
                      <a:pt x="96131" y="429429"/>
                      <a:pt x="0" y="333298"/>
                      <a:pt x="0" y="214714"/>
                    </a:cubicBezTo>
                    <a:cubicBezTo>
                      <a:pt x="0" y="96131"/>
                      <a:pt x="96131" y="0"/>
                      <a:pt x="214714" y="0"/>
                    </a:cubicBezTo>
                    <a:cubicBezTo>
                      <a:pt x="333298" y="0"/>
                      <a:pt x="429429" y="96131"/>
                      <a:pt x="429429" y="214714"/>
                    </a:cubicBezTo>
                    <a:close/>
                  </a:path>
                </a:pathLst>
              </a:custGeom>
              <a:solidFill>
                <a:srgbClr val="A6A6A6"/>
              </a:solidFill>
              <a:ln w="12700" cap="flat">
                <a:noFill/>
                <a:prstDash val="solid"/>
                <a:miter/>
              </a:ln>
            </p:spPr>
            <p:txBody>
              <a:bodyPr anchor="ctr"/>
              <a:lstStyle/>
              <a:p>
                <a:pPr>
                  <a:defRPr/>
                </a:pPr>
                <a:endParaRPr lang="en-US" sz="7200" dirty="0"/>
              </a:p>
            </p:txBody>
          </p:sp>
          <p:sp>
            <p:nvSpPr>
              <p:cNvPr id="31" name="Freeform: Shape 30">
                <a:extLst>
                  <a:ext uri="{FF2B5EF4-FFF2-40B4-BE49-F238E27FC236}">
                    <a16:creationId xmlns:a16="http://schemas.microsoft.com/office/drawing/2014/main" id="{4DB660A9-5F9D-4B54-96C0-9B456130457E}"/>
                  </a:ext>
                </a:extLst>
              </p:cNvPr>
              <p:cNvSpPr/>
              <p:nvPr/>
            </p:nvSpPr>
            <p:spPr>
              <a:xfrm>
                <a:off x="1560339" y="448484"/>
                <a:ext cx="383690" cy="383690"/>
              </a:xfrm>
              <a:custGeom>
                <a:avLst/>
                <a:gdLst>
                  <a:gd name="connsiteX0" fmla="*/ 383691 w 383690"/>
                  <a:gd name="connsiteY0" fmla="*/ 191845 h 383690"/>
                  <a:gd name="connsiteX1" fmla="*/ 191845 w 383690"/>
                  <a:gd name="connsiteY1" fmla="*/ 383691 h 383690"/>
                  <a:gd name="connsiteX2" fmla="*/ 0 w 383690"/>
                  <a:gd name="connsiteY2" fmla="*/ 191845 h 383690"/>
                  <a:gd name="connsiteX3" fmla="*/ 191845 w 383690"/>
                  <a:gd name="connsiteY3" fmla="*/ 0 h 383690"/>
                  <a:gd name="connsiteX4" fmla="*/ 383691 w 383690"/>
                  <a:gd name="connsiteY4" fmla="*/ 191845 h 383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690" h="383690">
                    <a:moveTo>
                      <a:pt x="383691" y="191845"/>
                    </a:moveTo>
                    <a:cubicBezTo>
                      <a:pt x="383691" y="297799"/>
                      <a:pt x="297799" y="383691"/>
                      <a:pt x="191845" y="383691"/>
                    </a:cubicBezTo>
                    <a:cubicBezTo>
                      <a:pt x="85892" y="383691"/>
                      <a:pt x="0" y="297799"/>
                      <a:pt x="0" y="191845"/>
                    </a:cubicBezTo>
                    <a:cubicBezTo>
                      <a:pt x="0" y="85892"/>
                      <a:pt x="85892" y="0"/>
                      <a:pt x="191845" y="0"/>
                    </a:cubicBezTo>
                    <a:cubicBezTo>
                      <a:pt x="297798" y="0"/>
                      <a:pt x="383691" y="85892"/>
                      <a:pt x="383691" y="191845"/>
                    </a:cubicBezTo>
                    <a:close/>
                  </a:path>
                </a:pathLst>
              </a:custGeom>
              <a:solidFill>
                <a:schemeClr val="bg1">
                  <a:lumMod val="75000"/>
                </a:schemeClr>
              </a:solidFill>
              <a:ln w="12700" cap="flat">
                <a:noFill/>
                <a:prstDash val="solid"/>
                <a:miter/>
              </a:ln>
            </p:spPr>
            <p:txBody>
              <a:bodyPr anchor="ctr"/>
              <a:lstStyle/>
              <a:p>
                <a:pPr>
                  <a:defRPr/>
                </a:pPr>
                <a:endParaRPr lang="en-US" sz="7200"/>
              </a:p>
            </p:txBody>
          </p:sp>
          <p:sp>
            <p:nvSpPr>
              <p:cNvPr id="32" name="Freeform: Shape 31">
                <a:extLst>
                  <a:ext uri="{FF2B5EF4-FFF2-40B4-BE49-F238E27FC236}">
                    <a16:creationId xmlns:a16="http://schemas.microsoft.com/office/drawing/2014/main" id="{D9130132-AEC6-4FDC-AE79-80C1A0857502}"/>
                  </a:ext>
                </a:extLst>
              </p:cNvPr>
              <p:cNvSpPr/>
              <p:nvPr/>
            </p:nvSpPr>
            <p:spPr>
              <a:xfrm>
                <a:off x="396562" y="1182833"/>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a:defRPr/>
                </a:pPr>
                <a:endParaRPr lang="en-US" sz="7200"/>
              </a:p>
            </p:txBody>
          </p:sp>
          <p:sp>
            <p:nvSpPr>
              <p:cNvPr id="33" name="Freeform: Shape 32">
                <a:extLst>
                  <a:ext uri="{FF2B5EF4-FFF2-40B4-BE49-F238E27FC236}">
                    <a16:creationId xmlns:a16="http://schemas.microsoft.com/office/drawing/2014/main" id="{88FF0A76-6EE6-4B0C-8B1F-A1F7D0017FC4}"/>
                  </a:ext>
                </a:extLst>
              </p:cNvPr>
              <p:cNvSpPr/>
              <p:nvPr/>
            </p:nvSpPr>
            <p:spPr>
              <a:xfrm>
                <a:off x="3120511" y="384959"/>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EE3124"/>
              </a:solidFill>
              <a:ln w="12700" cap="flat">
                <a:noFill/>
                <a:prstDash val="solid"/>
                <a:miter/>
              </a:ln>
            </p:spPr>
            <p:txBody>
              <a:bodyPr anchor="ctr"/>
              <a:lstStyle/>
              <a:p>
                <a:pPr>
                  <a:defRPr/>
                </a:pPr>
                <a:endParaRPr lang="en-US" sz="7200"/>
              </a:p>
            </p:txBody>
          </p:sp>
          <p:sp>
            <p:nvSpPr>
              <p:cNvPr id="34" name="Freeform: Shape 33">
                <a:extLst>
                  <a:ext uri="{FF2B5EF4-FFF2-40B4-BE49-F238E27FC236}">
                    <a16:creationId xmlns:a16="http://schemas.microsoft.com/office/drawing/2014/main" id="{D8D155D7-6D1E-4754-984D-C0DCCDC35146}"/>
                  </a:ext>
                </a:extLst>
              </p:cNvPr>
              <p:cNvSpPr/>
              <p:nvPr/>
            </p:nvSpPr>
            <p:spPr>
              <a:xfrm>
                <a:off x="1606077" y="1051971"/>
                <a:ext cx="302378" cy="302378"/>
              </a:xfrm>
              <a:custGeom>
                <a:avLst/>
                <a:gdLst>
                  <a:gd name="connsiteX0" fmla="*/ 302379 w 302378"/>
                  <a:gd name="connsiteY0" fmla="*/ 151189 h 302378"/>
                  <a:gd name="connsiteX1" fmla="*/ 151189 w 302378"/>
                  <a:gd name="connsiteY1" fmla="*/ 302379 h 302378"/>
                  <a:gd name="connsiteX2" fmla="*/ 0 w 302378"/>
                  <a:gd name="connsiteY2" fmla="*/ 151189 h 302378"/>
                  <a:gd name="connsiteX3" fmla="*/ 151189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89" y="302379"/>
                    </a:cubicBezTo>
                    <a:cubicBezTo>
                      <a:pt x="67690" y="302379"/>
                      <a:pt x="0" y="234689"/>
                      <a:pt x="0" y="151189"/>
                    </a:cubicBezTo>
                    <a:cubicBezTo>
                      <a:pt x="0" y="67690"/>
                      <a:pt x="67690" y="0"/>
                      <a:pt x="151189" y="0"/>
                    </a:cubicBezTo>
                    <a:cubicBezTo>
                      <a:pt x="234689" y="0"/>
                      <a:pt x="302379" y="67690"/>
                      <a:pt x="302379" y="151189"/>
                    </a:cubicBezTo>
                    <a:close/>
                  </a:path>
                </a:pathLst>
              </a:custGeom>
              <a:solidFill>
                <a:srgbClr val="A6A6A6"/>
              </a:solidFill>
              <a:ln w="12700" cap="flat">
                <a:noFill/>
                <a:prstDash val="solid"/>
                <a:miter/>
              </a:ln>
            </p:spPr>
            <p:txBody>
              <a:bodyPr anchor="ctr"/>
              <a:lstStyle/>
              <a:p>
                <a:pPr>
                  <a:defRPr/>
                </a:pPr>
                <a:endParaRPr lang="en-US" sz="7200"/>
              </a:p>
            </p:txBody>
          </p:sp>
          <p:sp>
            <p:nvSpPr>
              <p:cNvPr id="35" name="Freeform: Shape 34">
                <a:extLst>
                  <a:ext uri="{FF2B5EF4-FFF2-40B4-BE49-F238E27FC236}">
                    <a16:creationId xmlns:a16="http://schemas.microsoft.com/office/drawing/2014/main" id="{54F4AE20-711D-47F6-9756-45010B44E72C}"/>
                  </a:ext>
                </a:extLst>
              </p:cNvPr>
              <p:cNvSpPr/>
              <p:nvPr/>
            </p:nvSpPr>
            <p:spPr>
              <a:xfrm>
                <a:off x="12871" y="1974354"/>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a:defRPr/>
                </a:pPr>
                <a:endParaRPr lang="en-US" sz="7200"/>
              </a:p>
            </p:txBody>
          </p:sp>
          <p:sp>
            <p:nvSpPr>
              <p:cNvPr id="36" name="Freeform: Shape 35">
                <a:extLst>
                  <a:ext uri="{FF2B5EF4-FFF2-40B4-BE49-F238E27FC236}">
                    <a16:creationId xmlns:a16="http://schemas.microsoft.com/office/drawing/2014/main" id="{CD68FAC5-BD39-484F-A678-3AC50E337538}"/>
                  </a:ext>
                </a:extLst>
              </p:cNvPr>
              <p:cNvSpPr/>
              <p:nvPr/>
            </p:nvSpPr>
            <p:spPr>
              <a:xfrm>
                <a:off x="2151121" y="2042960"/>
                <a:ext cx="302378" cy="302378"/>
              </a:xfrm>
              <a:custGeom>
                <a:avLst/>
                <a:gdLst>
                  <a:gd name="connsiteX0" fmla="*/ 302379 w 302378"/>
                  <a:gd name="connsiteY0" fmla="*/ 151189 h 302378"/>
                  <a:gd name="connsiteX1" fmla="*/ 151190 w 302378"/>
                  <a:gd name="connsiteY1" fmla="*/ 302379 h 302378"/>
                  <a:gd name="connsiteX2" fmla="*/ 0 w 302378"/>
                  <a:gd name="connsiteY2" fmla="*/ 151189 h 302378"/>
                  <a:gd name="connsiteX3" fmla="*/ 151190 w 302378"/>
                  <a:gd name="connsiteY3" fmla="*/ 0 h 302378"/>
                  <a:gd name="connsiteX4" fmla="*/ 302379 w 302378"/>
                  <a:gd name="connsiteY4" fmla="*/ 151189 h 302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378" h="302378">
                    <a:moveTo>
                      <a:pt x="302379" y="151189"/>
                    </a:moveTo>
                    <a:cubicBezTo>
                      <a:pt x="302379" y="234689"/>
                      <a:pt x="234689" y="302379"/>
                      <a:pt x="151190" y="302379"/>
                    </a:cubicBezTo>
                    <a:cubicBezTo>
                      <a:pt x="67690" y="302379"/>
                      <a:pt x="0" y="234689"/>
                      <a:pt x="0" y="151189"/>
                    </a:cubicBezTo>
                    <a:cubicBezTo>
                      <a:pt x="0" y="67690"/>
                      <a:pt x="67690" y="0"/>
                      <a:pt x="151190" y="0"/>
                    </a:cubicBezTo>
                    <a:cubicBezTo>
                      <a:pt x="234689" y="0"/>
                      <a:pt x="302379" y="67690"/>
                      <a:pt x="302379" y="151189"/>
                    </a:cubicBezTo>
                    <a:close/>
                  </a:path>
                </a:pathLst>
              </a:custGeom>
              <a:solidFill>
                <a:srgbClr val="A6A6A6"/>
              </a:solidFill>
              <a:ln w="12700" cap="flat">
                <a:noFill/>
                <a:prstDash val="solid"/>
                <a:miter/>
              </a:ln>
            </p:spPr>
            <p:txBody>
              <a:bodyPr anchor="ctr"/>
              <a:lstStyle/>
              <a:p>
                <a:pPr>
                  <a:defRPr/>
                </a:pPr>
                <a:endParaRPr lang="en-US" sz="7200"/>
              </a:p>
            </p:txBody>
          </p:sp>
          <p:sp>
            <p:nvSpPr>
              <p:cNvPr id="37" name="Freeform: Shape 36">
                <a:extLst>
                  <a:ext uri="{FF2B5EF4-FFF2-40B4-BE49-F238E27FC236}">
                    <a16:creationId xmlns:a16="http://schemas.microsoft.com/office/drawing/2014/main" id="{3B224F6D-7950-4FD1-8685-9B4D0509EEFA}"/>
                  </a:ext>
                </a:extLst>
              </p:cNvPr>
              <p:cNvSpPr/>
              <p:nvPr/>
            </p:nvSpPr>
            <p:spPr>
              <a:xfrm>
                <a:off x="2515754" y="329057"/>
                <a:ext cx="182951" cy="182951"/>
              </a:xfrm>
              <a:custGeom>
                <a:avLst/>
                <a:gdLst>
                  <a:gd name="connsiteX0" fmla="*/ 182952 w 182951"/>
                  <a:gd name="connsiteY0" fmla="*/ 91476 h 182951"/>
                  <a:gd name="connsiteX1" fmla="*/ 91476 w 182951"/>
                  <a:gd name="connsiteY1" fmla="*/ 182952 h 182951"/>
                  <a:gd name="connsiteX2" fmla="*/ 0 w 182951"/>
                  <a:gd name="connsiteY2" fmla="*/ 91476 h 182951"/>
                  <a:gd name="connsiteX3" fmla="*/ 91476 w 182951"/>
                  <a:gd name="connsiteY3" fmla="*/ 0 h 182951"/>
                  <a:gd name="connsiteX4" fmla="*/ 182952 w 182951"/>
                  <a:gd name="connsiteY4" fmla="*/ 91476 h 182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51" h="182951">
                    <a:moveTo>
                      <a:pt x="182952" y="91476"/>
                    </a:moveTo>
                    <a:cubicBezTo>
                      <a:pt x="182952" y="141997"/>
                      <a:pt x="141997" y="182952"/>
                      <a:pt x="91476" y="182952"/>
                    </a:cubicBezTo>
                    <a:cubicBezTo>
                      <a:pt x="40955" y="182952"/>
                      <a:pt x="0" y="141997"/>
                      <a:pt x="0" y="91476"/>
                    </a:cubicBezTo>
                    <a:cubicBezTo>
                      <a:pt x="0" y="40955"/>
                      <a:pt x="40955" y="0"/>
                      <a:pt x="91476" y="0"/>
                    </a:cubicBezTo>
                    <a:cubicBezTo>
                      <a:pt x="141997" y="0"/>
                      <a:pt x="182952" y="40955"/>
                      <a:pt x="182952" y="91476"/>
                    </a:cubicBezTo>
                    <a:close/>
                  </a:path>
                </a:pathLst>
              </a:custGeom>
              <a:solidFill>
                <a:srgbClr val="A6A6A6"/>
              </a:solidFill>
              <a:ln w="12700" cap="flat">
                <a:noFill/>
                <a:prstDash val="solid"/>
                <a:miter/>
              </a:ln>
            </p:spPr>
            <p:txBody>
              <a:bodyPr anchor="ctr"/>
              <a:lstStyle/>
              <a:p>
                <a:pPr>
                  <a:defRPr/>
                </a:pPr>
                <a:endParaRPr lang="en-US" sz="7200"/>
              </a:p>
            </p:txBody>
          </p:sp>
        </p:grpSp>
      </p:grpSp>
      <p:sp>
        <p:nvSpPr>
          <p:cNvPr id="24" name="Text Placeholder 10"/>
          <p:cNvSpPr>
            <a:spLocks noGrp="1"/>
          </p:cNvSpPr>
          <p:nvPr>
            <p:ph type="body" sz="quarter" idx="13"/>
          </p:nvPr>
        </p:nvSpPr>
        <p:spPr>
          <a:xfrm>
            <a:off x="3630726" y="245660"/>
            <a:ext cx="18901728"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630726" y="1403617"/>
            <a:ext cx="18901728"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630726" y="2051646"/>
            <a:ext cx="18901728"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54645855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AEB95102-7713-4D5E-B5B2-18A401C624DE}"/>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0A3E0FA9-CD7E-4AA7-9727-992AE746362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aphic 5">
            <a:extLst>
              <a:ext uri="{FF2B5EF4-FFF2-40B4-BE49-F238E27FC236}">
                <a16:creationId xmlns:a16="http://schemas.microsoft.com/office/drawing/2014/main" id="{41F3629B-D3BA-4098-99EC-A83CB852F5B0}"/>
              </a:ext>
            </a:extLst>
          </p:cNvPr>
          <p:cNvGrpSpPr>
            <a:grpSpLocks/>
          </p:cNvGrpSpPr>
          <p:nvPr userDrawn="1"/>
        </p:nvGrpSpPr>
        <p:grpSpPr bwMode="auto">
          <a:xfrm>
            <a:off x="479425" y="-114300"/>
            <a:ext cx="2851150" cy="3105150"/>
            <a:chOff x="68092" y="-117492"/>
            <a:chExt cx="3089816" cy="3362501"/>
          </a:xfrm>
        </p:grpSpPr>
        <p:sp>
          <p:nvSpPr>
            <p:cNvPr id="8" name="Freeform: Shape 7">
              <a:extLst>
                <a:ext uri="{FF2B5EF4-FFF2-40B4-BE49-F238E27FC236}">
                  <a16:creationId xmlns:a16="http://schemas.microsoft.com/office/drawing/2014/main" id="{5DDC5B93-8073-48AD-94A9-93F806620752}"/>
                </a:ext>
              </a:extLst>
            </p:cNvPr>
            <p:cNvSpPr/>
            <p:nvPr/>
          </p:nvSpPr>
          <p:spPr>
            <a:xfrm>
              <a:off x="245292" y="331186"/>
              <a:ext cx="2912616" cy="2913823"/>
            </a:xfrm>
            <a:custGeom>
              <a:avLst/>
              <a:gdLst>
                <a:gd name="connsiteX0" fmla="*/ 2913045 w 2913045"/>
                <a:gd name="connsiteY0" fmla="*/ 1456523 h 2913045"/>
                <a:gd name="connsiteX1" fmla="*/ 1456522 w 2913045"/>
                <a:gd name="connsiteY1" fmla="*/ 2913045 h 2913045"/>
                <a:gd name="connsiteX2" fmla="*/ 0 w 2913045"/>
                <a:gd name="connsiteY2" fmla="*/ 1456523 h 2913045"/>
                <a:gd name="connsiteX3" fmla="*/ 1456522 w 2913045"/>
                <a:gd name="connsiteY3" fmla="*/ 0 h 2913045"/>
                <a:gd name="connsiteX4" fmla="*/ 2913045 w 2913045"/>
                <a:gd name="connsiteY4" fmla="*/ 1456523 h 2913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45" h="2913045">
                  <a:moveTo>
                    <a:pt x="2913045" y="1456523"/>
                  </a:moveTo>
                  <a:cubicBezTo>
                    <a:pt x="2913045" y="2260938"/>
                    <a:pt x="2260938" y="2913045"/>
                    <a:pt x="1456522" y="2913045"/>
                  </a:cubicBezTo>
                  <a:cubicBezTo>
                    <a:pt x="652107" y="2913045"/>
                    <a:pt x="0" y="2260938"/>
                    <a:pt x="0" y="1456523"/>
                  </a:cubicBezTo>
                  <a:cubicBezTo>
                    <a:pt x="0" y="652107"/>
                    <a:pt x="652107" y="0"/>
                    <a:pt x="1456522" y="0"/>
                  </a:cubicBezTo>
                  <a:cubicBezTo>
                    <a:pt x="2260938" y="0"/>
                    <a:pt x="2913045" y="652107"/>
                    <a:pt x="2913045" y="1456523"/>
                  </a:cubicBezTo>
                  <a:close/>
                </a:path>
              </a:pathLst>
            </a:custGeom>
            <a:noFill/>
            <a:ln w="70823" cap="rnd">
              <a:solidFill>
                <a:schemeClr val="bg1">
                  <a:lumMod val="65000"/>
                </a:schemeClr>
              </a:solidFill>
              <a:prstDash val="solid"/>
              <a:miter/>
            </a:ln>
          </p:spPr>
          <p:txBody>
            <a:bodyPr anchor="ctr"/>
            <a:lstStyle/>
            <a:p>
              <a:pPr>
                <a:defRPr/>
              </a:pPr>
              <a:endParaRPr lang="en-US" sz="7200"/>
            </a:p>
          </p:txBody>
        </p:sp>
        <p:sp>
          <p:nvSpPr>
            <p:cNvPr id="9" name="Freeform: Shape 10">
              <a:extLst>
                <a:ext uri="{FF2B5EF4-FFF2-40B4-BE49-F238E27FC236}">
                  <a16:creationId xmlns:a16="http://schemas.microsoft.com/office/drawing/2014/main" id="{2ECFB942-FAC8-458A-9BA7-28AB2532D430}"/>
                </a:ext>
              </a:extLst>
            </p:cNvPr>
            <p:cNvSpPr>
              <a:spLocks/>
            </p:cNvSpPr>
            <p:nvPr/>
          </p:nvSpPr>
          <p:spPr bwMode="auto">
            <a:xfrm>
              <a:off x="1351558" y="705290"/>
              <a:ext cx="559021" cy="559021"/>
            </a:xfrm>
            <a:custGeom>
              <a:avLst/>
              <a:gdLst>
                <a:gd name="T0" fmla="*/ 279511 w 559021"/>
                <a:gd name="T1" fmla="*/ 559022 h 559021"/>
                <a:gd name="T2" fmla="*/ 279511 w 559021"/>
                <a:gd name="T3" fmla="*/ 559022 h 559021"/>
                <a:gd name="T4" fmla="*/ 0 w 559021"/>
                <a:gd name="T5" fmla="*/ 279511 h 559021"/>
                <a:gd name="T6" fmla="*/ 0 w 559021"/>
                <a:gd name="T7" fmla="*/ 279511 h 559021"/>
                <a:gd name="T8" fmla="*/ 279511 w 559021"/>
                <a:gd name="T9" fmla="*/ 0 h 559021"/>
                <a:gd name="T10" fmla="*/ 279511 w 559021"/>
                <a:gd name="T11" fmla="*/ 0 h 559021"/>
                <a:gd name="T12" fmla="*/ 559022 w 559021"/>
                <a:gd name="T13" fmla="*/ 279511 h 559021"/>
                <a:gd name="T14" fmla="*/ 559022 w 559021"/>
                <a:gd name="T15" fmla="*/ 279511 h 559021"/>
                <a:gd name="T16" fmla="*/ 279511 w 559021"/>
                <a:gd name="T17" fmla="*/ 559022 h 5590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9021" h="559021">
                  <a:moveTo>
                    <a:pt x="279511" y="559022"/>
                  </a:moveTo>
                  <a:lnTo>
                    <a:pt x="279511" y="559022"/>
                  </a:lnTo>
                  <a:cubicBezTo>
                    <a:pt x="125013" y="559022"/>
                    <a:pt x="0" y="434008"/>
                    <a:pt x="0" y="279511"/>
                  </a:cubicBezTo>
                  <a:cubicBezTo>
                    <a:pt x="0" y="125013"/>
                    <a:pt x="125013" y="0"/>
                    <a:pt x="279511" y="0"/>
                  </a:cubicBezTo>
                  <a:cubicBezTo>
                    <a:pt x="434008" y="0"/>
                    <a:pt x="559022" y="125013"/>
                    <a:pt x="559022" y="279511"/>
                  </a:cubicBezTo>
                  <a:cubicBezTo>
                    <a:pt x="559022" y="434008"/>
                    <a:pt x="434008" y="559022"/>
                    <a:pt x="279511" y="559022"/>
                  </a:cubicBezTo>
                  <a:close/>
                </a:path>
              </a:pathLst>
            </a:custGeom>
            <a:solidFill>
              <a:srgbClr val="F2613F"/>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0" name="Freeform: Shape 12">
              <a:extLst>
                <a:ext uri="{FF2B5EF4-FFF2-40B4-BE49-F238E27FC236}">
                  <a16:creationId xmlns:a16="http://schemas.microsoft.com/office/drawing/2014/main" id="{2F1A1EC0-FC80-40F6-8029-A372A2C3B418}"/>
                </a:ext>
              </a:extLst>
            </p:cNvPr>
            <p:cNvSpPr>
              <a:spLocks/>
            </p:cNvSpPr>
            <p:nvPr/>
          </p:nvSpPr>
          <p:spPr bwMode="auto">
            <a:xfrm>
              <a:off x="1853970" y="1207702"/>
              <a:ext cx="785460" cy="785460"/>
            </a:xfrm>
            <a:custGeom>
              <a:avLst/>
              <a:gdLst>
                <a:gd name="T0" fmla="*/ 392730 w 785460"/>
                <a:gd name="T1" fmla="*/ 785461 h 785460"/>
                <a:gd name="T2" fmla="*/ 392730 w 785460"/>
                <a:gd name="T3" fmla="*/ 785461 h 785460"/>
                <a:gd name="T4" fmla="*/ 0 w 785460"/>
                <a:gd name="T5" fmla="*/ 392730 h 785460"/>
                <a:gd name="T6" fmla="*/ 0 w 785460"/>
                <a:gd name="T7" fmla="*/ 392730 h 785460"/>
                <a:gd name="T8" fmla="*/ 392730 w 785460"/>
                <a:gd name="T9" fmla="*/ 0 h 785460"/>
                <a:gd name="T10" fmla="*/ 392730 w 785460"/>
                <a:gd name="T11" fmla="*/ 0 h 785460"/>
                <a:gd name="T12" fmla="*/ 785461 w 785460"/>
                <a:gd name="T13" fmla="*/ 392730 h 785460"/>
                <a:gd name="T14" fmla="*/ 785461 w 785460"/>
                <a:gd name="T15" fmla="*/ 392730 h 785460"/>
                <a:gd name="T16" fmla="*/ 392730 w 785460"/>
                <a:gd name="T17" fmla="*/ 785461 h 7854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5460" h="785460">
                  <a:moveTo>
                    <a:pt x="392730" y="785461"/>
                  </a:moveTo>
                  <a:lnTo>
                    <a:pt x="392730" y="785461"/>
                  </a:lnTo>
                  <a:cubicBezTo>
                    <a:pt x="175726" y="785461"/>
                    <a:pt x="0" y="609735"/>
                    <a:pt x="0" y="392730"/>
                  </a:cubicBezTo>
                  <a:cubicBezTo>
                    <a:pt x="0" y="175726"/>
                    <a:pt x="175726" y="0"/>
                    <a:pt x="392730" y="0"/>
                  </a:cubicBezTo>
                  <a:cubicBezTo>
                    <a:pt x="609735" y="0"/>
                    <a:pt x="785461" y="175726"/>
                    <a:pt x="785461" y="392730"/>
                  </a:cubicBezTo>
                  <a:cubicBezTo>
                    <a:pt x="785461" y="609735"/>
                    <a:pt x="609735" y="785461"/>
                    <a:pt x="392730" y="785461"/>
                  </a:cubicBezTo>
                  <a:close/>
                </a:path>
              </a:pathLst>
            </a:custGeom>
            <a:solidFill>
              <a:srgbClr val="F58765"/>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1" name="Freeform: Shape 12">
              <a:extLst>
                <a:ext uri="{FF2B5EF4-FFF2-40B4-BE49-F238E27FC236}">
                  <a16:creationId xmlns:a16="http://schemas.microsoft.com/office/drawing/2014/main" id="{0957F460-4FD9-435B-BC9F-A0174B64887F}"/>
                </a:ext>
              </a:extLst>
            </p:cNvPr>
            <p:cNvSpPr>
              <a:spLocks/>
            </p:cNvSpPr>
            <p:nvPr/>
          </p:nvSpPr>
          <p:spPr bwMode="auto">
            <a:xfrm>
              <a:off x="1011899" y="1714831"/>
              <a:ext cx="275972" cy="275972"/>
            </a:xfrm>
            <a:custGeom>
              <a:avLst/>
              <a:gdLst>
                <a:gd name="T0" fmla="*/ 137986 w 275972"/>
                <a:gd name="T1" fmla="*/ 275973 h 275972"/>
                <a:gd name="T2" fmla="*/ 137986 w 275972"/>
                <a:gd name="T3" fmla="*/ 275973 h 275972"/>
                <a:gd name="T4" fmla="*/ 0 w 275972"/>
                <a:gd name="T5" fmla="*/ 137986 h 275972"/>
                <a:gd name="T6" fmla="*/ 0 w 275972"/>
                <a:gd name="T7" fmla="*/ 137986 h 275972"/>
                <a:gd name="T8" fmla="*/ 137986 w 275972"/>
                <a:gd name="T9" fmla="*/ 0 h 275972"/>
                <a:gd name="T10" fmla="*/ 137986 w 275972"/>
                <a:gd name="T11" fmla="*/ 0 h 275972"/>
                <a:gd name="T12" fmla="*/ 275973 w 275972"/>
                <a:gd name="T13" fmla="*/ 137986 h 275972"/>
                <a:gd name="T14" fmla="*/ 275973 w 275972"/>
                <a:gd name="T15" fmla="*/ 137986 h 275972"/>
                <a:gd name="T16" fmla="*/ 137986 w 275972"/>
                <a:gd name="T17" fmla="*/ 275973 h 2759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5972" h="275972">
                  <a:moveTo>
                    <a:pt x="137986" y="275973"/>
                  </a:moveTo>
                  <a:lnTo>
                    <a:pt x="137986" y="275973"/>
                  </a:lnTo>
                  <a:cubicBezTo>
                    <a:pt x="61327" y="275973"/>
                    <a:pt x="0" y="214645"/>
                    <a:pt x="0" y="137986"/>
                  </a:cubicBezTo>
                  <a:cubicBezTo>
                    <a:pt x="0" y="61327"/>
                    <a:pt x="61327" y="0"/>
                    <a:pt x="137986" y="0"/>
                  </a:cubicBezTo>
                  <a:cubicBezTo>
                    <a:pt x="214645" y="0"/>
                    <a:pt x="275973" y="61327"/>
                    <a:pt x="275973" y="137986"/>
                  </a:cubicBezTo>
                  <a:cubicBezTo>
                    <a:pt x="275973" y="214645"/>
                    <a:pt x="213466" y="275973"/>
                    <a:pt x="137986" y="275973"/>
                  </a:cubicBezTo>
                  <a:close/>
                </a:path>
              </a:pathLst>
            </a:custGeom>
            <a:solidFill>
              <a:srgbClr val="EE3124"/>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2" name="Freeform: Shape 11">
              <a:extLst>
                <a:ext uri="{FF2B5EF4-FFF2-40B4-BE49-F238E27FC236}">
                  <a16:creationId xmlns:a16="http://schemas.microsoft.com/office/drawing/2014/main" id="{E6E7F07B-7C3A-493D-91D8-27573E8BE53B}"/>
                </a:ext>
              </a:extLst>
            </p:cNvPr>
            <p:cNvSpPr/>
            <p:nvPr/>
          </p:nvSpPr>
          <p:spPr>
            <a:xfrm rot="20917574">
              <a:off x="68092" y="-117492"/>
              <a:ext cx="822345" cy="1908168"/>
            </a:xfrm>
            <a:custGeom>
              <a:avLst/>
              <a:gdLst>
                <a:gd name="connsiteX0" fmla="*/ 823201 w 823200"/>
                <a:gd name="connsiteY0" fmla="*/ 1568563 h 1568562"/>
                <a:gd name="connsiteX1" fmla="*/ 0 w 823200"/>
                <a:gd name="connsiteY1" fmla="*/ 211107 h 1568562"/>
                <a:gd name="connsiteX2" fmla="*/ 567277 w 823200"/>
                <a:gd name="connsiteY2" fmla="*/ 0 h 1568562"/>
                <a:gd name="connsiteX0" fmla="*/ 823201 w 823201"/>
                <a:gd name="connsiteY0" fmla="*/ 1357456 h 1357456"/>
                <a:gd name="connsiteX1" fmla="*/ 0 w 823201"/>
                <a:gd name="connsiteY1" fmla="*/ 0 h 1357456"/>
                <a:gd name="connsiteX2" fmla="*/ 621802 w 823201"/>
                <a:gd name="connsiteY2" fmla="*/ 101947 h 1357456"/>
                <a:gd name="connsiteX3" fmla="*/ 823201 w 823201"/>
                <a:gd name="connsiteY3" fmla="*/ 1357456 h 1357456"/>
              </a:gdLst>
              <a:ahLst/>
              <a:cxnLst>
                <a:cxn ang="0">
                  <a:pos x="connsiteX0" y="connsiteY0"/>
                </a:cxn>
                <a:cxn ang="0">
                  <a:pos x="connsiteX1" y="connsiteY1"/>
                </a:cxn>
                <a:cxn ang="0">
                  <a:pos x="connsiteX2" y="connsiteY2"/>
                </a:cxn>
                <a:cxn ang="0">
                  <a:pos x="connsiteX3" y="connsiteY3"/>
                </a:cxn>
              </a:cxnLst>
              <a:rect l="l" t="t" r="r" b="b"/>
              <a:pathLst>
                <a:path w="823201" h="1357456">
                  <a:moveTo>
                    <a:pt x="823201" y="1357456"/>
                  </a:moveTo>
                  <a:lnTo>
                    <a:pt x="0" y="0"/>
                  </a:lnTo>
                  <a:lnTo>
                    <a:pt x="621802" y="101947"/>
                  </a:lnTo>
                  <a:cubicBezTo>
                    <a:pt x="707110" y="624801"/>
                    <a:pt x="737893" y="834602"/>
                    <a:pt x="823201" y="1357456"/>
                  </a:cubicBezTo>
                  <a:close/>
                </a:path>
              </a:pathLst>
            </a:custGeom>
            <a:solidFill>
              <a:schemeClr val="bg1">
                <a:lumMod val="65000"/>
              </a:schemeClr>
            </a:solidFill>
            <a:ln w="11774" cap="flat">
              <a:noFill/>
              <a:prstDash val="solid"/>
              <a:miter/>
            </a:ln>
          </p:spPr>
          <p:txBody>
            <a:bodyPr anchor="ctr"/>
            <a:lstStyle/>
            <a:p>
              <a:pPr>
                <a:defRPr/>
              </a:pPr>
              <a:endParaRPr lang="en-US" sz="7200"/>
            </a:p>
          </p:txBody>
        </p:sp>
      </p:grpSp>
      <p:sp>
        <p:nvSpPr>
          <p:cNvPr id="13" name="Rectangle 14">
            <a:extLst>
              <a:ext uri="{FF2B5EF4-FFF2-40B4-BE49-F238E27FC236}">
                <a16:creationId xmlns:a16="http://schemas.microsoft.com/office/drawing/2014/main" id="{338B1F0C-481F-4E76-8099-0E2F8F0BB747}"/>
              </a:ext>
            </a:extLst>
          </p:cNvPr>
          <p:cNvSpPr>
            <a:spLocks noChangeArrowheads="1"/>
          </p:cNvSpPr>
          <p:nvPr userDrawn="1"/>
        </p:nvSpPr>
        <p:spPr bwMode="auto">
          <a:xfrm>
            <a:off x="412750" y="2673350"/>
            <a:ext cx="4154488" cy="7985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sz="3600"/>
          </a:p>
        </p:txBody>
      </p:sp>
      <p:cxnSp>
        <p:nvCxnSpPr>
          <p:cNvPr id="14" name="Straight Connector 133">
            <a:extLst>
              <a:ext uri="{FF2B5EF4-FFF2-40B4-BE49-F238E27FC236}">
                <a16:creationId xmlns:a16="http://schemas.microsoft.com/office/drawing/2014/main" id="{0FB07D93-78BC-40F0-981C-7E82B36282FE}"/>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794597" y="245660"/>
            <a:ext cx="18737857"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794597" y="1403617"/>
            <a:ext cx="18737857"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794597" y="2051646"/>
            <a:ext cx="18737857"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92136816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2CE432CB-2000-44F3-AE5C-8308CBB9F58C}"/>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grpSp>
        <p:nvGrpSpPr>
          <p:cNvPr id="6" name="Graphic 5">
            <a:extLst>
              <a:ext uri="{FF2B5EF4-FFF2-40B4-BE49-F238E27FC236}">
                <a16:creationId xmlns:a16="http://schemas.microsoft.com/office/drawing/2014/main" id="{03D3EB1A-E1EF-416C-ABBD-75649DF5B9CA}"/>
              </a:ext>
            </a:extLst>
          </p:cNvPr>
          <p:cNvGrpSpPr>
            <a:grpSpLocks/>
          </p:cNvGrpSpPr>
          <p:nvPr userDrawn="1"/>
        </p:nvGrpSpPr>
        <p:grpSpPr bwMode="auto">
          <a:xfrm>
            <a:off x="481013" y="-107950"/>
            <a:ext cx="2851150" cy="3105150"/>
            <a:chOff x="68092" y="-117492"/>
            <a:chExt cx="3089816" cy="3362501"/>
          </a:xfrm>
        </p:grpSpPr>
        <p:sp>
          <p:nvSpPr>
            <p:cNvPr id="7" name="Freeform: Shape 6">
              <a:extLst>
                <a:ext uri="{FF2B5EF4-FFF2-40B4-BE49-F238E27FC236}">
                  <a16:creationId xmlns:a16="http://schemas.microsoft.com/office/drawing/2014/main" id="{1B039AE6-C043-400F-AAF4-8DF77B940852}"/>
                </a:ext>
              </a:extLst>
            </p:cNvPr>
            <p:cNvSpPr/>
            <p:nvPr/>
          </p:nvSpPr>
          <p:spPr>
            <a:xfrm>
              <a:off x="245291" y="331186"/>
              <a:ext cx="2912617" cy="2913823"/>
            </a:xfrm>
            <a:custGeom>
              <a:avLst/>
              <a:gdLst>
                <a:gd name="connsiteX0" fmla="*/ 2913045 w 2913045"/>
                <a:gd name="connsiteY0" fmla="*/ 1456523 h 2913045"/>
                <a:gd name="connsiteX1" fmla="*/ 1456522 w 2913045"/>
                <a:gd name="connsiteY1" fmla="*/ 2913045 h 2913045"/>
                <a:gd name="connsiteX2" fmla="*/ 0 w 2913045"/>
                <a:gd name="connsiteY2" fmla="*/ 1456523 h 2913045"/>
                <a:gd name="connsiteX3" fmla="*/ 1456522 w 2913045"/>
                <a:gd name="connsiteY3" fmla="*/ 0 h 2913045"/>
                <a:gd name="connsiteX4" fmla="*/ 2913045 w 2913045"/>
                <a:gd name="connsiteY4" fmla="*/ 1456523 h 2913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3045" h="2913045">
                  <a:moveTo>
                    <a:pt x="2913045" y="1456523"/>
                  </a:moveTo>
                  <a:cubicBezTo>
                    <a:pt x="2913045" y="2260938"/>
                    <a:pt x="2260938" y="2913045"/>
                    <a:pt x="1456522" y="2913045"/>
                  </a:cubicBezTo>
                  <a:cubicBezTo>
                    <a:pt x="652107" y="2913045"/>
                    <a:pt x="0" y="2260938"/>
                    <a:pt x="0" y="1456523"/>
                  </a:cubicBezTo>
                  <a:cubicBezTo>
                    <a:pt x="0" y="652107"/>
                    <a:pt x="652107" y="0"/>
                    <a:pt x="1456522" y="0"/>
                  </a:cubicBezTo>
                  <a:cubicBezTo>
                    <a:pt x="2260938" y="0"/>
                    <a:pt x="2913045" y="652107"/>
                    <a:pt x="2913045" y="1456523"/>
                  </a:cubicBezTo>
                  <a:close/>
                </a:path>
              </a:pathLst>
            </a:custGeom>
            <a:noFill/>
            <a:ln w="70823" cap="rnd">
              <a:solidFill>
                <a:schemeClr val="bg1">
                  <a:lumMod val="65000"/>
                </a:schemeClr>
              </a:solidFill>
              <a:prstDash val="solid"/>
              <a:miter/>
            </a:ln>
          </p:spPr>
          <p:txBody>
            <a:bodyPr anchor="ctr"/>
            <a:lstStyle/>
            <a:p>
              <a:pPr>
                <a:defRPr/>
              </a:pPr>
              <a:endParaRPr lang="en-US" sz="7200"/>
            </a:p>
          </p:txBody>
        </p:sp>
        <p:sp>
          <p:nvSpPr>
            <p:cNvPr id="8" name="Freeform: Shape 10">
              <a:extLst>
                <a:ext uri="{FF2B5EF4-FFF2-40B4-BE49-F238E27FC236}">
                  <a16:creationId xmlns:a16="http://schemas.microsoft.com/office/drawing/2014/main" id="{08D2017B-148B-4005-998A-9DF221FFE341}"/>
                </a:ext>
              </a:extLst>
            </p:cNvPr>
            <p:cNvSpPr>
              <a:spLocks/>
            </p:cNvSpPr>
            <p:nvPr/>
          </p:nvSpPr>
          <p:spPr bwMode="auto">
            <a:xfrm>
              <a:off x="1351558" y="705290"/>
              <a:ext cx="559021" cy="559021"/>
            </a:xfrm>
            <a:custGeom>
              <a:avLst/>
              <a:gdLst>
                <a:gd name="T0" fmla="*/ 279511 w 559021"/>
                <a:gd name="T1" fmla="*/ 559022 h 559021"/>
                <a:gd name="T2" fmla="*/ 279511 w 559021"/>
                <a:gd name="T3" fmla="*/ 559022 h 559021"/>
                <a:gd name="T4" fmla="*/ 0 w 559021"/>
                <a:gd name="T5" fmla="*/ 279511 h 559021"/>
                <a:gd name="T6" fmla="*/ 0 w 559021"/>
                <a:gd name="T7" fmla="*/ 279511 h 559021"/>
                <a:gd name="T8" fmla="*/ 279511 w 559021"/>
                <a:gd name="T9" fmla="*/ 0 h 559021"/>
                <a:gd name="T10" fmla="*/ 279511 w 559021"/>
                <a:gd name="T11" fmla="*/ 0 h 559021"/>
                <a:gd name="T12" fmla="*/ 559022 w 559021"/>
                <a:gd name="T13" fmla="*/ 279511 h 559021"/>
                <a:gd name="T14" fmla="*/ 559022 w 559021"/>
                <a:gd name="T15" fmla="*/ 279511 h 559021"/>
                <a:gd name="T16" fmla="*/ 279511 w 559021"/>
                <a:gd name="T17" fmla="*/ 559022 h 5590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9021" h="559021">
                  <a:moveTo>
                    <a:pt x="279511" y="559022"/>
                  </a:moveTo>
                  <a:lnTo>
                    <a:pt x="279511" y="559022"/>
                  </a:lnTo>
                  <a:cubicBezTo>
                    <a:pt x="125013" y="559022"/>
                    <a:pt x="0" y="434008"/>
                    <a:pt x="0" y="279511"/>
                  </a:cubicBezTo>
                  <a:cubicBezTo>
                    <a:pt x="0" y="125013"/>
                    <a:pt x="125013" y="0"/>
                    <a:pt x="279511" y="0"/>
                  </a:cubicBezTo>
                  <a:cubicBezTo>
                    <a:pt x="434008" y="0"/>
                    <a:pt x="559022" y="125013"/>
                    <a:pt x="559022" y="279511"/>
                  </a:cubicBezTo>
                  <a:cubicBezTo>
                    <a:pt x="559022" y="434008"/>
                    <a:pt x="434008" y="559022"/>
                    <a:pt x="279511" y="559022"/>
                  </a:cubicBezTo>
                  <a:close/>
                </a:path>
              </a:pathLst>
            </a:custGeom>
            <a:solidFill>
              <a:srgbClr val="F2613F"/>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9" name="Freeform: Shape 11">
              <a:extLst>
                <a:ext uri="{FF2B5EF4-FFF2-40B4-BE49-F238E27FC236}">
                  <a16:creationId xmlns:a16="http://schemas.microsoft.com/office/drawing/2014/main" id="{2A6C895C-F798-4742-8AAB-E37FE1EABE4D}"/>
                </a:ext>
              </a:extLst>
            </p:cNvPr>
            <p:cNvSpPr>
              <a:spLocks/>
            </p:cNvSpPr>
            <p:nvPr/>
          </p:nvSpPr>
          <p:spPr bwMode="auto">
            <a:xfrm>
              <a:off x="1853970" y="1207702"/>
              <a:ext cx="785460" cy="785460"/>
            </a:xfrm>
            <a:custGeom>
              <a:avLst/>
              <a:gdLst>
                <a:gd name="T0" fmla="*/ 392730 w 785460"/>
                <a:gd name="T1" fmla="*/ 785461 h 785460"/>
                <a:gd name="T2" fmla="*/ 392730 w 785460"/>
                <a:gd name="T3" fmla="*/ 785461 h 785460"/>
                <a:gd name="T4" fmla="*/ 0 w 785460"/>
                <a:gd name="T5" fmla="*/ 392730 h 785460"/>
                <a:gd name="T6" fmla="*/ 0 w 785460"/>
                <a:gd name="T7" fmla="*/ 392730 h 785460"/>
                <a:gd name="T8" fmla="*/ 392730 w 785460"/>
                <a:gd name="T9" fmla="*/ 0 h 785460"/>
                <a:gd name="T10" fmla="*/ 392730 w 785460"/>
                <a:gd name="T11" fmla="*/ 0 h 785460"/>
                <a:gd name="T12" fmla="*/ 785461 w 785460"/>
                <a:gd name="T13" fmla="*/ 392730 h 785460"/>
                <a:gd name="T14" fmla="*/ 785461 w 785460"/>
                <a:gd name="T15" fmla="*/ 392730 h 785460"/>
                <a:gd name="T16" fmla="*/ 392730 w 785460"/>
                <a:gd name="T17" fmla="*/ 785461 h 7854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5460" h="785460">
                  <a:moveTo>
                    <a:pt x="392730" y="785461"/>
                  </a:moveTo>
                  <a:lnTo>
                    <a:pt x="392730" y="785461"/>
                  </a:lnTo>
                  <a:cubicBezTo>
                    <a:pt x="175726" y="785461"/>
                    <a:pt x="0" y="609735"/>
                    <a:pt x="0" y="392730"/>
                  </a:cubicBezTo>
                  <a:cubicBezTo>
                    <a:pt x="0" y="175726"/>
                    <a:pt x="175726" y="0"/>
                    <a:pt x="392730" y="0"/>
                  </a:cubicBezTo>
                  <a:cubicBezTo>
                    <a:pt x="609735" y="0"/>
                    <a:pt x="785461" y="175726"/>
                    <a:pt x="785461" y="392730"/>
                  </a:cubicBezTo>
                  <a:cubicBezTo>
                    <a:pt x="785461" y="609735"/>
                    <a:pt x="609735" y="785461"/>
                    <a:pt x="392730" y="785461"/>
                  </a:cubicBezTo>
                  <a:close/>
                </a:path>
              </a:pathLst>
            </a:custGeom>
            <a:solidFill>
              <a:srgbClr val="F58765"/>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0" name="Freeform: Shape 12">
              <a:extLst>
                <a:ext uri="{FF2B5EF4-FFF2-40B4-BE49-F238E27FC236}">
                  <a16:creationId xmlns:a16="http://schemas.microsoft.com/office/drawing/2014/main" id="{3435C685-D55B-43F4-A8B9-DED6F13978D8}"/>
                </a:ext>
              </a:extLst>
            </p:cNvPr>
            <p:cNvSpPr>
              <a:spLocks/>
            </p:cNvSpPr>
            <p:nvPr/>
          </p:nvSpPr>
          <p:spPr bwMode="auto">
            <a:xfrm>
              <a:off x="1011899" y="1714831"/>
              <a:ext cx="275972" cy="275972"/>
            </a:xfrm>
            <a:custGeom>
              <a:avLst/>
              <a:gdLst>
                <a:gd name="T0" fmla="*/ 137986 w 275972"/>
                <a:gd name="T1" fmla="*/ 275973 h 275972"/>
                <a:gd name="T2" fmla="*/ 137986 w 275972"/>
                <a:gd name="T3" fmla="*/ 275973 h 275972"/>
                <a:gd name="T4" fmla="*/ 0 w 275972"/>
                <a:gd name="T5" fmla="*/ 137986 h 275972"/>
                <a:gd name="T6" fmla="*/ 0 w 275972"/>
                <a:gd name="T7" fmla="*/ 137986 h 275972"/>
                <a:gd name="T8" fmla="*/ 137986 w 275972"/>
                <a:gd name="T9" fmla="*/ 0 h 275972"/>
                <a:gd name="T10" fmla="*/ 137986 w 275972"/>
                <a:gd name="T11" fmla="*/ 0 h 275972"/>
                <a:gd name="T12" fmla="*/ 275973 w 275972"/>
                <a:gd name="T13" fmla="*/ 137986 h 275972"/>
                <a:gd name="T14" fmla="*/ 275973 w 275972"/>
                <a:gd name="T15" fmla="*/ 137986 h 275972"/>
                <a:gd name="T16" fmla="*/ 137986 w 275972"/>
                <a:gd name="T17" fmla="*/ 275973 h 2759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5972" h="275972">
                  <a:moveTo>
                    <a:pt x="137986" y="275973"/>
                  </a:moveTo>
                  <a:lnTo>
                    <a:pt x="137986" y="275973"/>
                  </a:lnTo>
                  <a:cubicBezTo>
                    <a:pt x="61327" y="275973"/>
                    <a:pt x="0" y="214645"/>
                    <a:pt x="0" y="137986"/>
                  </a:cubicBezTo>
                  <a:cubicBezTo>
                    <a:pt x="0" y="61327"/>
                    <a:pt x="61327" y="0"/>
                    <a:pt x="137986" y="0"/>
                  </a:cubicBezTo>
                  <a:cubicBezTo>
                    <a:pt x="214645" y="0"/>
                    <a:pt x="275973" y="61327"/>
                    <a:pt x="275973" y="137986"/>
                  </a:cubicBezTo>
                  <a:cubicBezTo>
                    <a:pt x="275973" y="214645"/>
                    <a:pt x="213466" y="275973"/>
                    <a:pt x="137986" y="275973"/>
                  </a:cubicBezTo>
                  <a:close/>
                </a:path>
              </a:pathLst>
            </a:custGeom>
            <a:solidFill>
              <a:srgbClr val="EE3124"/>
            </a:solidFill>
            <a:ln>
              <a:noFill/>
            </a:ln>
            <a:extLst>
              <a:ext uri="{91240B29-F687-4F45-9708-019B960494DF}">
                <a14:hiddenLine xmlns:a14="http://schemas.microsoft.com/office/drawing/2010/main" w="11774" cap="flat">
                  <a:solidFill>
                    <a:srgbClr val="000000"/>
                  </a:solidFill>
                  <a:prstDash val="solid"/>
                  <a:miter lim="800000"/>
                  <a:headEnd/>
                  <a:tailEnd/>
                </a14:hiddenLine>
              </a:ext>
            </a:extLst>
          </p:spPr>
          <p:txBody>
            <a:bodyPr anchor="ctr"/>
            <a:lstStyle/>
            <a:p>
              <a:endParaRPr lang="en-US"/>
            </a:p>
          </p:txBody>
        </p:sp>
        <p:sp>
          <p:nvSpPr>
            <p:cNvPr id="11" name="Freeform: Shape 10">
              <a:extLst>
                <a:ext uri="{FF2B5EF4-FFF2-40B4-BE49-F238E27FC236}">
                  <a16:creationId xmlns:a16="http://schemas.microsoft.com/office/drawing/2014/main" id="{F63E6267-FD0D-496C-A75D-BE2201BAC8EE}"/>
                </a:ext>
              </a:extLst>
            </p:cNvPr>
            <p:cNvSpPr/>
            <p:nvPr/>
          </p:nvSpPr>
          <p:spPr>
            <a:xfrm rot="20917574">
              <a:off x="68092" y="-117492"/>
              <a:ext cx="822345" cy="1908168"/>
            </a:xfrm>
            <a:custGeom>
              <a:avLst/>
              <a:gdLst>
                <a:gd name="connsiteX0" fmla="*/ 823201 w 823200"/>
                <a:gd name="connsiteY0" fmla="*/ 1568563 h 1568562"/>
                <a:gd name="connsiteX1" fmla="*/ 0 w 823200"/>
                <a:gd name="connsiteY1" fmla="*/ 211107 h 1568562"/>
                <a:gd name="connsiteX2" fmla="*/ 567277 w 823200"/>
                <a:gd name="connsiteY2" fmla="*/ 0 h 1568562"/>
                <a:gd name="connsiteX0" fmla="*/ 823201 w 823201"/>
                <a:gd name="connsiteY0" fmla="*/ 1357456 h 1357456"/>
                <a:gd name="connsiteX1" fmla="*/ 0 w 823201"/>
                <a:gd name="connsiteY1" fmla="*/ 0 h 1357456"/>
                <a:gd name="connsiteX2" fmla="*/ 621802 w 823201"/>
                <a:gd name="connsiteY2" fmla="*/ 101947 h 1357456"/>
                <a:gd name="connsiteX3" fmla="*/ 823201 w 823201"/>
                <a:gd name="connsiteY3" fmla="*/ 1357456 h 1357456"/>
              </a:gdLst>
              <a:ahLst/>
              <a:cxnLst>
                <a:cxn ang="0">
                  <a:pos x="connsiteX0" y="connsiteY0"/>
                </a:cxn>
                <a:cxn ang="0">
                  <a:pos x="connsiteX1" y="connsiteY1"/>
                </a:cxn>
                <a:cxn ang="0">
                  <a:pos x="connsiteX2" y="connsiteY2"/>
                </a:cxn>
                <a:cxn ang="0">
                  <a:pos x="connsiteX3" y="connsiteY3"/>
                </a:cxn>
              </a:cxnLst>
              <a:rect l="l" t="t" r="r" b="b"/>
              <a:pathLst>
                <a:path w="823201" h="1357456">
                  <a:moveTo>
                    <a:pt x="823201" y="1357456"/>
                  </a:moveTo>
                  <a:lnTo>
                    <a:pt x="0" y="0"/>
                  </a:lnTo>
                  <a:lnTo>
                    <a:pt x="621802" y="101947"/>
                  </a:lnTo>
                  <a:cubicBezTo>
                    <a:pt x="707110" y="624801"/>
                    <a:pt x="737893" y="834602"/>
                    <a:pt x="823201" y="1357456"/>
                  </a:cubicBezTo>
                  <a:close/>
                </a:path>
              </a:pathLst>
            </a:custGeom>
            <a:solidFill>
              <a:schemeClr val="bg1">
                <a:lumMod val="65000"/>
              </a:schemeClr>
            </a:solidFill>
            <a:ln w="11774" cap="flat">
              <a:noFill/>
              <a:prstDash val="solid"/>
              <a:miter/>
            </a:ln>
          </p:spPr>
          <p:txBody>
            <a:bodyPr anchor="ctr"/>
            <a:lstStyle/>
            <a:p>
              <a:pPr>
                <a:defRPr/>
              </a:pPr>
              <a:endParaRPr lang="en-US" sz="7200"/>
            </a:p>
          </p:txBody>
        </p:sp>
      </p:grpSp>
      <p:pic>
        <p:nvPicPr>
          <p:cNvPr id="12" name="Picture 5" descr="MDAnderson Master Logo_Texas_V_Tagline_RGB REV.png">
            <a:extLst>
              <a:ext uri="{FF2B5EF4-FFF2-40B4-BE49-F238E27FC236}">
                <a16:creationId xmlns:a16="http://schemas.microsoft.com/office/drawing/2014/main" id="{FC0BA307-8493-42BA-AAFB-4892F1DF3FA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4">
            <a:extLst>
              <a:ext uri="{FF2B5EF4-FFF2-40B4-BE49-F238E27FC236}">
                <a16:creationId xmlns:a16="http://schemas.microsoft.com/office/drawing/2014/main" id="{89350C2B-E959-486D-BAF5-07E1B4B43DA9}"/>
              </a:ext>
            </a:extLst>
          </p:cNvPr>
          <p:cNvSpPr>
            <a:spLocks noChangeArrowheads="1"/>
          </p:cNvSpPr>
          <p:nvPr userDrawn="1"/>
        </p:nvSpPr>
        <p:spPr bwMode="auto">
          <a:xfrm>
            <a:off x="412750" y="2673350"/>
            <a:ext cx="4154488" cy="7985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sz="3600"/>
          </a:p>
        </p:txBody>
      </p:sp>
      <p:cxnSp>
        <p:nvCxnSpPr>
          <p:cNvPr id="14" name="Straight Connector 133">
            <a:extLst>
              <a:ext uri="{FF2B5EF4-FFF2-40B4-BE49-F238E27FC236}">
                <a16:creationId xmlns:a16="http://schemas.microsoft.com/office/drawing/2014/main" id="{3DBB1019-A128-4034-A061-F848FBAF2D4F}"/>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803629" y="245660"/>
            <a:ext cx="18728825"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803629" y="1403617"/>
            <a:ext cx="18728825"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803629" y="2051646"/>
            <a:ext cx="18728825"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79479274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19DC9A5E-D3F0-47CF-9CA8-4BA3A7B57E8E}"/>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grpSp>
        <p:nvGrpSpPr>
          <p:cNvPr id="6" name="Picture 41">
            <a:extLst>
              <a:ext uri="{FF2B5EF4-FFF2-40B4-BE49-F238E27FC236}">
                <a16:creationId xmlns:a16="http://schemas.microsoft.com/office/drawing/2014/main" id="{03717F6F-1D73-4972-B0AE-781C362BCDDF}"/>
              </a:ext>
            </a:extLst>
          </p:cNvPr>
          <p:cNvGrpSpPr>
            <a:grpSpLocks/>
          </p:cNvGrpSpPr>
          <p:nvPr userDrawn="1"/>
        </p:nvGrpSpPr>
        <p:grpSpPr bwMode="auto">
          <a:xfrm>
            <a:off x="-80963" y="-357188"/>
            <a:ext cx="3486151" cy="3486151"/>
            <a:chOff x="5187817" y="518919"/>
            <a:chExt cx="4309113" cy="4309113"/>
          </a:xfrm>
        </p:grpSpPr>
        <p:grpSp>
          <p:nvGrpSpPr>
            <p:cNvPr id="7" name="Picture 41">
              <a:extLst>
                <a:ext uri="{FF2B5EF4-FFF2-40B4-BE49-F238E27FC236}">
                  <a16:creationId xmlns:a16="http://schemas.microsoft.com/office/drawing/2014/main" id="{C0A7FEA4-83F8-43F5-A7C8-793BDAF79E42}"/>
                </a:ext>
              </a:extLst>
            </p:cNvPr>
            <p:cNvGrpSpPr/>
            <p:nvPr/>
          </p:nvGrpSpPr>
          <p:grpSpPr>
            <a:xfrm>
              <a:off x="6594263" y="2691430"/>
              <a:ext cx="1514174" cy="1653322"/>
              <a:chOff x="6594263" y="2691430"/>
              <a:chExt cx="1514174" cy="1653322"/>
            </a:xfrm>
            <a:solidFill>
              <a:schemeClr val="accent1"/>
            </a:solidFill>
          </p:grpSpPr>
          <p:sp>
            <p:nvSpPr>
              <p:cNvPr id="20" name="Freeform: Shape 19">
                <a:extLst>
                  <a:ext uri="{FF2B5EF4-FFF2-40B4-BE49-F238E27FC236}">
                    <a16:creationId xmlns:a16="http://schemas.microsoft.com/office/drawing/2014/main" id="{990AA589-D967-4499-B788-950AF63877FC}"/>
                  </a:ext>
                </a:extLst>
              </p:cNvPr>
              <p:cNvSpPr/>
              <p:nvPr/>
            </p:nvSpPr>
            <p:spPr>
              <a:xfrm>
                <a:off x="6947371" y="2691430"/>
                <a:ext cx="804966" cy="804966"/>
              </a:xfrm>
              <a:custGeom>
                <a:avLst/>
                <a:gdLst>
                  <a:gd name="connsiteX0" fmla="*/ 804966 w 804966"/>
                  <a:gd name="connsiteY0" fmla="*/ 402483 h 804966"/>
                  <a:gd name="connsiteX1" fmla="*/ 402483 w 804966"/>
                  <a:gd name="connsiteY1" fmla="*/ 804966 h 804966"/>
                  <a:gd name="connsiteX2" fmla="*/ 0 w 804966"/>
                  <a:gd name="connsiteY2" fmla="*/ 402483 h 804966"/>
                  <a:gd name="connsiteX3" fmla="*/ 402483 w 804966"/>
                  <a:gd name="connsiteY3" fmla="*/ 0 h 804966"/>
                  <a:gd name="connsiteX4" fmla="*/ 804966 w 804966"/>
                  <a:gd name="connsiteY4" fmla="*/ 402483 h 80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966" h="804966">
                    <a:moveTo>
                      <a:pt x="804966" y="402483"/>
                    </a:moveTo>
                    <a:cubicBezTo>
                      <a:pt x="804966" y="624769"/>
                      <a:pt x="624768" y="804966"/>
                      <a:pt x="402483" y="804966"/>
                    </a:cubicBezTo>
                    <a:cubicBezTo>
                      <a:pt x="180198" y="804966"/>
                      <a:pt x="0" y="624769"/>
                      <a:pt x="0" y="402483"/>
                    </a:cubicBezTo>
                    <a:cubicBezTo>
                      <a:pt x="0" y="180198"/>
                      <a:pt x="180198" y="0"/>
                      <a:pt x="402483" y="0"/>
                    </a:cubicBezTo>
                    <a:cubicBezTo>
                      <a:pt x="624768" y="0"/>
                      <a:pt x="804966" y="180198"/>
                      <a:pt x="804966" y="402483"/>
                    </a:cubicBezTo>
                    <a:close/>
                  </a:path>
                </a:pathLst>
              </a:custGeom>
              <a:solidFill>
                <a:schemeClr val="bg1">
                  <a:lumMod val="65000"/>
                </a:schemeClr>
              </a:solidFill>
              <a:ln w="14949" cap="flat">
                <a:noFill/>
                <a:prstDash val="solid"/>
                <a:miter/>
              </a:ln>
            </p:spPr>
            <p:txBody>
              <a:bodyPr anchor="ctr"/>
              <a:lstStyle/>
              <a:p>
                <a:pPr>
                  <a:defRPr/>
                </a:pPr>
                <a:endParaRPr lang="en-US" sz="7200"/>
              </a:p>
            </p:txBody>
          </p:sp>
          <p:sp>
            <p:nvSpPr>
              <p:cNvPr id="21" name="Freeform: Shape 20">
                <a:extLst>
                  <a:ext uri="{FF2B5EF4-FFF2-40B4-BE49-F238E27FC236}">
                    <a16:creationId xmlns:a16="http://schemas.microsoft.com/office/drawing/2014/main" id="{F55AA303-E8A8-41EF-8CCC-4BA418342BBF}"/>
                  </a:ext>
                </a:extLst>
              </p:cNvPr>
              <p:cNvSpPr/>
              <p:nvPr/>
            </p:nvSpPr>
            <p:spPr>
              <a:xfrm>
                <a:off x="6594263" y="3587665"/>
                <a:ext cx="1514174" cy="757087"/>
              </a:xfrm>
              <a:custGeom>
                <a:avLst/>
                <a:gdLst>
                  <a:gd name="connsiteX0" fmla="*/ 0 w 1514174"/>
                  <a:gd name="connsiteY0" fmla="*/ 757087 h 757087"/>
                  <a:gd name="connsiteX1" fmla="*/ 757087 w 1514174"/>
                  <a:gd name="connsiteY1" fmla="*/ 0 h 757087"/>
                  <a:gd name="connsiteX2" fmla="*/ 1514174 w 1514174"/>
                  <a:gd name="connsiteY2" fmla="*/ 757087 h 757087"/>
                  <a:gd name="connsiteX3" fmla="*/ 0 w 1514174"/>
                  <a:gd name="connsiteY3" fmla="*/ 757087 h 757087"/>
                </a:gdLst>
                <a:ahLst/>
                <a:cxnLst>
                  <a:cxn ang="0">
                    <a:pos x="connsiteX0" y="connsiteY0"/>
                  </a:cxn>
                  <a:cxn ang="0">
                    <a:pos x="connsiteX1" y="connsiteY1"/>
                  </a:cxn>
                  <a:cxn ang="0">
                    <a:pos x="connsiteX2" y="connsiteY2"/>
                  </a:cxn>
                  <a:cxn ang="0">
                    <a:pos x="connsiteX3" y="connsiteY3"/>
                  </a:cxn>
                </a:cxnLst>
                <a:rect l="l" t="t" r="r" b="b"/>
                <a:pathLst>
                  <a:path w="1514174" h="757087">
                    <a:moveTo>
                      <a:pt x="0" y="757087"/>
                    </a:moveTo>
                    <a:cubicBezTo>
                      <a:pt x="0" y="339642"/>
                      <a:pt x="338146" y="0"/>
                      <a:pt x="757087" y="0"/>
                    </a:cubicBezTo>
                    <a:cubicBezTo>
                      <a:pt x="1176029" y="0"/>
                      <a:pt x="1514174" y="338146"/>
                      <a:pt x="1514174" y="757087"/>
                    </a:cubicBezTo>
                    <a:lnTo>
                      <a:pt x="0" y="757087"/>
                    </a:lnTo>
                    <a:close/>
                  </a:path>
                </a:pathLst>
              </a:custGeom>
              <a:solidFill>
                <a:srgbClr val="FF0000"/>
              </a:solidFill>
              <a:ln w="14949" cap="flat">
                <a:noFill/>
                <a:prstDash val="solid"/>
                <a:miter/>
              </a:ln>
            </p:spPr>
            <p:txBody>
              <a:bodyPr anchor="ctr"/>
              <a:lstStyle/>
              <a:p>
                <a:pPr>
                  <a:defRPr/>
                </a:pPr>
                <a:endParaRPr lang="en-US" sz="7200"/>
              </a:p>
            </p:txBody>
          </p:sp>
        </p:grpSp>
        <p:sp>
          <p:nvSpPr>
            <p:cNvPr id="8" name="Freeform: Shape 11">
              <a:extLst>
                <a:ext uri="{FF2B5EF4-FFF2-40B4-BE49-F238E27FC236}">
                  <a16:creationId xmlns:a16="http://schemas.microsoft.com/office/drawing/2014/main" id="{DBC1A9FE-AD48-442E-83FC-93A8AF55DB11}"/>
                </a:ext>
              </a:extLst>
            </p:cNvPr>
            <p:cNvSpPr>
              <a:spLocks/>
            </p:cNvSpPr>
            <p:nvPr/>
          </p:nvSpPr>
          <p:spPr bwMode="auto">
            <a:xfrm>
              <a:off x="5938919" y="3086432"/>
              <a:ext cx="653848" cy="745117"/>
            </a:xfrm>
            <a:custGeom>
              <a:avLst/>
              <a:gdLst>
                <a:gd name="T0" fmla="*/ 653848 w 653848"/>
                <a:gd name="T1" fmla="*/ 745117 h 745117"/>
                <a:gd name="T2" fmla="*/ 0 w 653848"/>
                <a:gd name="T3" fmla="*/ 0 h 745117"/>
                <a:gd name="T4" fmla="*/ 0 60000 65536"/>
                <a:gd name="T5" fmla="*/ 0 60000 65536"/>
              </a:gdLst>
              <a:ahLst/>
              <a:cxnLst>
                <a:cxn ang="T4">
                  <a:pos x="T0" y="T1"/>
                </a:cxn>
                <a:cxn ang="T5">
                  <a:pos x="T2" y="T3"/>
                </a:cxn>
              </a:cxnLst>
              <a:rect l="0" t="0" r="r" b="b"/>
              <a:pathLst>
                <a:path w="653848" h="745117">
                  <a:moveTo>
                    <a:pt x="653848" y="745117"/>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9" name="Freeform: Shape 12">
              <a:extLst>
                <a:ext uri="{FF2B5EF4-FFF2-40B4-BE49-F238E27FC236}">
                  <a16:creationId xmlns:a16="http://schemas.microsoft.com/office/drawing/2014/main" id="{E6DD37F1-C9F1-4240-8796-FCABA3465CF8}"/>
                </a:ext>
              </a:extLst>
            </p:cNvPr>
            <p:cNvSpPr>
              <a:spLocks/>
            </p:cNvSpPr>
            <p:nvPr/>
          </p:nvSpPr>
          <p:spPr bwMode="auto">
            <a:xfrm>
              <a:off x="7343869" y="2001672"/>
              <a:ext cx="14962" cy="583525"/>
            </a:xfrm>
            <a:custGeom>
              <a:avLst/>
              <a:gdLst>
                <a:gd name="T0" fmla="*/ 0 w 14962"/>
                <a:gd name="T1" fmla="*/ 583526 h 583525"/>
                <a:gd name="T2" fmla="*/ 0 w 14962"/>
                <a:gd name="T3" fmla="*/ 0 h 583525"/>
                <a:gd name="T4" fmla="*/ 0 60000 65536"/>
                <a:gd name="T5" fmla="*/ 0 60000 65536"/>
              </a:gdLst>
              <a:ahLst/>
              <a:cxnLst>
                <a:cxn ang="T4">
                  <a:pos x="T0" y="T1"/>
                </a:cxn>
                <a:cxn ang="T5">
                  <a:pos x="T2" y="T3"/>
                </a:cxn>
              </a:cxnLst>
              <a:rect l="0" t="0" r="r" b="b"/>
              <a:pathLst>
                <a:path w="14962" h="583525">
                  <a:moveTo>
                    <a:pt x="0" y="583526"/>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0" name="Freeform: Shape 11">
              <a:extLst>
                <a:ext uri="{FF2B5EF4-FFF2-40B4-BE49-F238E27FC236}">
                  <a16:creationId xmlns:a16="http://schemas.microsoft.com/office/drawing/2014/main" id="{08D6C268-4D64-46A9-98C9-99B7A35F5324}"/>
                </a:ext>
              </a:extLst>
            </p:cNvPr>
            <p:cNvSpPr>
              <a:spLocks/>
            </p:cNvSpPr>
            <p:nvPr/>
          </p:nvSpPr>
          <p:spPr bwMode="auto">
            <a:xfrm>
              <a:off x="8105445" y="3074462"/>
              <a:ext cx="653848" cy="745117"/>
            </a:xfrm>
            <a:custGeom>
              <a:avLst/>
              <a:gdLst>
                <a:gd name="T0" fmla="*/ 0 w 653848"/>
                <a:gd name="T1" fmla="*/ 745118 h 745117"/>
                <a:gd name="T2" fmla="*/ 653848 w 653848"/>
                <a:gd name="T3" fmla="*/ 0 h 745117"/>
                <a:gd name="T4" fmla="*/ 0 60000 65536"/>
                <a:gd name="T5" fmla="*/ 0 60000 65536"/>
              </a:gdLst>
              <a:ahLst/>
              <a:cxnLst>
                <a:cxn ang="T4">
                  <a:pos x="T0" y="T1"/>
                </a:cxn>
                <a:cxn ang="T5">
                  <a:pos x="T2" y="T3"/>
                </a:cxn>
              </a:cxnLst>
              <a:rect l="0" t="0" r="r" b="b"/>
              <a:pathLst>
                <a:path w="653848" h="745117">
                  <a:moveTo>
                    <a:pt x="0" y="745118"/>
                  </a:moveTo>
                  <a:lnTo>
                    <a:pt x="653848"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1" name="Picture 41">
              <a:extLst>
                <a:ext uri="{FF2B5EF4-FFF2-40B4-BE49-F238E27FC236}">
                  <a16:creationId xmlns:a16="http://schemas.microsoft.com/office/drawing/2014/main" id="{B1D58D52-CC0E-440D-8ABE-8D71A836A79C}"/>
                </a:ext>
              </a:extLst>
            </p:cNvPr>
            <p:cNvGrpSpPr/>
            <p:nvPr/>
          </p:nvGrpSpPr>
          <p:grpSpPr>
            <a:xfrm>
              <a:off x="5446663" y="2037582"/>
              <a:ext cx="1193983" cy="1304703"/>
              <a:chOff x="5446663" y="2037582"/>
              <a:chExt cx="1193983" cy="1304703"/>
            </a:xfrm>
            <a:solidFill>
              <a:schemeClr val="accent1"/>
            </a:solidFill>
          </p:grpSpPr>
          <p:sp>
            <p:nvSpPr>
              <p:cNvPr id="18" name="Freeform: Shape 17">
                <a:extLst>
                  <a:ext uri="{FF2B5EF4-FFF2-40B4-BE49-F238E27FC236}">
                    <a16:creationId xmlns:a16="http://schemas.microsoft.com/office/drawing/2014/main" id="{B06D1A51-04CA-490A-9090-2069B487BDDA}"/>
                  </a:ext>
                </a:extLst>
              </p:cNvPr>
              <p:cNvSpPr/>
              <p:nvPr/>
            </p:nvSpPr>
            <p:spPr>
              <a:xfrm>
                <a:off x="5726456" y="2037582"/>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2"/>
                      <a:pt x="492383" y="634397"/>
                      <a:pt x="317199" y="634397"/>
                    </a:cubicBezTo>
                    <a:cubicBezTo>
                      <a:pt x="142015" y="634397"/>
                      <a:pt x="0" y="492382"/>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a:defRPr/>
                </a:pPr>
                <a:endParaRPr lang="en-US" sz="7200"/>
              </a:p>
            </p:txBody>
          </p:sp>
          <p:sp>
            <p:nvSpPr>
              <p:cNvPr id="19" name="Freeform: Shape 18">
                <a:extLst>
                  <a:ext uri="{FF2B5EF4-FFF2-40B4-BE49-F238E27FC236}">
                    <a16:creationId xmlns:a16="http://schemas.microsoft.com/office/drawing/2014/main" id="{A7A91AD2-0863-41D8-A582-4213FB1C4DC9}"/>
                  </a:ext>
                </a:extLst>
              </p:cNvPr>
              <p:cNvSpPr/>
              <p:nvPr/>
            </p:nvSpPr>
            <p:spPr>
              <a:xfrm>
                <a:off x="5446663" y="2745294"/>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nvGrpSpPr>
            <p:cNvPr id="12" name="Picture 41">
              <a:extLst>
                <a:ext uri="{FF2B5EF4-FFF2-40B4-BE49-F238E27FC236}">
                  <a16:creationId xmlns:a16="http://schemas.microsoft.com/office/drawing/2014/main" id="{E068C653-5F45-4133-BC16-3797B82D2E9C}"/>
                </a:ext>
              </a:extLst>
            </p:cNvPr>
            <p:cNvGrpSpPr/>
            <p:nvPr/>
          </p:nvGrpSpPr>
          <p:grpSpPr>
            <a:xfrm>
              <a:off x="6752862" y="1030626"/>
              <a:ext cx="1193983" cy="1304703"/>
              <a:chOff x="6752862" y="1030626"/>
              <a:chExt cx="1193983" cy="1304703"/>
            </a:xfrm>
            <a:solidFill>
              <a:schemeClr val="accent1"/>
            </a:solidFill>
          </p:grpSpPr>
          <p:sp>
            <p:nvSpPr>
              <p:cNvPr id="16" name="Freeform: Shape 15">
                <a:extLst>
                  <a:ext uri="{FF2B5EF4-FFF2-40B4-BE49-F238E27FC236}">
                    <a16:creationId xmlns:a16="http://schemas.microsoft.com/office/drawing/2014/main" id="{7B99613F-E065-444B-B862-0A1A233A98D1}"/>
                  </a:ext>
                </a:extLst>
              </p:cNvPr>
              <p:cNvSpPr/>
              <p:nvPr/>
            </p:nvSpPr>
            <p:spPr>
              <a:xfrm>
                <a:off x="7026671" y="1030626"/>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a:defRPr/>
                </a:pPr>
                <a:endParaRPr lang="en-US" sz="7200"/>
              </a:p>
            </p:txBody>
          </p:sp>
          <p:sp>
            <p:nvSpPr>
              <p:cNvPr id="17" name="Freeform: Shape 16">
                <a:extLst>
                  <a:ext uri="{FF2B5EF4-FFF2-40B4-BE49-F238E27FC236}">
                    <a16:creationId xmlns:a16="http://schemas.microsoft.com/office/drawing/2014/main" id="{B43283F8-BAEB-4D9A-A80F-DDD664CE8A3C}"/>
                  </a:ext>
                </a:extLst>
              </p:cNvPr>
              <p:cNvSpPr/>
              <p:nvPr/>
            </p:nvSpPr>
            <p:spPr>
              <a:xfrm>
                <a:off x="6752862" y="1738338"/>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nvGrpSpPr>
            <p:cNvPr id="13" name="Picture 41">
              <a:extLst>
                <a:ext uri="{FF2B5EF4-FFF2-40B4-BE49-F238E27FC236}">
                  <a16:creationId xmlns:a16="http://schemas.microsoft.com/office/drawing/2014/main" id="{8998D06A-C3A6-46B1-85FA-B2CE5C04C50B}"/>
                </a:ext>
              </a:extLst>
            </p:cNvPr>
            <p:cNvGrpSpPr/>
            <p:nvPr/>
          </p:nvGrpSpPr>
          <p:grpSpPr>
            <a:xfrm>
              <a:off x="8036619" y="2058529"/>
              <a:ext cx="1193983" cy="1303207"/>
              <a:chOff x="8036619" y="2058529"/>
              <a:chExt cx="1193983" cy="1303207"/>
            </a:xfrm>
            <a:solidFill>
              <a:schemeClr val="accent1"/>
            </a:solidFill>
          </p:grpSpPr>
          <p:sp>
            <p:nvSpPr>
              <p:cNvPr id="14" name="Freeform: Shape 13">
                <a:extLst>
                  <a:ext uri="{FF2B5EF4-FFF2-40B4-BE49-F238E27FC236}">
                    <a16:creationId xmlns:a16="http://schemas.microsoft.com/office/drawing/2014/main" id="{99233A2D-C0E4-4180-AAA6-00A152D76BAC}"/>
                  </a:ext>
                </a:extLst>
              </p:cNvPr>
              <p:cNvSpPr/>
              <p:nvPr/>
            </p:nvSpPr>
            <p:spPr>
              <a:xfrm>
                <a:off x="8316412" y="2058529"/>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chemeClr val="bg1">
                  <a:lumMod val="65000"/>
                </a:schemeClr>
              </a:solidFill>
              <a:ln w="14949" cap="flat">
                <a:noFill/>
                <a:prstDash val="solid"/>
                <a:miter/>
              </a:ln>
            </p:spPr>
            <p:txBody>
              <a:bodyPr anchor="ctr"/>
              <a:lstStyle/>
              <a:p>
                <a:pPr>
                  <a:defRPr/>
                </a:pPr>
                <a:endParaRPr lang="en-US" sz="7200"/>
              </a:p>
            </p:txBody>
          </p:sp>
          <p:sp>
            <p:nvSpPr>
              <p:cNvPr id="15" name="Freeform: Shape 14">
                <a:extLst>
                  <a:ext uri="{FF2B5EF4-FFF2-40B4-BE49-F238E27FC236}">
                    <a16:creationId xmlns:a16="http://schemas.microsoft.com/office/drawing/2014/main" id="{EA306180-BD16-4D39-9320-D690E95DDB8A}"/>
                  </a:ext>
                </a:extLst>
              </p:cNvPr>
              <p:cNvSpPr/>
              <p:nvPr/>
            </p:nvSpPr>
            <p:spPr>
              <a:xfrm>
                <a:off x="8036619" y="2764744"/>
                <a:ext cx="1193983" cy="596991"/>
              </a:xfrm>
              <a:custGeom>
                <a:avLst/>
                <a:gdLst>
                  <a:gd name="connsiteX0" fmla="*/ 0 w 1193983"/>
                  <a:gd name="connsiteY0" fmla="*/ 596992 h 596991"/>
                  <a:gd name="connsiteX1" fmla="*/ 596992 w 1193983"/>
                  <a:gd name="connsiteY1" fmla="*/ 0 h 596991"/>
                  <a:gd name="connsiteX2" fmla="*/ 1193984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4" y="267823"/>
                      <a:pt x="1193984"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pic>
        <p:nvPicPr>
          <p:cNvPr id="22" name="Picture 5" descr="MDAnderson Master Logo_Texas_V_Tagline_RGB REV.png">
            <a:extLst>
              <a:ext uri="{FF2B5EF4-FFF2-40B4-BE49-F238E27FC236}">
                <a16:creationId xmlns:a16="http://schemas.microsoft.com/office/drawing/2014/main" id="{0618CBDD-2AA6-4598-A11E-858BB75A692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4">
            <a:extLst>
              <a:ext uri="{FF2B5EF4-FFF2-40B4-BE49-F238E27FC236}">
                <a16:creationId xmlns:a16="http://schemas.microsoft.com/office/drawing/2014/main" id="{F192DD06-522A-47E5-A918-7EAAA81DCCD0}"/>
              </a:ext>
            </a:extLst>
          </p:cNvPr>
          <p:cNvSpPr>
            <a:spLocks noChangeArrowheads="1"/>
          </p:cNvSpPr>
          <p:nvPr userDrawn="1"/>
        </p:nvSpPr>
        <p:spPr bwMode="auto">
          <a:xfrm>
            <a:off x="412750" y="2673350"/>
            <a:ext cx="4154488" cy="7985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sz="3600"/>
          </a:p>
        </p:txBody>
      </p:sp>
      <p:cxnSp>
        <p:nvCxnSpPr>
          <p:cNvPr id="27" name="Straight Connector 133">
            <a:extLst>
              <a:ext uri="{FF2B5EF4-FFF2-40B4-BE49-F238E27FC236}">
                <a16:creationId xmlns:a16="http://schemas.microsoft.com/office/drawing/2014/main" id="{4EC2413F-4B45-4129-8109-BC74EE53ABA3}"/>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644834" y="245660"/>
            <a:ext cx="18887620"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644834" y="1403617"/>
            <a:ext cx="18887620"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644834" y="2051646"/>
            <a:ext cx="18887620"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246014610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39CD6C5B-3955-4302-9B63-860998540DE0}"/>
              </a:ext>
            </a:extLst>
          </p:cNvPr>
          <p:cNvSpPr>
            <a:spLocks noChangeArrowheads="1"/>
          </p:cNvSpPr>
          <p:nvPr userDrawn="1"/>
        </p:nvSpPr>
        <p:spPr bwMode="auto">
          <a:xfrm>
            <a:off x="0" y="0"/>
            <a:ext cx="27432000" cy="2644775"/>
          </a:xfrm>
          <a:prstGeom prst="rect">
            <a:avLst/>
          </a:prstGeom>
          <a:solidFill>
            <a:schemeClr val="accent6"/>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grpSp>
        <p:nvGrpSpPr>
          <p:cNvPr id="6" name="Picture 41">
            <a:extLst>
              <a:ext uri="{FF2B5EF4-FFF2-40B4-BE49-F238E27FC236}">
                <a16:creationId xmlns:a16="http://schemas.microsoft.com/office/drawing/2014/main" id="{A83E63AA-15E5-4A8F-B24B-E829D7FD28C7}"/>
              </a:ext>
            </a:extLst>
          </p:cNvPr>
          <p:cNvGrpSpPr>
            <a:grpSpLocks/>
          </p:cNvGrpSpPr>
          <p:nvPr userDrawn="1"/>
        </p:nvGrpSpPr>
        <p:grpSpPr bwMode="auto">
          <a:xfrm>
            <a:off x="-87313" y="-366713"/>
            <a:ext cx="3486151" cy="3486151"/>
            <a:chOff x="5187817" y="518919"/>
            <a:chExt cx="4309113" cy="4309113"/>
          </a:xfrm>
        </p:grpSpPr>
        <p:grpSp>
          <p:nvGrpSpPr>
            <p:cNvPr id="7" name="Picture 41">
              <a:extLst>
                <a:ext uri="{FF2B5EF4-FFF2-40B4-BE49-F238E27FC236}">
                  <a16:creationId xmlns:a16="http://schemas.microsoft.com/office/drawing/2014/main" id="{0C2888DF-BE3F-4BE5-BCBD-C616BABE3A01}"/>
                </a:ext>
              </a:extLst>
            </p:cNvPr>
            <p:cNvGrpSpPr/>
            <p:nvPr/>
          </p:nvGrpSpPr>
          <p:grpSpPr>
            <a:xfrm>
              <a:off x="6594263" y="2691430"/>
              <a:ext cx="1514174" cy="1653322"/>
              <a:chOff x="6594263" y="2691430"/>
              <a:chExt cx="1514174" cy="1653322"/>
            </a:xfrm>
            <a:solidFill>
              <a:schemeClr val="accent1"/>
            </a:solidFill>
          </p:grpSpPr>
          <p:sp>
            <p:nvSpPr>
              <p:cNvPr id="20" name="Freeform: Shape 19">
                <a:extLst>
                  <a:ext uri="{FF2B5EF4-FFF2-40B4-BE49-F238E27FC236}">
                    <a16:creationId xmlns:a16="http://schemas.microsoft.com/office/drawing/2014/main" id="{9E3415B2-B9D0-4499-8310-DC7C8B666628}"/>
                  </a:ext>
                </a:extLst>
              </p:cNvPr>
              <p:cNvSpPr/>
              <p:nvPr/>
            </p:nvSpPr>
            <p:spPr>
              <a:xfrm>
                <a:off x="6947371" y="2691430"/>
                <a:ext cx="804966" cy="804966"/>
              </a:xfrm>
              <a:custGeom>
                <a:avLst/>
                <a:gdLst>
                  <a:gd name="connsiteX0" fmla="*/ 804966 w 804966"/>
                  <a:gd name="connsiteY0" fmla="*/ 402483 h 804966"/>
                  <a:gd name="connsiteX1" fmla="*/ 402483 w 804966"/>
                  <a:gd name="connsiteY1" fmla="*/ 804966 h 804966"/>
                  <a:gd name="connsiteX2" fmla="*/ 0 w 804966"/>
                  <a:gd name="connsiteY2" fmla="*/ 402483 h 804966"/>
                  <a:gd name="connsiteX3" fmla="*/ 402483 w 804966"/>
                  <a:gd name="connsiteY3" fmla="*/ 0 h 804966"/>
                  <a:gd name="connsiteX4" fmla="*/ 804966 w 804966"/>
                  <a:gd name="connsiteY4" fmla="*/ 402483 h 804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966" h="804966">
                    <a:moveTo>
                      <a:pt x="804966" y="402483"/>
                    </a:moveTo>
                    <a:cubicBezTo>
                      <a:pt x="804966" y="624769"/>
                      <a:pt x="624768" y="804966"/>
                      <a:pt x="402483" y="804966"/>
                    </a:cubicBezTo>
                    <a:cubicBezTo>
                      <a:pt x="180198" y="804966"/>
                      <a:pt x="0" y="624769"/>
                      <a:pt x="0" y="402483"/>
                    </a:cubicBezTo>
                    <a:cubicBezTo>
                      <a:pt x="0" y="180198"/>
                      <a:pt x="180198" y="0"/>
                      <a:pt x="402483" y="0"/>
                    </a:cubicBezTo>
                    <a:cubicBezTo>
                      <a:pt x="624768" y="0"/>
                      <a:pt x="804966" y="180198"/>
                      <a:pt x="804966" y="402483"/>
                    </a:cubicBezTo>
                    <a:close/>
                  </a:path>
                </a:pathLst>
              </a:custGeom>
              <a:solidFill>
                <a:srgbClr val="BFBFBF"/>
              </a:solidFill>
              <a:ln w="14949" cap="flat">
                <a:noFill/>
                <a:prstDash val="solid"/>
                <a:miter/>
              </a:ln>
            </p:spPr>
            <p:txBody>
              <a:bodyPr anchor="ctr"/>
              <a:lstStyle/>
              <a:p>
                <a:pPr>
                  <a:defRPr/>
                </a:pPr>
                <a:endParaRPr lang="en-US" sz="7200"/>
              </a:p>
            </p:txBody>
          </p:sp>
          <p:sp>
            <p:nvSpPr>
              <p:cNvPr id="21" name="Freeform: Shape 20">
                <a:extLst>
                  <a:ext uri="{FF2B5EF4-FFF2-40B4-BE49-F238E27FC236}">
                    <a16:creationId xmlns:a16="http://schemas.microsoft.com/office/drawing/2014/main" id="{B3B5D7C0-8600-4B00-B216-236DAECECB3F}"/>
                  </a:ext>
                </a:extLst>
              </p:cNvPr>
              <p:cNvSpPr/>
              <p:nvPr/>
            </p:nvSpPr>
            <p:spPr>
              <a:xfrm>
                <a:off x="6594263" y="3587665"/>
                <a:ext cx="1514174" cy="757087"/>
              </a:xfrm>
              <a:custGeom>
                <a:avLst/>
                <a:gdLst>
                  <a:gd name="connsiteX0" fmla="*/ 0 w 1514174"/>
                  <a:gd name="connsiteY0" fmla="*/ 757087 h 757087"/>
                  <a:gd name="connsiteX1" fmla="*/ 757087 w 1514174"/>
                  <a:gd name="connsiteY1" fmla="*/ 0 h 757087"/>
                  <a:gd name="connsiteX2" fmla="*/ 1514174 w 1514174"/>
                  <a:gd name="connsiteY2" fmla="*/ 757087 h 757087"/>
                  <a:gd name="connsiteX3" fmla="*/ 0 w 1514174"/>
                  <a:gd name="connsiteY3" fmla="*/ 757087 h 757087"/>
                </a:gdLst>
                <a:ahLst/>
                <a:cxnLst>
                  <a:cxn ang="0">
                    <a:pos x="connsiteX0" y="connsiteY0"/>
                  </a:cxn>
                  <a:cxn ang="0">
                    <a:pos x="connsiteX1" y="connsiteY1"/>
                  </a:cxn>
                  <a:cxn ang="0">
                    <a:pos x="connsiteX2" y="connsiteY2"/>
                  </a:cxn>
                  <a:cxn ang="0">
                    <a:pos x="connsiteX3" y="connsiteY3"/>
                  </a:cxn>
                </a:cxnLst>
                <a:rect l="l" t="t" r="r" b="b"/>
                <a:pathLst>
                  <a:path w="1514174" h="757087">
                    <a:moveTo>
                      <a:pt x="0" y="757087"/>
                    </a:moveTo>
                    <a:cubicBezTo>
                      <a:pt x="0" y="339642"/>
                      <a:pt x="338146" y="0"/>
                      <a:pt x="757087" y="0"/>
                    </a:cubicBezTo>
                    <a:cubicBezTo>
                      <a:pt x="1176029" y="0"/>
                      <a:pt x="1514174" y="338146"/>
                      <a:pt x="1514174" y="757087"/>
                    </a:cubicBezTo>
                    <a:lnTo>
                      <a:pt x="0" y="757087"/>
                    </a:lnTo>
                    <a:close/>
                  </a:path>
                </a:pathLst>
              </a:custGeom>
              <a:solidFill>
                <a:srgbClr val="FF0000"/>
              </a:solidFill>
              <a:ln w="14949" cap="flat">
                <a:noFill/>
                <a:prstDash val="solid"/>
                <a:miter/>
              </a:ln>
            </p:spPr>
            <p:txBody>
              <a:bodyPr anchor="ctr"/>
              <a:lstStyle/>
              <a:p>
                <a:pPr>
                  <a:defRPr/>
                </a:pPr>
                <a:endParaRPr lang="en-US" sz="7200"/>
              </a:p>
            </p:txBody>
          </p:sp>
        </p:grpSp>
        <p:sp>
          <p:nvSpPr>
            <p:cNvPr id="8" name="Freeform: Shape 11">
              <a:extLst>
                <a:ext uri="{FF2B5EF4-FFF2-40B4-BE49-F238E27FC236}">
                  <a16:creationId xmlns:a16="http://schemas.microsoft.com/office/drawing/2014/main" id="{A2FEBA14-BECB-4B56-AC1D-04838BBA0D13}"/>
                </a:ext>
              </a:extLst>
            </p:cNvPr>
            <p:cNvSpPr>
              <a:spLocks/>
            </p:cNvSpPr>
            <p:nvPr/>
          </p:nvSpPr>
          <p:spPr bwMode="auto">
            <a:xfrm>
              <a:off x="5938919" y="3086432"/>
              <a:ext cx="653848" cy="745117"/>
            </a:xfrm>
            <a:custGeom>
              <a:avLst/>
              <a:gdLst>
                <a:gd name="T0" fmla="*/ 653848 w 653848"/>
                <a:gd name="T1" fmla="*/ 745117 h 745117"/>
                <a:gd name="T2" fmla="*/ 0 w 653848"/>
                <a:gd name="T3" fmla="*/ 0 h 745117"/>
                <a:gd name="T4" fmla="*/ 0 60000 65536"/>
                <a:gd name="T5" fmla="*/ 0 60000 65536"/>
              </a:gdLst>
              <a:ahLst/>
              <a:cxnLst>
                <a:cxn ang="T4">
                  <a:pos x="T0" y="T1"/>
                </a:cxn>
                <a:cxn ang="T5">
                  <a:pos x="T2" y="T3"/>
                </a:cxn>
              </a:cxnLst>
              <a:rect l="0" t="0" r="r" b="b"/>
              <a:pathLst>
                <a:path w="653848" h="745117">
                  <a:moveTo>
                    <a:pt x="653848" y="745117"/>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9" name="Freeform: Shape 12">
              <a:extLst>
                <a:ext uri="{FF2B5EF4-FFF2-40B4-BE49-F238E27FC236}">
                  <a16:creationId xmlns:a16="http://schemas.microsoft.com/office/drawing/2014/main" id="{53D0F725-FA43-45C4-88BD-C69AC5E35349}"/>
                </a:ext>
              </a:extLst>
            </p:cNvPr>
            <p:cNvSpPr>
              <a:spLocks/>
            </p:cNvSpPr>
            <p:nvPr/>
          </p:nvSpPr>
          <p:spPr bwMode="auto">
            <a:xfrm>
              <a:off x="7343869" y="2001672"/>
              <a:ext cx="14962" cy="583525"/>
            </a:xfrm>
            <a:custGeom>
              <a:avLst/>
              <a:gdLst>
                <a:gd name="T0" fmla="*/ 0 w 14962"/>
                <a:gd name="T1" fmla="*/ 583526 h 583525"/>
                <a:gd name="T2" fmla="*/ 0 w 14962"/>
                <a:gd name="T3" fmla="*/ 0 h 583525"/>
                <a:gd name="T4" fmla="*/ 0 60000 65536"/>
                <a:gd name="T5" fmla="*/ 0 60000 65536"/>
              </a:gdLst>
              <a:ahLst/>
              <a:cxnLst>
                <a:cxn ang="T4">
                  <a:pos x="T0" y="T1"/>
                </a:cxn>
                <a:cxn ang="T5">
                  <a:pos x="T2" y="T3"/>
                </a:cxn>
              </a:cxnLst>
              <a:rect l="0" t="0" r="r" b="b"/>
              <a:pathLst>
                <a:path w="14962" h="583525">
                  <a:moveTo>
                    <a:pt x="0" y="583526"/>
                  </a:moveTo>
                  <a:lnTo>
                    <a:pt x="0"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sp>
          <p:nvSpPr>
            <p:cNvPr id="10" name="Freeform: Shape 12">
              <a:extLst>
                <a:ext uri="{FF2B5EF4-FFF2-40B4-BE49-F238E27FC236}">
                  <a16:creationId xmlns:a16="http://schemas.microsoft.com/office/drawing/2014/main" id="{22E5CFF4-3E9F-4738-AE90-E82C886C45E3}"/>
                </a:ext>
              </a:extLst>
            </p:cNvPr>
            <p:cNvSpPr>
              <a:spLocks/>
            </p:cNvSpPr>
            <p:nvPr/>
          </p:nvSpPr>
          <p:spPr bwMode="auto">
            <a:xfrm>
              <a:off x="8105445" y="3074462"/>
              <a:ext cx="653848" cy="745117"/>
            </a:xfrm>
            <a:custGeom>
              <a:avLst/>
              <a:gdLst>
                <a:gd name="T0" fmla="*/ 0 w 653848"/>
                <a:gd name="T1" fmla="*/ 745118 h 745117"/>
                <a:gd name="T2" fmla="*/ 653848 w 653848"/>
                <a:gd name="T3" fmla="*/ 0 h 745117"/>
                <a:gd name="T4" fmla="*/ 0 60000 65536"/>
                <a:gd name="T5" fmla="*/ 0 60000 65536"/>
              </a:gdLst>
              <a:ahLst/>
              <a:cxnLst>
                <a:cxn ang="T4">
                  <a:pos x="T0" y="T1"/>
                </a:cxn>
                <a:cxn ang="T5">
                  <a:pos x="T2" y="T3"/>
                </a:cxn>
              </a:cxnLst>
              <a:rect l="0" t="0" r="r" b="b"/>
              <a:pathLst>
                <a:path w="653848" h="745117">
                  <a:moveTo>
                    <a:pt x="0" y="745118"/>
                  </a:moveTo>
                  <a:lnTo>
                    <a:pt x="653848" y="0"/>
                  </a:lnTo>
                </a:path>
              </a:pathLst>
            </a:custGeom>
            <a:noFill/>
            <a:ln w="38100" cap="rnd">
              <a:solidFill>
                <a:srgbClr val="BFBFB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en-US"/>
            </a:p>
          </p:txBody>
        </p:sp>
        <p:grpSp>
          <p:nvGrpSpPr>
            <p:cNvPr id="11" name="Picture 41">
              <a:extLst>
                <a:ext uri="{FF2B5EF4-FFF2-40B4-BE49-F238E27FC236}">
                  <a16:creationId xmlns:a16="http://schemas.microsoft.com/office/drawing/2014/main" id="{AC2DC8B3-407E-4B49-ABF9-86515033FC28}"/>
                </a:ext>
              </a:extLst>
            </p:cNvPr>
            <p:cNvGrpSpPr/>
            <p:nvPr/>
          </p:nvGrpSpPr>
          <p:grpSpPr>
            <a:xfrm>
              <a:off x="5446663" y="2037582"/>
              <a:ext cx="1193983" cy="1304703"/>
              <a:chOff x="5446663" y="2037582"/>
              <a:chExt cx="1193983" cy="1304703"/>
            </a:xfrm>
            <a:solidFill>
              <a:schemeClr val="accent1"/>
            </a:solidFill>
          </p:grpSpPr>
          <p:sp>
            <p:nvSpPr>
              <p:cNvPr id="18" name="Freeform: Shape 17">
                <a:extLst>
                  <a:ext uri="{FF2B5EF4-FFF2-40B4-BE49-F238E27FC236}">
                    <a16:creationId xmlns:a16="http://schemas.microsoft.com/office/drawing/2014/main" id="{83C7B413-6BE5-4D92-9511-337DB7AB6672}"/>
                  </a:ext>
                </a:extLst>
              </p:cNvPr>
              <p:cNvSpPr/>
              <p:nvPr/>
            </p:nvSpPr>
            <p:spPr>
              <a:xfrm>
                <a:off x="5726456" y="2037582"/>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2"/>
                      <a:pt x="492383" y="634397"/>
                      <a:pt x="317199" y="634397"/>
                    </a:cubicBezTo>
                    <a:cubicBezTo>
                      <a:pt x="142015" y="634397"/>
                      <a:pt x="0" y="492382"/>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a:defRPr/>
                </a:pPr>
                <a:endParaRPr lang="en-US" sz="7200"/>
              </a:p>
            </p:txBody>
          </p:sp>
          <p:sp>
            <p:nvSpPr>
              <p:cNvPr id="19" name="Freeform: Shape 18">
                <a:extLst>
                  <a:ext uri="{FF2B5EF4-FFF2-40B4-BE49-F238E27FC236}">
                    <a16:creationId xmlns:a16="http://schemas.microsoft.com/office/drawing/2014/main" id="{51846CBA-7D06-4E11-9D0F-9137E50602E9}"/>
                  </a:ext>
                </a:extLst>
              </p:cNvPr>
              <p:cNvSpPr/>
              <p:nvPr/>
            </p:nvSpPr>
            <p:spPr>
              <a:xfrm>
                <a:off x="5446663" y="2745294"/>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nvGrpSpPr>
            <p:cNvPr id="12" name="Picture 41">
              <a:extLst>
                <a:ext uri="{FF2B5EF4-FFF2-40B4-BE49-F238E27FC236}">
                  <a16:creationId xmlns:a16="http://schemas.microsoft.com/office/drawing/2014/main" id="{69F45840-FFC4-4EA7-960A-6F9FA6BB3A73}"/>
                </a:ext>
              </a:extLst>
            </p:cNvPr>
            <p:cNvGrpSpPr/>
            <p:nvPr/>
          </p:nvGrpSpPr>
          <p:grpSpPr>
            <a:xfrm>
              <a:off x="6752862" y="1030626"/>
              <a:ext cx="1193983" cy="1304703"/>
              <a:chOff x="6752862" y="1030626"/>
              <a:chExt cx="1193983" cy="1304703"/>
            </a:xfrm>
            <a:solidFill>
              <a:schemeClr val="accent1"/>
            </a:solidFill>
          </p:grpSpPr>
          <p:sp>
            <p:nvSpPr>
              <p:cNvPr id="16" name="Freeform: Shape 15">
                <a:extLst>
                  <a:ext uri="{FF2B5EF4-FFF2-40B4-BE49-F238E27FC236}">
                    <a16:creationId xmlns:a16="http://schemas.microsoft.com/office/drawing/2014/main" id="{76BCB9EC-D3D0-448A-A139-497C14FFD592}"/>
                  </a:ext>
                </a:extLst>
              </p:cNvPr>
              <p:cNvSpPr/>
              <p:nvPr/>
            </p:nvSpPr>
            <p:spPr>
              <a:xfrm>
                <a:off x="7026671" y="1030626"/>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a:defRPr/>
                </a:pPr>
                <a:endParaRPr lang="en-US" sz="7200"/>
              </a:p>
            </p:txBody>
          </p:sp>
          <p:sp>
            <p:nvSpPr>
              <p:cNvPr id="17" name="Freeform: Shape 16">
                <a:extLst>
                  <a:ext uri="{FF2B5EF4-FFF2-40B4-BE49-F238E27FC236}">
                    <a16:creationId xmlns:a16="http://schemas.microsoft.com/office/drawing/2014/main" id="{4649C081-7DE3-4A5B-A704-59F319B4E44B}"/>
                  </a:ext>
                </a:extLst>
              </p:cNvPr>
              <p:cNvSpPr/>
              <p:nvPr/>
            </p:nvSpPr>
            <p:spPr>
              <a:xfrm>
                <a:off x="6752862" y="1738338"/>
                <a:ext cx="1193983" cy="596991"/>
              </a:xfrm>
              <a:custGeom>
                <a:avLst/>
                <a:gdLst>
                  <a:gd name="connsiteX0" fmla="*/ 0 w 1193983"/>
                  <a:gd name="connsiteY0" fmla="*/ 596992 h 596991"/>
                  <a:gd name="connsiteX1" fmla="*/ 596992 w 1193983"/>
                  <a:gd name="connsiteY1" fmla="*/ 0 h 596991"/>
                  <a:gd name="connsiteX2" fmla="*/ 1193983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3" y="267823"/>
                      <a:pt x="1193983"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nvGrpSpPr>
            <p:cNvPr id="13" name="Picture 41">
              <a:extLst>
                <a:ext uri="{FF2B5EF4-FFF2-40B4-BE49-F238E27FC236}">
                  <a16:creationId xmlns:a16="http://schemas.microsoft.com/office/drawing/2014/main" id="{09AD8747-3465-449F-8881-13A86F74BEBF}"/>
                </a:ext>
              </a:extLst>
            </p:cNvPr>
            <p:cNvGrpSpPr/>
            <p:nvPr/>
          </p:nvGrpSpPr>
          <p:grpSpPr>
            <a:xfrm>
              <a:off x="8036619" y="2058529"/>
              <a:ext cx="1193983" cy="1303207"/>
              <a:chOff x="8036619" y="2058529"/>
              <a:chExt cx="1193983" cy="1303207"/>
            </a:xfrm>
            <a:solidFill>
              <a:schemeClr val="accent1"/>
            </a:solidFill>
          </p:grpSpPr>
          <p:sp>
            <p:nvSpPr>
              <p:cNvPr id="14" name="Freeform: Shape 13">
                <a:extLst>
                  <a:ext uri="{FF2B5EF4-FFF2-40B4-BE49-F238E27FC236}">
                    <a16:creationId xmlns:a16="http://schemas.microsoft.com/office/drawing/2014/main" id="{F3E7DDCC-1FB3-47A0-AAF1-3B8665F735E7}"/>
                  </a:ext>
                </a:extLst>
              </p:cNvPr>
              <p:cNvSpPr/>
              <p:nvPr/>
            </p:nvSpPr>
            <p:spPr>
              <a:xfrm>
                <a:off x="8316412" y="2058529"/>
                <a:ext cx="634397" cy="634397"/>
              </a:xfrm>
              <a:custGeom>
                <a:avLst/>
                <a:gdLst>
                  <a:gd name="connsiteX0" fmla="*/ 634397 w 634397"/>
                  <a:gd name="connsiteY0" fmla="*/ 317199 h 634397"/>
                  <a:gd name="connsiteX1" fmla="*/ 317199 w 634397"/>
                  <a:gd name="connsiteY1" fmla="*/ 634397 h 634397"/>
                  <a:gd name="connsiteX2" fmla="*/ 0 w 634397"/>
                  <a:gd name="connsiteY2" fmla="*/ 317199 h 634397"/>
                  <a:gd name="connsiteX3" fmla="*/ 317199 w 634397"/>
                  <a:gd name="connsiteY3" fmla="*/ 0 h 634397"/>
                  <a:gd name="connsiteX4" fmla="*/ 634397 w 634397"/>
                  <a:gd name="connsiteY4" fmla="*/ 317199 h 6343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397" h="634397">
                    <a:moveTo>
                      <a:pt x="634397" y="317199"/>
                    </a:moveTo>
                    <a:cubicBezTo>
                      <a:pt x="634397" y="492383"/>
                      <a:pt x="492383" y="634397"/>
                      <a:pt x="317199" y="634397"/>
                    </a:cubicBezTo>
                    <a:cubicBezTo>
                      <a:pt x="142015" y="634397"/>
                      <a:pt x="0" y="492383"/>
                      <a:pt x="0" y="317199"/>
                    </a:cubicBezTo>
                    <a:cubicBezTo>
                      <a:pt x="0" y="142015"/>
                      <a:pt x="142015" y="0"/>
                      <a:pt x="317199" y="0"/>
                    </a:cubicBezTo>
                    <a:cubicBezTo>
                      <a:pt x="492383" y="0"/>
                      <a:pt x="634397" y="142015"/>
                      <a:pt x="634397" y="317199"/>
                    </a:cubicBezTo>
                    <a:close/>
                  </a:path>
                </a:pathLst>
              </a:custGeom>
              <a:solidFill>
                <a:srgbClr val="BFBFBF"/>
              </a:solidFill>
              <a:ln w="14949" cap="flat">
                <a:noFill/>
                <a:prstDash val="solid"/>
                <a:miter/>
              </a:ln>
            </p:spPr>
            <p:txBody>
              <a:bodyPr anchor="ctr"/>
              <a:lstStyle/>
              <a:p>
                <a:pPr>
                  <a:defRPr/>
                </a:pPr>
                <a:endParaRPr lang="en-US" sz="7200"/>
              </a:p>
            </p:txBody>
          </p:sp>
          <p:sp>
            <p:nvSpPr>
              <p:cNvPr id="15" name="Freeform: Shape 14">
                <a:extLst>
                  <a:ext uri="{FF2B5EF4-FFF2-40B4-BE49-F238E27FC236}">
                    <a16:creationId xmlns:a16="http://schemas.microsoft.com/office/drawing/2014/main" id="{8B567C87-7F85-4635-8035-103343C1366E}"/>
                  </a:ext>
                </a:extLst>
              </p:cNvPr>
              <p:cNvSpPr/>
              <p:nvPr/>
            </p:nvSpPr>
            <p:spPr>
              <a:xfrm>
                <a:off x="8036619" y="2764744"/>
                <a:ext cx="1193983" cy="596991"/>
              </a:xfrm>
              <a:custGeom>
                <a:avLst/>
                <a:gdLst>
                  <a:gd name="connsiteX0" fmla="*/ 0 w 1193983"/>
                  <a:gd name="connsiteY0" fmla="*/ 596992 h 596991"/>
                  <a:gd name="connsiteX1" fmla="*/ 596992 w 1193983"/>
                  <a:gd name="connsiteY1" fmla="*/ 0 h 596991"/>
                  <a:gd name="connsiteX2" fmla="*/ 1193984 w 1193983"/>
                  <a:gd name="connsiteY2" fmla="*/ 596992 h 596991"/>
                  <a:gd name="connsiteX3" fmla="*/ 0 w 1193983"/>
                  <a:gd name="connsiteY3" fmla="*/ 596992 h 596991"/>
                </a:gdLst>
                <a:ahLst/>
                <a:cxnLst>
                  <a:cxn ang="0">
                    <a:pos x="connsiteX0" y="connsiteY0"/>
                  </a:cxn>
                  <a:cxn ang="0">
                    <a:pos x="connsiteX1" y="connsiteY1"/>
                  </a:cxn>
                  <a:cxn ang="0">
                    <a:pos x="connsiteX2" y="connsiteY2"/>
                  </a:cxn>
                  <a:cxn ang="0">
                    <a:pos x="connsiteX3" y="connsiteY3"/>
                  </a:cxn>
                </a:cxnLst>
                <a:rect l="l" t="t" r="r" b="b"/>
                <a:pathLst>
                  <a:path w="1193983" h="596991">
                    <a:moveTo>
                      <a:pt x="0" y="596992"/>
                    </a:moveTo>
                    <a:cubicBezTo>
                      <a:pt x="0" y="267823"/>
                      <a:pt x="267823" y="0"/>
                      <a:pt x="596992" y="0"/>
                    </a:cubicBezTo>
                    <a:cubicBezTo>
                      <a:pt x="926160" y="0"/>
                      <a:pt x="1193984" y="267823"/>
                      <a:pt x="1193984" y="596992"/>
                    </a:cubicBezTo>
                    <a:lnTo>
                      <a:pt x="0" y="596992"/>
                    </a:lnTo>
                    <a:close/>
                  </a:path>
                </a:pathLst>
              </a:custGeom>
              <a:solidFill>
                <a:srgbClr val="F58765"/>
              </a:solidFill>
              <a:ln w="14949" cap="flat">
                <a:noFill/>
                <a:prstDash val="solid"/>
                <a:miter/>
              </a:ln>
            </p:spPr>
            <p:txBody>
              <a:bodyPr anchor="ctr"/>
              <a:lstStyle/>
              <a:p>
                <a:pPr>
                  <a:defRPr/>
                </a:pPr>
                <a:endParaRPr lang="en-US" sz="7200"/>
              </a:p>
            </p:txBody>
          </p:sp>
        </p:grpSp>
      </p:grpSp>
      <p:pic>
        <p:nvPicPr>
          <p:cNvPr id="22" name="Picture 5" descr="MDAnderson Master Logo_Texas_V_Tagline_RGB REV.png">
            <a:extLst>
              <a:ext uri="{FF2B5EF4-FFF2-40B4-BE49-F238E27FC236}">
                <a16:creationId xmlns:a16="http://schemas.microsoft.com/office/drawing/2014/main" id="{C2714D88-1DAD-4CFF-82CB-A4203B09263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4">
            <a:extLst>
              <a:ext uri="{FF2B5EF4-FFF2-40B4-BE49-F238E27FC236}">
                <a16:creationId xmlns:a16="http://schemas.microsoft.com/office/drawing/2014/main" id="{2DDD6C5B-DAC2-4EF7-9E99-4EE1BCEA2C86}"/>
              </a:ext>
            </a:extLst>
          </p:cNvPr>
          <p:cNvSpPr>
            <a:spLocks noChangeArrowheads="1"/>
          </p:cNvSpPr>
          <p:nvPr userDrawn="1"/>
        </p:nvSpPr>
        <p:spPr bwMode="auto">
          <a:xfrm>
            <a:off x="412750" y="2673350"/>
            <a:ext cx="4154488" cy="79851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sz="3600"/>
          </a:p>
        </p:txBody>
      </p:sp>
      <p:cxnSp>
        <p:nvCxnSpPr>
          <p:cNvPr id="27" name="Straight Connector 133">
            <a:extLst>
              <a:ext uri="{FF2B5EF4-FFF2-40B4-BE49-F238E27FC236}">
                <a16:creationId xmlns:a16="http://schemas.microsoft.com/office/drawing/2014/main" id="{56F7A551-1A47-4154-A854-C41ADDE4B155}"/>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644834" y="245660"/>
            <a:ext cx="18887620"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644834" y="1403617"/>
            <a:ext cx="18887620"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644834" y="2051646"/>
            <a:ext cx="18887620"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53867804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and Content">
    <p:bg>
      <p:bgPr>
        <a:solidFill>
          <a:schemeClr val="bg1"/>
        </a:solidFill>
        <a:effectLst/>
      </p:bgPr>
    </p:bg>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ED3C5FE2-1900-49B1-91FF-72084CCAB809}"/>
              </a:ext>
            </a:extLst>
          </p:cNvPr>
          <p:cNvSpPr>
            <a:spLocks noChangeArrowheads="1"/>
          </p:cNvSpPr>
          <p:nvPr userDrawn="1"/>
        </p:nvSpPr>
        <p:spPr bwMode="auto">
          <a:xfrm>
            <a:off x="0" y="0"/>
            <a:ext cx="27432000" cy="2644775"/>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800"/>
          </a:p>
        </p:txBody>
      </p:sp>
      <p:pic>
        <p:nvPicPr>
          <p:cNvPr id="6" name="Picture 5" descr="MDAnderson Master Logo_Texas_V_Tagline_RGB REV.png">
            <a:extLst>
              <a:ext uri="{FF2B5EF4-FFF2-40B4-BE49-F238E27FC236}">
                <a16:creationId xmlns:a16="http://schemas.microsoft.com/office/drawing/2014/main" id="{06E8992D-B784-4351-AF04-9C35A6743D0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374350" y="571500"/>
            <a:ext cx="34861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aphic 5">
            <a:extLst>
              <a:ext uri="{FF2B5EF4-FFF2-40B4-BE49-F238E27FC236}">
                <a16:creationId xmlns:a16="http://schemas.microsoft.com/office/drawing/2014/main" id="{5702D476-CB6A-48E8-932E-E08997C1BE49}"/>
              </a:ext>
            </a:extLst>
          </p:cNvPr>
          <p:cNvGrpSpPr>
            <a:grpSpLocks/>
          </p:cNvGrpSpPr>
          <p:nvPr userDrawn="1"/>
        </p:nvGrpSpPr>
        <p:grpSpPr bwMode="auto">
          <a:xfrm>
            <a:off x="169863" y="381000"/>
            <a:ext cx="2593975" cy="2068513"/>
            <a:chOff x="4891224" y="1778720"/>
            <a:chExt cx="4153420" cy="3313898"/>
          </a:xfrm>
        </p:grpSpPr>
        <p:grpSp>
          <p:nvGrpSpPr>
            <p:cNvPr id="8" name="Graphic 5">
              <a:extLst>
                <a:ext uri="{FF2B5EF4-FFF2-40B4-BE49-F238E27FC236}">
                  <a16:creationId xmlns:a16="http://schemas.microsoft.com/office/drawing/2014/main" id="{89666410-C702-4B53-B901-A88CDAE59FDC}"/>
                </a:ext>
              </a:extLst>
            </p:cNvPr>
            <p:cNvGrpSpPr/>
            <p:nvPr/>
          </p:nvGrpSpPr>
          <p:grpSpPr>
            <a:xfrm>
              <a:off x="4891224" y="2760616"/>
              <a:ext cx="2729671" cy="2332002"/>
              <a:chOff x="4891224" y="2760616"/>
              <a:chExt cx="2729671" cy="2332002"/>
            </a:xfrm>
            <a:solidFill>
              <a:schemeClr val="accent1"/>
            </a:solidFill>
          </p:grpSpPr>
          <p:grpSp>
            <p:nvGrpSpPr>
              <p:cNvPr id="47" name="Graphic 5">
                <a:extLst>
                  <a:ext uri="{FF2B5EF4-FFF2-40B4-BE49-F238E27FC236}">
                    <a16:creationId xmlns:a16="http://schemas.microsoft.com/office/drawing/2014/main" id="{8236E998-7848-414C-8D00-E104CA2FAD09}"/>
                  </a:ext>
                </a:extLst>
              </p:cNvPr>
              <p:cNvGrpSpPr/>
              <p:nvPr/>
            </p:nvGrpSpPr>
            <p:grpSpPr>
              <a:xfrm>
                <a:off x="7273959" y="3246654"/>
                <a:ext cx="346936" cy="1845964"/>
                <a:chOff x="7273959" y="3246654"/>
                <a:chExt cx="346936" cy="1845964"/>
              </a:xfrm>
              <a:solidFill>
                <a:schemeClr val="accent1"/>
              </a:solidFill>
            </p:grpSpPr>
            <p:sp>
              <p:nvSpPr>
                <p:cNvPr id="77" name="Freeform: Shape 76">
                  <a:extLst>
                    <a:ext uri="{FF2B5EF4-FFF2-40B4-BE49-F238E27FC236}">
                      <a16:creationId xmlns:a16="http://schemas.microsoft.com/office/drawing/2014/main" id="{92139F19-F9FF-43F0-B84E-9E2914B63300}"/>
                    </a:ext>
                  </a:extLst>
                </p:cNvPr>
                <p:cNvSpPr/>
                <p:nvPr/>
              </p:nvSpPr>
              <p:spPr>
                <a:xfrm>
                  <a:off x="72739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78" name="Freeform: Shape 77">
                  <a:extLst>
                    <a:ext uri="{FF2B5EF4-FFF2-40B4-BE49-F238E27FC236}">
                      <a16:creationId xmlns:a16="http://schemas.microsoft.com/office/drawing/2014/main" id="{1AD77FCD-B3F6-4063-924C-097D7B7AA39A}"/>
                    </a:ext>
                  </a:extLst>
                </p:cNvPr>
                <p:cNvSpPr/>
                <p:nvPr/>
              </p:nvSpPr>
              <p:spPr>
                <a:xfrm>
                  <a:off x="72739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79" name="Freeform: Shape 78">
                  <a:extLst>
                    <a:ext uri="{FF2B5EF4-FFF2-40B4-BE49-F238E27FC236}">
                      <a16:creationId xmlns:a16="http://schemas.microsoft.com/office/drawing/2014/main" id="{331083D4-CA94-4EC0-A1BE-D2F9F84C3BDC}"/>
                    </a:ext>
                  </a:extLst>
                </p:cNvPr>
                <p:cNvSpPr/>
                <p:nvPr/>
              </p:nvSpPr>
              <p:spPr>
                <a:xfrm>
                  <a:off x="72739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80" name="Freeform: Shape 79">
                  <a:extLst>
                    <a:ext uri="{FF2B5EF4-FFF2-40B4-BE49-F238E27FC236}">
                      <a16:creationId xmlns:a16="http://schemas.microsoft.com/office/drawing/2014/main" id="{F7DBDFD4-87AE-4236-92C3-5AB88C7E51BC}"/>
                    </a:ext>
                  </a:extLst>
                </p:cNvPr>
                <p:cNvSpPr/>
                <p:nvPr/>
              </p:nvSpPr>
              <p:spPr>
                <a:xfrm>
                  <a:off x="7275595"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chemeClr val="bg1">
                    <a:lumMod val="85000"/>
                  </a:schemeClr>
                </a:solidFill>
                <a:ln w="16338" cap="flat">
                  <a:noFill/>
                  <a:prstDash val="solid"/>
                  <a:miter/>
                </a:ln>
              </p:spPr>
              <p:txBody>
                <a:bodyPr anchor="ctr"/>
                <a:lstStyle/>
                <a:p>
                  <a:pPr>
                    <a:defRPr/>
                  </a:pPr>
                  <a:endParaRPr lang="en-US" sz="7200"/>
                </a:p>
              </p:txBody>
            </p:sp>
          </p:grpSp>
          <p:grpSp>
            <p:nvGrpSpPr>
              <p:cNvPr id="48" name="Graphic 5">
                <a:extLst>
                  <a:ext uri="{FF2B5EF4-FFF2-40B4-BE49-F238E27FC236}">
                    <a16:creationId xmlns:a16="http://schemas.microsoft.com/office/drawing/2014/main" id="{9416A8B0-8930-446E-A9B8-81A8DA258D89}"/>
                  </a:ext>
                </a:extLst>
              </p:cNvPr>
              <p:cNvGrpSpPr/>
              <p:nvPr/>
            </p:nvGrpSpPr>
            <p:grpSpPr>
              <a:xfrm>
                <a:off x="6804285" y="3246654"/>
                <a:ext cx="346936" cy="1845964"/>
                <a:chOff x="6804285" y="3246654"/>
                <a:chExt cx="346936" cy="1845964"/>
              </a:xfrm>
              <a:solidFill>
                <a:schemeClr val="accent1"/>
              </a:solidFill>
            </p:grpSpPr>
            <p:sp>
              <p:nvSpPr>
                <p:cNvPr id="73" name="Freeform: Shape 72">
                  <a:extLst>
                    <a:ext uri="{FF2B5EF4-FFF2-40B4-BE49-F238E27FC236}">
                      <a16:creationId xmlns:a16="http://schemas.microsoft.com/office/drawing/2014/main" id="{88AB30C1-BEC2-41E7-9C8A-13E4E9DD2220}"/>
                    </a:ext>
                  </a:extLst>
                </p:cNvPr>
                <p:cNvSpPr/>
                <p:nvPr/>
              </p:nvSpPr>
              <p:spPr>
                <a:xfrm>
                  <a:off x="6804285"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74" name="Freeform: Shape 73">
                  <a:extLst>
                    <a:ext uri="{FF2B5EF4-FFF2-40B4-BE49-F238E27FC236}">
                      <a16:creationId xmlns:a16="http://schemas.microsoft.com/office/drawing/2014/main" id="{46EFE6DF-B8E7-4172-8C69-B5AEE539BD93}"/>
                    </a:ext>
                  </a:extLst>
                </p:cNvPr>
                <p:cNvSpPr/>
                <p:nvPr/>
              </p:nvSpPr>
              <p:spPr>
                <a:xfrm>
                  <a:off x="6804285"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75" name="Freeform: Shape 74">
                  <a:extLst>
                    <a:ext uri="{FF2B5EF4-FFF2-40B4-BE49-F238E27FC236}">
                      <a16:creationId xmlns:a16="http://schemas.microsoft.com/office/drawing/2014/main" id="{B079ADE5-551A-4C21-BD67-1255DCD5FCE3}"/>
                    </a:ext>
                  </a:extLst>
                </p:cNvPr>
                <p:cNvSpPr/>
                <p:nvPr/>
              </p:nvSpPr>
              <p:spPr>
                <a:xfrm>
                  <a:off x="6804285"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76" name="Freeform: Shape 75">
                  <a:extLst>
                    <a:ext uri="{FF2B5EF4-FFF2-40B4-BE49-F238E27FC236}">
                      <a16:creationId xmlns:a16="http://schemas.microsoft.com/office/drawing/2014/main" id="{04FB8ABF-4A5C-46DB-AA0A-E0A6985D8BAB}"/>
                    </a:ext>
                  </a:extLst>
                </p:cNvPr>
                <p:cNvSpPr/>
                <p:nvPr/>
              </p:nvSpPr>
              <p:spPr>
                <a:xfrm>
                  <a:off x="6805922"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grpSp>
          <p:grpSp>
            <p:nvGrpSpPr>
              <p:cNvPr id="49" name="Graphic 5">
                <a:extLst>
                  <a:ext uri="{FF2B5EF4-FFF2-40B4-BE49-F238E27FC236}">
                    <a16:creationId xmlns:a16="http://schemas.microsoft.com/office/drawing/2014/main" id="{1E51B689-96C3-4774-B163-6DD09026AA42}"/>
                  </a:ext>
                </a:extLst>
              </p:cNvPr>
              <p:cNvGrpSpPr/>
              <p:nvPr/>
            </p:nvGrpSpPr>
            <p:grpSpPr>
              <a:xfrm>
                <a:off x="6316610" y="3246654"/>
                <a:ext cx="346936" cy="1845964"/>
                <a:chOff x="6316610" y="3246654"/>
                <a:chExt cx="346936" cy="1845964"/>
              </a:xfrm>
              <a:solidFill>
                <a:schemeClr val="accent1"/>
              </a:solidFill>
            </p:grpSpPr>
            <p:sp>
              <p:nvSpPr>
                <p:cNvPr id="69" name="Freeform: Shape 68">
                  <a:extLst>
                    <a:ext uri="{FF2B5EF4-FFF2-40B4-BE49-F238E27FC236}">
                      <a16:creationId xmlns:a16="http://schemas.microsoft.com/office/drawing/2014/main" id="{3B6FADBD-F22D-4007-AEC6-564A9762D378}"/>
                    </a:ext>
                  </a:extLst>
                </p:cNvPr>
                <p:cNvSpPr/>
                <p:nvPr/>
              </p:nvSpPr>
              <p:spPr>
                <a:xfrm>
                  <a:off x="631661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70" name="Freeform: Shape 69">
                  <a:extLst>
                    <a:ext uri="{FF2B5EF4-FFF2-40B4-BE49-F238E27FC236}">
                      <a16:creationId xmlns:a16="http://schemas.microsoft.com/office/drawing/2014/main" id="{CEDDF62E-8469-4A7D-B1E1-D35504927A6A}"/>
                    </a:ext>
                  </a:extLst>
                </p:cNvPr>
                <p:cNvSpPr/>
                <p:nvPr/>
              </p:nvSpPr>
              <p:spPr>
                <a:xfrm>
                  <a:off x="631661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71" name="Freeform: Shape 70">
                  <a:extLst>
                    <a:ext uri="{FF2B5EF4-FFF2-40B4-BE49-F238E27FC236}">
                      <a16:creationId xmlns:a16="http://schemas.microsoft.com/office/drawing/2014/main" id="{A2FE91AF-131F-4FDA-B159-72E3FC4457D8}"/>
                    </a:ext>
                  </a:extLst>
                </p:cNvPr>
                <p:cNvSpPr/>
                <p:nvPr/>
              </p:nvSpPr>
              <p:spPr>
                <a:xfrm>
                  <a:off x="631661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72" name="Freeform: Shape 71">
                  <a:extLst>
                    <a:ext uri="{FF2B5EF4-FFF2-40B4-BE49-F238E27FC236}">
                      <a16:creationId xmlns:a16="http://schemas.microsoft.com/office/drawing/2014/main" id="{92228CB4-0BB0-41AC-8B8A-0DCA397A8A63}"/>
                    </a:ext>
                  </a:extLst>
                </p:cNvPr>
                <p:cNvSpPr/>
                <p:nvPr/>
              </p:nvSpPr>
              <p:spPr>
                <a:xfrm>
                  <a:off x="631824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a:defRPr/>
                  </a:pPr>
                  <a:endParaRPr lang="en-US" sz="7200"/>
                </a:p>
              </p:txBody>
            </p:sp>
          </p:grpSp>
          <p:grpSp>
            <p:nvGrpSpPr>
              <p:cNvPr id="50" name="Graphic 5">
                <a:extLst>
                  <a:ext uri="{FF2B5EF4-FFF2-40B4-BE49-F238E27FC236}">
                    <a16:creationId xmlns:a16="http://schemas.microsoft.com/office/drawing/2014/main" id="{70288450-4D35-4A7A-8550-89C020861165}"/>
                  </a:ext>
                </a:extLst>
              </p:cNvPr>
              <p:cNvGrpSpPr/>
              <p:nvPr/>
            </p:nvGrpSpPr>
            <p:grpSpPr>
              <a:xfrm>
                <a:off x="5845300" y="3246654"/>
                <a:ext cx="346936" cy="1845964"/>
                <a:chOff x="5845300" y="3246654"/>
                <a:chExt cx="346936" cy="1845964"/>
              </a:xfrm>
              <a:solidFill>
                <a:schemeClr val="accent1"/>
              </a:solidFill>
            </p:grpSpPr>
            <p:sp>
              <p:nvSpPr>
                <p:cNvPr id="65" name="Freeform: Shape 64">
                  <a:extLst>
                    <a:ext uri="{FF2B5EF4-FFF2-40B4-BE49-F238E27FC236}">
                      <a16:creationId xmlns:a16="http://schemas.microsoft.com/office/drawing/2014/main" id="{1E6B6A9A-AAD4-405A-8984-94DCDD9CD4BC}"/>
                    </a:ext>
                  </a:extLst>
                </p:cNvPr>
                <p:cNvSpPr/>
                <p:nvPr/>
              </p:nvSpPr>
              <p:spPr>
                <a:xfrm>
                  <a:off x="5845300"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6" name="Freeform: Shape 65">
                  <a:extLst>
                    <a:ext uri="{FF2B5EF4-FFF2-40B4-BE49-F238E27FC236}">
                      <a16:creationId xmlns:a16="http://schemas.microsoft.com/office/drawing/2014/main" id="{9149C51D-A5B2-4441-A209-11E2F04F9806}"/>
                    </a:ext>
                  </a:extLst>
                </p:cNvPr>
                <p:cNvSpPr/>
                <p:nvPr/>
              </p:nvSpPr>
              <p:spPr>
                <a:xfrm>
                  <a:off x="5845300"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7" name="Freeform: Shape 66">
                  <a:extLst>
                    <a:ext uri="{FF2B5EF4-FFF2-40B4-BE49-F238E27FC236}">
                      <a16:creationId xmlns:a16="http://schemas.microsoft.com/office/drawing/2014/main" id="{4D00E157-6B0C-45F9-9CFA-72333A9D1E6F}"/>
                    </a:ext>
                  </a:extLst>
                </p:cNvPr>
                <p:cNvSpPr/>
                <p:nvPr/>
              </p:nvSpPr>
              <p:spPr>
                <a:xfrm>
                  <a:off x="5845300"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8" name="Freeform: Shape 67">
                  <a:extLst>
                    <a:ext uri="{FF2B5EF4-FFF2-40B4-BE49-F238E27FC236}">
                      <a16:creationId xmlns:a16="http://schemas.microsoft.com/office/drawing/2014/main" id="{926E7DF7-0F7C-40A7-BBD8-DBCF71911381}"/>
                    </a:ext>
                  </a:extLst>
                </p:cNvPr>
                <p:cNvSpPr/>
                <p:nvPr/>
              </p:nvSpPr>
              <p:spPr>
                <a:xfrm>
                  <a:off x="5846937"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F2613F"/>
                </a:solidFill>
                <a:ln w="16338" cap="flat">
                  <a:noFill/>
                  <a:prstDash val="solid"/>
                  <a:miter/>
                </a:ln>
              </p:spPr>
              <p:txBody>
                <a:bodyPr anchor="ctr"/>
                <a:lstStyle/>
                <a:p>
                  <a:pPr>
                    <a:defRPr/>
                  </a:pPr>
                  <a:endParaRPr lang="en-US" sz="7200"/>
                </a:p>
              </p:txBody>
            </p:sp>
          </p:grpSp>
          <p:sp>
            <p:nvSpPr>
              <p:cNvPr id="51" name="Freeform: Shape 50">
                <a:extLst>
                  <a:ext uri="{FF2B5EF4-FFF2-40B4-BE49-F238E27FC236}">
                    <a16:creationId xmlns:a16="http://schemas.microsoft.com/office/drawing/2014/main" id="{F3C3F094-8400-4F55-9282-0E2D5AE504E8}"/>
                  </a:ext>
                </a:extLst>
              </p:cNvPr>
              <p:cNvSpPr/>
              <p:nvPr/>
            </p:nvSpPr>
            <p:spPr>
              <a:xfrm>
                <a:off x="536253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2" name="Freeform: Shape 51">
                <a:extLst>
                  <a:ext uri="{FF2B5EF4-FFF2-40B4-BE49-F238E27FC236}">
                    <a16:creationId xmlns:a16="http://schemas.microsoft.com/office/drawing/2014/main" id="{C80C8781-43BB-4320-87A3-58BB553B87E9}"/>
                  </a:ext>
                </a:extLst>
              </p:cNvPr>
              <p:cNvSpPr/>
              <p:nvPr/>
            </p:nvSpPr>
            <p:spPr>
              <a:xfrm>
                <a:off x="536253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A0A3A7"/>
              </a:solidFill>
              <a:ln w="16338" cap="flat">
                <a:noFill/>
                <a:prstDash val="solid"/>
                <a:miter/>
              </a:ln>
            </p:spPr>
            <p:txBody>
              <a:bodyPr anchor="ctr"/>
              <a:lstStyle/>
              <a:p>
                <a:pPr>
                  <a:defRPr/>
                </a:pPr>
                <a:endParaRPr lang="en-US" sz="7200"/>
              </a:p>
            </p:txBody>
          </p:sp>
          <p:sp>
            <p:nvSpPr>
              <p:cNvPr id="53" name="Freeform: Shape 52">
                <a:extLst>
                  <a:ext uri="{FF2B5EF4-FFF2-40B4-BE49-F238E27FC236}">
                    <a16:creationId xmlns:a16="http://schemas.microsoft.com/office/drawing/2014/main" id="{CFEA600C-253E-450B-8850-C4DDC92C24F9}"/>
                  </a:ext>
                </a:extLst>
              </p:cNvPr>
              <p:cNvSpPr/>
              <p:nvPr/>
            </p:nvSpPr>
            <p:spPr>
              <a:xfrm>
                <a:off x="536253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4" name="Freeform: Shape 53">
                <a:extLst>
                  <a:ext uri="{FF2B5EF4-FFF2-40B4-BE49-F238E27FC236}">
                    <a16:creationId xmlns:a16="http://schemas.microsoft.com/office/drawing/2014/main" id="{2F966CED-39B0-44A1-A93E-2C28E1F52F9D}"/>
                  </a:ext>
                </a:extLst>
              </p:cNvPr>
              <p:cNvSpPr/>
              <p:nvPr/>
            </p:nvSpPr>
            <p:spPr>
              <a:xfrm>
                <a:off x="536417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sp>
            <p:nvSpPr>
              <p:cNvPr id="55" name="Freeform: Shape 54">
                <a:extLst>
                  <a:ext uri="{FF2B5EF4-FFF2-40B4-BE49-F238E27FC236}">
                    <a16:creationId xmlns:a16="http://schemas.microsoft.com/office/drawing/2014/main" id="{E6BDF067-1C08-469C-BAC7-012C35252B76}"/>
                  </a:ext>
                </a:extLst>
              </p:cNvPr>
              <p:cNvSpPr/>
              <p:nvPr/>
            </p:nvSpPr>
            <p:spPr>
              <a:xfrm>
                <a:off x="4891224"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6" name="Freeform: Shape 55">
                <a:extLst>
                  <a:ext uri="{FF2B5EF4-FFF2-40B4-BE49-F238E27FC236}">
                    <a16:creationId xmlns:a16="http://schemas.microsoft.com/office/drawing/2014/main" id="{297FA7B3-25AD-47BF-8851-18FD6EC07F71}"/>
                  </a:ext>
                </a:extLst>
              </p:cNvPr>
              <p:cNvSpPr/>
              <p:nvPr/>
            </p:nvSpPr>
            <p:spPr>
              <a:xfrm>
                <a:off x="4891224" y="3256473"/>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57" name="Freeform: Shape 56">
                <a:extLst>
                  <a:ext uri="{FF2B5EF4-FFF2-40B4-BE49-F238E27FC236}">
                    <a16:creationId xmlns:a16="http://schemas.microsoft.com/office/drawing/2014/main" id="{DB4CAA01-DB24-4407-8E17-4DF0E7790BA6}"/>
                  </a:ext>
                </a:extLst>
              </p:cNvPr>
              <p:cNvSpPr/>
              <p:nvPr/>
            </p:nvSpPr>
            <p:spPr>
              <a:xfrm>
                <a:off x="4891224" y="3752331"/>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58" name="Freeform: Shape 57">
                <a:extLst>
                  <a:ext uri="{FF2B5EF4-FFF2-40B4-BE49-F238E27FC236}">
                    <a16:creationId xmlns:a16="http://schemas.microsoft.com/office/drawing/2014/main" id="{A6AD7355-5250-4352-A351-2FE7E9B9BCB5}"/>
                  </a:ext>
                </a:extLst>
              </p:cNvPr>
              <p:cNvSpPr/>
              <p:nvPr/>
            </p:nvSpPr>
            <p:spPr>
              <a:xfrm>
                <a:off x="4892861"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808285"/>
              </a:solidFill>
              <a:ln w="16338" cap="flat">
                <a:noFill/>
                <a:prstDash val="solid"/>
                <a:miter/>
              </a:ln>
            </p:spPr>
            <p:txBody>
              <a:bodyPr anchor="ctr"/>
              <a:lstStyle/>
              <a:p>
                <a:pPr>
                  <a:defRPr/>
                </a:pPr>
                <a:endParaRPr lang="en-US" sz="7200"/>
              </a:p>
            </p:txBody>
          </p:sp>
          <p:sp>
            <p:nvSpPr>
              <p:cNvPr id="59" name="Freeform: Shape 58">
                <a:extLst>
                  <a:ext uri="{FF2B5EF4-FFF2-40B4-BE49-F238E27FC236}">
                    <a16:creationId xmlns:a16="http://schemas.microsoft.com/office/drawing/2014/main" id="{02EA563F-FCB3-43C5-A62D-2E57675D7CFB}"/>
                  </a:ext>
                </a:extLst>
              </p:cNvPr>
              <p:cNvSpPr/>
              <p:nvPr/>
            </p:nvSpPr>
            <p:spPr>
              <a:xfrm>
                <a:off x="7273959"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60" name="Freeform: Shape 59">
                <a:extLst>
                  <a:ext uri="{FF2B5EF4-FFF2-40B4-BE49-F238E27FC236}">
                    <a16:creationId xmlns:a16="http://schemas.microsoft.com/office/drawing/2014/main" id="{47FD8A16-91F7-436F-9C44-B020453AF735}"/>
                  </a:ext>
                </a:extLst>
              </p:cNvPr>
              <p:cNvSpPr/>
              <p:nvPr/>
            </p:nvSpPr>
            <p:spPr>
              <a:xfrm>
                <a:off x="6804285"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61" name="Freeform: Shape 60">
                <a:extLst>
                  <a:ext uri="{FF2B5EF4-FFF2-40B4-BE49-F238E27FC236}">
                    <a16:creationId xmlns:a16="http://schemas.microsoft.com/office/drawing/2014/main" id="{CF579DC4-387D-4BAC-B6DA-46594C8FA121}"/>
                  </a:ext>
                </a:extLst>
              </p:cNvPr>
              <p:cNvSpPr/>
              <p:nvPr/>
            </p:nvSpPr>
            <p:spPr>
              <a:xfrm>
                <a:off x="631661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A0A3A7"/>
              </a:solidFill>
              <a:ln w="16338" cap="flat">
                <a:noFill/>
                <a:prstDash val="solid"/>
                <a:miter/>
              </a:ln>
            </p:spPr>
            <p:txBody>
              <a:bodyPr anchor="ctr"/>
              <a:lstStyle/>
              <a:p>
                <a:pPr>
                  <a:defRPr/>
                </a:pPr>
                <a:endParaRPr lang="en-US" sz="7200"/>
              </a:p>
            </p:txBody>
          </p:sp>
          <p:sp>
            <p:nvSpPr>
              <p:cNvPr id="62" name="Freeform: Shape 61">
                <a:extLst>
                  <a:ext uri="{FF2B5EF4-FFF2-40B4-BE49-F238E27FC236}">
                    <a16:creationId xmlns:a16="http://schemas.microsoft.com/office/drawing/2014/main" id="{8B9D2F8B-E0E7-4BB1-BBD6-E21541E9F730}"/>
                  </a:ext>
                </a:extLst>
              </p:cNvPr>
              <p:cNvSpPr/>
              <p:nvPr/>
            </p:nvSpPr>
            <p:spPr>
              <a:xfrm>
                <a:off x="5845300"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63" name="Freeform: Shape 62">
                <a:extLst>
                  <a:ext uri="{FF2B5EF4-FFF2-40B4-BE49-F238E27FC236}">
                    <a16:creationId xmlns:a16="http://schemas.microsoft.com/office/drawing/2014/main" id="{554BFACA-704C-4CCB-B8E0-1E8E4AA12680}"/>
                  </a:ext>
                </a:extLst>
              </p:cNvPr>
              <p:cNvSpPr/>
              <p:nvPr/>
            </p:nvSpPr>
            <p:spPr>
              <a:xfrm>
                <a:off x="536253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rgbClr val="808285"/>
              </a:solidFill>
              <a:ln w="16338" cap="flat">
                <a:noFill/>
                <a:prstDash val="solid"/>
                <a:miter/>
              </a:ln>
            </p:spPr>
            <p:txBody>
              <a:bodyPr anchor="ctr"/>
              <a:lstStyle/>
              <a:p>
                <a:pPr>
                  <a:defRPr/>
                </a:pPr>
                <a:endParaRPr lang="en-US" sz="7200"/>
              </a:p>
            </p:txBody>
          </p:sp>
          <p:sp>
            <p:nvSpPr>
              <p:cNvPr id="64" name="Freeform: Shape 63">
                <a:extLst>
                  <a:ext uri="{FF2B5EF4-FFF2-40B4-BE49-F238E27FC236}">
                    <a16:creationId xmlns:a16="http://schemas.microsoft.com/office/drawing/2014/main" id="{1E5A9CE9-A6EE-46E7-ABA2-F981C0E786F5}"/>
                  </a:ext>
                </a:extLst>
              </p:cNvPr>
              <p:cNvSpPr/>
              <p:nvPr/>
            </p:nvSpPr>
            <p:spPr>
              <a:xfrm>
                <a:off x="4891224" y="2760616"/>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grpSp>
        <p:grpSp>
          <p:nvGrpSpPr>
            <p:cNvPr id="9" name="Graphic 5">
              <a:extLst>
                <a:ext uri="{FF2B5EF4-FFF2-40B4-BE49-F238E27FC236}">
                  <a16:creationId xmlns:a16="http://schemas.microsoft.com/office/drawing/2014/main" id="{7A3D8156-37F2-4CFB-9934-8D804A01867D}"/>
                </a:ext>
              </a:extLst>
            </p:cNvPr>
            <p:cNvGrpSpPr/>
            <p:nvPr/>
          </p:nvGrpSpPr>
          <p:grpSpPr>
            <a:xfrm>
              <a:off x="8697708" y="3246654"/>
              <a:ext cx="346936" cy="1348470"/>
              <a:chOff x="8697708" y="3246654"/>
              <a:chExt cx="346936" cy="1348470"/>
            </a:xfrm>
            <a:solidFill>
              <a:schemeClr val="accent1"/>
            </a:solidFill>
          </p:grpSpPr>
          <p:sp>
            <p:nvSpPr>
              <p:cNvPr id="44" name="Freeform: Shape 43">
                <a:extLst>
                  <a:ext uri="{FF2B5EF4-FFF2-40B4-BE49-F238E27FC236}">
                    <a16:creationId xmlns:a16="http://schemas.microsoft.com/office/drawing/2014/main" id="{6B9F188A-717B-40DF-BC34-7DFCA35039A6}"/>
                  </a:ext>
                </a:extLst>
              </p:cNvPr>
              <p:cNvSpPr/>
              <p:nvPr/>
            </p:nvSpPr>
            <p:spPr>
              <a:xfrm>
                <a:off x="869770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45" name="Freeform: Shape 44">
                <a:extLst>
                  <a:ext uri="{FF2B5EF4-FFF2-40B4-BE49-F238E27FC236}">
                    <a16:creationId xmlns:a16="http://schemas.microsoft.com/office/drawing/2014/main" id="{B2C06F87-4C59-413B-858C-BF04F002A673}"/>
                  </a:ext>
                </a:extLst>
              </p:cNvPr>
              <p:cNvSpPr/>
              <p:nvPr/>
            </p:nvSpPr>
            <p:spPr>
              <a:xfrm>
                <a:off x="869770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46" name="Freeform: Shape 45">
                <a:extLst>
                  <a:ext uri="{FF2B5EF4-FFF2-40B4-BE49-F238E27FC236}">
                    <a16:creationId xmlns:a16="http://schemas.microsoft.com/office/drawing/2014/main" id="{9AA97429-DF39-4CAB-90A1-6BA0F77700A4}"/>
                  </a:ext>
                </a:extLst>
              </p:cNvPr>
              <p:cNvSpPr/>
              <p:nvPr/>
            </p:nvSpPr>
            <p:spPr>
              <a:xfrm>
                <a:off x="8699344"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chemeClr val="bg1">
                  <a:lumMod val="85000"/>
                </a:schemeClr>
              </a:solidFill>
              <a:ln w="16338" cap="flat">
                <a:noFill/>
                <a:prstDash val="solid"/>
                <a:miter/>
              </a:ln>
            </p:spPr>
            <p:txBody>
              <a:bodyPr anchor="ctr"/>
              <a:lstStyle/>
              <a:p>
                <a:pPr>
                  <a:defRPr/>
                </a:pPr>
                <a:endParaRPr lang="en-US" sz="7200"/>
              </a:p>
            </p:txBody>
          </p:sp>
        </p:grpSp>
        <p:grpSp>
          <p:nvGrpSpPr>
            <p:cNvPr id="10" name="Graphic 5">
              <a:extLst>
                <a:ext uri="{FF2B5EF4-FFF2-40B4-BE49-F238E27FC236}">
                  <a16:creationId xmlns:a16="http://schemas.microsoft.com/office/drawing/2014/main" id="{C1A007CD-C713-4339-916C-59D6A26A8C1D}"/>
                </a:ext>
              </a:extLst>
            </p:cNvPr>
            <p:cNvGrpSpPr/>
            <p:nvPr/>
          </p:nvGrpSpPr>
          <p:grpSpPr>
            <a:xfrm>
              <a:off x="8226398" y="3246654"/>
              <a:ext cx="346936" cy="1845964"/>
              <a:chOff x="8226398" y="3246654"/>
              <a:chExt cx="346936" cy="1845964"/>
            </a:xfrm>
            <a:solidFill>
              <a:schemeClr val="accent1"/>
            </a:solidFill>
          </p:grpSpPr>
          <p:sp>
            <p:nvSpPr>
              <p:cNvPr id="40" name="Freeform: Shape 39">
                <a:extLst>
                  <a:ext uri="{FF2B5EF4-FFF2-40B4-BE49-F238E27FC236}">
                    <a16:creationId xmlns:a16="http://schemas.microsoft.com/office/drawing/2014/main" id="{F46F50E0-18D5-45B6-A77F-4A70F73FAF95}"/>
                  </a:ext>
                </a:extLst>
              </p:cNvPr>
              <p:cNvSpPr/>
              <p:nvPr/>
            </p:nvSpPr>
            <p:spPr>
              <a:xfrm>
                <a:off x="8226398"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68385"/>
                      <a:pt x="270021"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41" name="Freeform: Shape 40">
                <a:extLst>
                  <a:ext uri="{FF2B5EF4-FFF2-40B4-BE49-F238E27FC236}">
                    <a16:creationId xmlns:a16="http://schemas.microsoft.com/office/drawing/2014/main" id="{F4E66AC2-5861-42E6-930F-AAB4B5471612}"/>
                  </a:ext>
                </a:extLst>
              </p:cNvPr>
              <p:cNvSpPr/>
              <p:nvPr/>
            </p:nvSpPr>
            <p:spPr>
              <a:xfrm>
                <a:off x="8226398"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42" name="Freeform: Shape 41">
                <a:extLst>
                  <a:ext uri="{FF2B5EF4-FFF2-40B4-BE49-F238E27FC236}">
                    <a16:creationId xmlns:a16="http://schemas.microsoft.com/office/drawing/2014/main" id="{53815F32-81A2-43FF-8263-A694BACB055B}"/>
                  </a:ext>
                </a:extLst>
              </p:cNvPr>
              <p:cNvSpPr/>
              <p:nvPr/>
            </p:nvSpPr>
            <p:spPr>
              <a:xfrm>
                <a:off x="8226398"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rgbClr val="F2613F"/>
              </a:solidFill>
              <a:ln w="16338" cap="flat">
                <a:noFill/>
                <a:prstDash val="solid"/>
                <a:miter/>
              </a:ln>
            </p:spPr>
            <p:txBody>
              <a:bodyPr anchor="ctr"/>
              <a:lstStyle/>
              <a:p>
                <a:pPr>
                  <a:defRPr/>
                </a:pPr>
                <a:endParaRPr lang="en-US" sz="7200"/>
              </a:p>
            </p:txBody>
          </p:sp>
          <p:sp>
            <p:nvSpPr>
              <p:cNvPr id="43" name="Freeform: Shape 42">
                <a:extLst>
                  <a:ext uri="{FF2B5EF4-FFF2-40B4-BE49-F238E27FC236}">
                    <a16:creationId xmlns:a16="http://schemas.microsoft.com/office/drawing/2014/main" id="{D04E6974-DA6D-4070-80FA-FDCB1E401D6A}"/>
                  </a:ext>
                </a:extLst>
              </p:cNvPr>
              <p:cNvSpPr/>
              <p:nvPr/>
            </p:nvSpPr>
            <p:spPr>
              <a:xfrm>
                <a:off x="8228034" y="4251461"/>
                <a:ext cx="343688" cy="343663"/>
              </a:xfrm>
              <a:custGeom>
                <a:avLst/>
                <a:gdLst>
                  <a:gd name="connsiteX0" fmla="*/ 171832 w 343688"/>
                  <a:gd name="connsiteY0" fmla="*/ 343664 h 343663"/>
                  <a:gd name="connsiteX1" fmla="*/ 171832 w 343688"/>
                  <a:gd name="connsiteY1" fmla="*/ 343664 h 343663"/>
                  <a:gd name="connsiteX2" fmla="*/ 0 w 343688"/>
                  <a:gd name="connsiteY2" fmla="*/ 171832 h 343663"/>
                  <a:gd name="connsiteX3" fmla="*/ 0 w 343688"/>
                  <a:gd name="connsiteY3" fmla="*/ 171832 h 343663"/>
                  <a:gd name="connsiteX4" fmla="*/ 171832 w 343688"/>
                  <a:gd name="connsiteY4" fmla="*/ 0 h 343663"/>
                  <a:gd name="connsiteX5" fmla="*/ 171832 w 343688"/>
                  <a:gd name="connsiteY5" fmla="*/ 0 h 343663"/>
                  <a:gd name="connsiteX6" fmla="*/ 343664 w 343688"/>
                  <a:gd name="connsiteY6" fmla="*/ 171832 h 343663"/>
                  <a:gd name="connsiteX7" fmla="*/ 343664 w 343688"/>
                  <a:gd name="connsiteY7" fmla="*/ 171832 h 343663"/>
                  <a:gd name="connsiteX8" fmla="*/ 171832 w 343688"/>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88"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5300" y="266748"/>
                      <a:pt x="266748" y="343664"/>
                      <a:pt x="171832" y="343664"/>
                    </a:cubicBezTo>
                    <a:close/>
                  </a:path>
                </a:pathLst>
              </a:custGeom>
              <a:solidFill>
                <a:srgbClr val="A0A3A7"/>
              </a:solidFill>
              <a:ln w="16338" cap="flat">
                <a:noFill/>
                <a:prstDash val="solid"/>
                <a:miter/>
              </a:ln>
            </p:spPr>
            <p:txBody>
              <a:bodyPr anchor="ctr"/>
              <a:lstStyle/>
              <a:p>
                <a:pPr>
                  <a:defRPr/>
                </a:pPr>
                <a:endParaRPr lang="en-US" sz="7200"/>
              </a:p>
            </p:txBody>
          </p:sp>
        </p:grpSp>
        <p:grpSp>
          <p:nvGrpSpPr>
            <p:cNvPr id="11" name="Graphic 5">
              <a:extLst>
                <a:ext uri="{FF2B5EF4-FFF2-40B4-BE49-F238E27FC236}">
                  <a16:creationId xmlns:a16="http://schemas.microsoft.com/office/drawing/2014/main" id="{92C11F4A-FF0C-43B9-8FE6-08A33ED9C1F0}"/>
                </a:ext>
              </a:extLst>
            </p:cNvPr>
            <p:cNvGrpSpPr/>
            <p:nvPr/>
          </p:nvGrpSpPr>
          <p:grpSpPr>
            <a:xfrm>
              <a:off x="7740359" y="3246654"/>
              <a:ext cx="346936" cy="1845964"/>
              <a:chOff x="7740359" y="3246654"/>
              <a:chExt cx="346936" cy="1845964"/>
            </a:xfrm>
            <a:solidFill>
              <a:schemeClr val="accent1"/>
            </a:solidFill>
          </p:grpSpPr>
          <p:sp>
            <p:nvSpPr>
              <p:cNvPr id="36" name="Freeform: Shape 35">
                <a:extLst>
                  <a:ext uri="{FF2B5EF4-FFF2-40B4-BE49-F238E27FC236}">
                    <a16:creationId xmlns:a16="http://schemas.microsoft.com/office/drawing/2014/main" id="{F179C5D7-DA97-48FB-B2FD-ACB733DB088D}"/>
                  </a:ext>
                </a:extLst>
              </p:cNvPr>
              <p:cNvSpPr/>
              <p:nvPr/>
            </p:nvSpPr>
            <p:spPr>
              <a:xfrm>
                <a:off x="7740359" y="4745682"/>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68385"/>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37" name="Freeform: Shape 36">
                <a:extLst>
                  <a:ext uri="{FF2B5EF4-FFF2-40B4-BE49-F238E27FC236}">
                    <a16:creationId xmlns:a16="http://schemas.microsoft.com/office/drawing/2014/main" id="{2F7876AE-50EF-4ABB-BF95-84AF9380D800}"/>
                  </a:ext>
                </a:extLst>
              </p:cNvPr>
              <p:cNvSpPr/>
              <p:nvPr/>
            </p:nvSpPr>
            <p:spPr>
              <a:xfrm>
                <a:off x="7740359" y="3246654"/>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1"/>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F58765"/>
              </a:solidFill>
              <a:ln w="16338" cap="flat">
                <a:noFill/>
                <a:prstDash val="solid"/>
                <a:miter/>
              </a:ln>
            </p:spPr>
            <p:txBody>
              <a:bodyPr anchor="ctr"/>
              <a:lstStyle/>
              <a:p>
                <a:pPr>
                  <a:defRPr/>
                </a:pPr>
                <a:endParaRPr lang="en-US" sz="7200"/>
              </a:p>
            </p:txBody>
          </p:sp>
          <p:sp>
            <p:nvSpPr>
              <p:cNvPr id="38" name="Freeform: Shape 37">
                <a:extLst>
                  <a:ext uri="{FF2B5EF4-FFF2-40B4-BE49-F238E27FC236}">
                    <a16:creationId xmlns:a16="http://schemas.microsoft.com/office/drawing/2014/main" id="{B6F30381-A074-4FD5-98E2-F88695D7E5E9}"/>
                  </a:ext>
                </a:extLst>
              </p:cNvPr>
              <p:cNvSpPr/>
              <p:nvPr/>
            </p:nvSpPr>
            <p:spPr>
              <a:xfrm>
                <a:off x="7740359" y="3758877"/>
                <a:ext cx="346936" cy="34693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rgbClr val="EE3124"/>
              </a:solidFill>
              <a:ln w="16338" cap="flat">
                <a:noFill/>
                <a:prstDash val="solid"/>
                <a:miter/>
              </a:ln>
            </p:spPr>
            <p:txBody>
              <a:bodyPr anchor="ctr"/>
              <a:lstStyle/>
              <a:p>
                <a:pPr>
                  <a:defRPr/>
                </a:pPr>
                <a:endParaRPr lang="en-US" sz="7200"/>
              </a:p>
            </p:txBody>
          </p:sp>
          <p:sp>
            <p:nvSpPr>
              <p:cNvPr id="39" name="Freeform: Shape 38">
                <a:extLst>
                  <a:ext uri="{FF2B5EF4-FFF2-40B4-BE49-F238E27FC236}">
                    <a16:creationId xmlns:a16="http://schemas.microsoft.com/office/drawing/2014/main" id="{E009D125-CF8B-475B-AA5A-1FA66740F733}"/>
                  </a:ext>
                </a:extLst>
              </p:cNvPr>
              <p:cNvSpPr/>
              <p:nvPr/>
            </p:nvSpPr>
            <p:spPr>
              <a:xfrm>
                <a:off x="7741996" y="4251461"/>
                <a:ext cx="343663" cy="343663"/>
              </a:xfrm>
              <a:custGeom>
                <a:avLst/>
                <a:gdLst>
                  <a:gd name="connsiteX0" fmla="*/ 171832 w 343663"/>
                  <a:gd name="connsiteY0" fmla="*/ 343664 h 343663"/>
                  <a:gd name="connsiteX1" fmla="*/ 171832 w 343663"/>
                  <a:gd name="connsiteY1" fmla="*/ 343664 h 343663"/>
                  <a:gd name="connsiteX2" fmla="*/ 0 w 343663"/>
                  <a:gd name="connsiteY2" fmla="*/ 171832 h 343663"/>
                  <a:gd name="connsiteX3" fmla="*/ 0 w 343663"/>
                  <a:gd name="connsiteY3" fmla="*/ 171832 h 343663"/>
                  <a:gd name="connsiteX4" fmla="*/ 171832 w 343663"/>
                  <a:gd name="connsiteY4" fmla="*/ 0 h 343663"/>
                  <a:gd name="connsiteX5" fmla="*/ 171832 w 343663"/>
                  <a:gd name="connsiteY5" fmla="*/ 0 h 343663"/>
                  <a:gd name="connsiteX6" fmla="*/ 343664 w 343663"/>
                  <a:gd name="connsiteY6" fmla="*/ 171832 h 343663"/>
                  <a:gd name="connsiteX7" fmla="*/ 343664 w 343663"/>
                  <a:gd name="connsiteY7" fmla="*/ 171832 h 343663"/>
                  <a:gd name="connsiteX8" fmla="*/ 171832 w 343663"/>
                  <a:gd name="connsiteY8" fmla="*/ 343664 h 34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3663" h="343663">
                    <a:moveTo>
                      <a:pt x="171832" y="343664"/>
                    </a:moveTo>
                    <a:lnTo>
                      <a:pt x="171832" y="343664"/>
                    </a:lnTo>
                    <a:cubicBezTo>
                      <a:pt x="76915" y="343664"/>
                      <a:pt x="0" y="266748"/>
                      <a:pt x="0" y="171832"/>
                    </a:cubicBezTo>
                    <a:lnTo>
                      <a:pt x="0" y="171832"/>
                    </a:lnTo>
                    <a:cubicBezTo>
                      <a:pt x="0" y="76915"/>
                      <a:pt x="76915" y="0"/>
                      <a:pt x="171832" y="0"/>
                    </a:cubicBezTo>
                    <a:lnTo>
                      <a:pt x="171832" y="0"/>
                    </a:lnTo>
                    <a:cubicBezTo>
                      <a:pt x="266748" y="0"/>
                      <a:pt x="343664" y="76915"/>
                      <a:pt x="343664" y="171832"/>
                    </a:cubicBezTo>
                    <a:lnTo>
                      <a:pt x="343664" y="171832"/>
                    </a:lnTo>
                    <a:cubicBezTo>
                      <a:pt x="343664" y="266748"/>
                      <a:pt x="266748" y="343664"/>
                      <a:pt x="171832" y="343664"/>
                    </a:cubicBezTo>
                    <a:close/>
                  </a:path>
                </a:pathLst>
              </a:custGeom>
              <a:solidFill>
                <a:srgbClr val="EE3124"/>
              </a:solidFill>
              <a:ln w="16338" cap="flat">
                <a:noFill/>
                <a:prstDash val="solid"/>
                <a:miter/>
              </a:ln>
            </p:spPr>
            <p:txBody>
              <a:bodyPr anchor="ctr"/>
              <a:lstStyle/>
              <a:p>
                <a:pPr>
                  <a:defRPr/>
                </a:pPr>
                <a:endParaRPr lang="en-US" sz="7200"/>
              </a:p>
            </p:txBody>
          </p:sp>
        </p:grpSp>
        <p:sp>
          <p:nvSpPr>
            <p:cNvPr id="12" name="Freeform: Shape 11">
              <a:extLst>
                <a:ext uri="{FF2B5EF4-FFF2-40B4-BE49-F238E27FC236}">
                  <a16:creationId xmlns:a16="http://schemas.microsoft.com/office/drawing/2014/main" id="{FBA2B44F-4BE4-4D08-8A26-4E2DB3A090D0}"/>
                </a:ext>
              </a:extLst>
            </p:cNvPr>
            <p:cNvSpPr/>
            <p:nvPr/>
          </p:nvSpPr>
          <p:spPr>
            <a:xfrm>
              <a:off x="8698949" y="2760427"/>
              <a:ext cx="345695" cy="348431"/>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6 w 346936"/>
                <a:gd name="connsiteY6" fmla="*/ 173468 h 346936"/>
                <a:gd name="connsiteX7" fmla="*/ 346936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6" y="76915"/>
                    <a:pt x="346936" y="173468"/>
                  </a:cubicBezTo>
                  <a:lnTo>
                    <a:pt x="346936" y="173468"/>
                  </a:lnTo>
                  <a:cubicBezTo>
                    <a:pt x="346936" y="268385"/>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13" name="Freeform: Shape 14">
              <a:extLst>
                <a:ext uri="{FF2B5EF4-FFF2-40B4-BE49-F238E27FC236}">
                  <a16:creationId xmlns:a16="http://schemas.microsoft.com/office/drawing/2014/main" id="{C7656D2C-3B7C-429C-98DC-55D047108FE7}"/>
                </a:ext>
              </a:extLst>
            </p:cNvPr>
            <p:cNvSpPr>
              <a:spLocks/>
            </p:cNvSpPr>
            <p:nvPr/>
          </p:nvSpPr>
          <p:spPr bwMode="auto">
            <a:xfrm>
              <a:off x="8226398"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68385"/>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4" name="Freeform: Shape 15">
              <a:extLst>
                <a:ext uri="{FF2B5EF4-FFF2-40B4-BE49-F238E27FC236}">
                  <a16:creationId xmlns:a16="http://schemas.microsoft.com/office/drawing/2014/main" id="{3E42D92D-46E1-4ED7-885A-5ED93641047A}"/>
                </a:ext>
              </a:extLst>
            </p:cNvPr>
            <p:cNvSpPr>
              <a:spLocks/>
            </p:cNvSpPr>
            <p:nvPr/>
          </p:nvSpPr>
          <p:spPr bwMode="auto">
            <a:xfrm>
              <a:off x="7740359" y="2760616"/>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68385"/>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5" name="Freeform: Shape 16">
              <a:extLst>
                <a:ext uri="{FF2B5EF4-FFF2-40B4-BE49-F238E27FC236}">
                  <a16:creationId xmlns:a16="http://schemas.microsoft.com/office/drawing/2014/main" id="{6D41EF5F-B1C7-42C0-B2F8-99323940060A}"/>
                </a:ext>
              </a:extLst>
            </p:cNvPr>
            <p:cNvSpPr>
              <a:spLocks/>
            </p:cNvSpPr>
            <p:nvPr/>
          </p:nvSpPr>
          <p:spPr bwMode="auto">
            <a:xfrm>
              <a:off x="72739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6" name="Freeform: Shape 15">
              <a:extLst>
                <a:ext uri="{FF2B5EF4-FFF2-40B4-BE49-F238E27FC236}">
                  <a16:creationId xmlns:a16="http://schemas.microsoft.com/office/drawing/2014/main" id="{6A140E36-AC9F-492A-B485-9923B1CF430B}"/>
                </a:ext>
              </a:extLst>
            </p:cNvPr>
            <p:cNvSpPr/>
            <p:nvPr/>
          </p:nvSpPr>
          <p:spPr>
            <a:xfrm>
              <a:off x="6805253" y="2264488"/>
              <a:ext cx="348237" cy="34588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17" name="Freeform: Shape 18">
              <a:extLst>
                <a:ext uri="{FF2B5EF4-FFF2-40B4-BE49-F238E27FC236}">
                  <a16:creationId xmlns:a16="http://schemas.microsoft.com/office/drawing/2014/main" id="{B0DE7236-9F69-4720-8AE4-32F9B2B5F1E6}"/>
                </a:ext>
              </a:extLst>
            </p:cNvPr>
            <p:cNvSpPr>
              <a:spLocks/>
            </p:cNvSpPr>
            <p:nvPr/>
          </p:nvSpPr>
          <p:spPr bwMode="auto">
            <a:xfrm>
              <a:off x="631661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8" name="Freeform: Shape 19">
              <a:extLst>
                <a:ext uri="{FF2B5EF4-FFF2-40B4-BE49-F238E27FC236}">
                  <a16:creationId xmlns:a16="http://schemas.microsoft.com/office/drawing/2014/main" id="{FD913CC8-C52F-44E9-8437-09C5DCD6056D}"/>
                </a:ext>
              </a:extLst>
            </p:cNvPr>
            <p:cNvSpPr>
              <a:spLocks/>
            </p:cNvSpPr>
            <p:nvPr/>
          </p:nvSpPr>
          <p:spPr bwMode="auto">
            <a:xfrm>
              <a:off x="5845300"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19" name="Freeform: Shape 20">
              <a:extLst>
                <a:ext uri="{FF2B5EF4-FFF2-40B4-BE49-F238E27FC236}">
                  <a16:creationId xmlns:a16="http://schemas.microsoft.com/office/drawing/2014/main" id="{889F3FA4-D911-4F64-AC09-F5D95BC9144C}"/>
                </a:ext>
              </a:extLst>
            </p:cNvPr>
            <p:cNvSpPr>
              <a:spLocks/>
            </p:cNvSpPr>
            <p:nvPr/>
          </p:nvSpPr>
          <p:spPr bwMode="auto">
            <a:xfrm>
              <a:off x="536253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80828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0" name="Freeform: Shape 21">
              <a:extLst>
                <a:ext uri="{FF2B5EF4-FFF2-40B4-BE49-F238E27FC236}">
                  <a16:creationId xmlns:a16="http://schemas.microsoft.com/office/drawing/2014/main" id="{7F5E6761-B4A0-48E3-A0C8-703F8F9832E7}"/>
                </a:ext>
              </a:extLst>
            </p:cNvPr>
            <p:cNvSpPr>
              <a:spLocks/>
            </p:cNvSpPr>
            <p:nvPr/>
          </p:nvSpPr>
          <p:spPr bwMode="auto">
            <a:xfrm>
              <a:off x="4891224" y="2274577"/>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1" name="Freeform: Shape 22">
              <a:extLst>
                <a:ext uri="{FF2B5EF4-FFF2-40B4-BE49-F238E27FC236}">
                  <a16:creationId xmlns:a16="http://schemas.microsoft.com/office/drawing/2014/main" id="{AC871336-82FA-4991-8465-F3D87353DB91}"/>
                </a:ext>
              </a:extLst>
            </p:cNvPr>
            <p:cNvSpPr>
              <a:spLocks/>
            </p:cNvSpPr>
            <p:nvPr/>
          </p:nvSpPr>
          <p:spPr bwMode="auto">
            <a:xfrm>
              <a:off x="7273959"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000000"/>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2" name="Freeform: Shape 23">
              <a:extLst>
                <a:ext uri="{FF2B5EF4-FFF2-40B4-BE49-F238E27FC236}">
                  <a16:creationId xmlns:a16="http://schemas.microsoft.com/office/drawing/2014/main" id="{DF4F82A7-3796-43CB-8C7E-B42706067CA7}"/>
                </a:ext>
              </a:extLst>
            </p:cNvPr>
            <p:cNvSpPr>
              <a:spLocks/>
            </p:cNvSpPr>
            <p:nvPr/>
          </p:nvSpPr>
          <p:spPr bwMode="auto">
            <a:xfrm>
              <a:off x="6804285"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3" name="Freeform: Shape 24">
              <a:extLst>
                <a:ext uri="{FF2B5EF4-FFF2-40B4-BE49-F238E27FC236}">
                  <a16:creationId xmlns:a16="http://schemas.microsoft.com/office/drawing/2014/main" id="{FE0D3A4B-1E6C-45E3-8327-BCA65B582F9C}"/>
                </a:ext>
              </a:extLst>
            </p:cNvPr>
            <p:cNvSpPr>
              <a:spLocks/>
            </p:cNvSpPr>
            <p:nvPr/>
          </p:nvSpPr>
          <p:spPr bwMode="auto">
            <a:xfrm>
              <a:off x="631661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7" name="Freeform: Shape 25">
              <a:extLst>
                <a:ext uri="{FF2B5EF4-FFF2-40B4-BE49-F238E27FC236}">
                  <a16:creationId xmlns:a16="http://schemas.microsoft.com/office/drawing/2014/main" id="{F1424BF0-1FF4-4EC8-A006-61C9CB0E965B}"/>
                </a:ext>
              </a:extLst>
            </p:cNvPr>
            <p:cNvSpPr>
              <a:spLocks/>
            </p:cNvSpPr>
            <p:nvPr/>
          </p:nvSpPr>
          <p:spPr bwMode="auto">
            <a:xfrm>
              <a:off x="5845300"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8" name="Freeform: Shape 26">
              <a:extLst>
                <a:ext uri="{FF2B5EF4-FFF2-40B4-BE49-F238E27FC236}">
                  <a16:creationId xmlns:a16="http://schemas.microsoft.com/office/drawing/2014/main" id="{EC3F92EE-8A9A-4035-BE36-323AE1F4CDC3}"/>
                </a:ext>
              </a:extLst>
            </p:cNvPr>
            <p:cNvSpPr>
              <a:spLocks/>
            </p:cNvSpPr>
            <p:nvPr/>
          </p:nvSpPr>
          <p:spPr bwMode="auto">
            <a:xfrm>
              <a:off x="536253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A0A3A7"/>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29" name="Freeform: Shape 27">
              <a:extLst>
                <a:ext uri="{FF2B5EF4-FFF2-40B4-BE49-F238E27FC236}">
                  <a16:creationId xmlns:a16="http://schemas.microsoft.com/office/drawing/2014/main" id="{DC650792-E6BE-4ECC-A1FD-22AEFBA4EF29}"/>
                </a:ext>
              </a:extLst>
            </p:cNvPr>
            <p:cNvSpPr>
              <a:spLocks/>
            </p:cNvSpPr>
            <p:nvPr/>
          </p:nvSpPr>
          <p:spPr bwMode="auto">
            <a:xfrm>
              <a:off x="4891224"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0" name="Freeform: Shape 28">
              <a:extLst>
                <a:ext uri="{FF2B5EF4-FFF2-40B4-BE49-F238E27FC236}">
                  <a16:creationId xmlns:a16="http://schemas.microsoft.com/office/drawing/2014/main" id="{63B3CC64-BDB1-4779-AF88-28BA7BDD371E}"/>
                </a:ext>
              </a:extLst>
            </p:cNvPr>
            <p:cNvSpPr>
              <a:spLocks/>
            </p:cNvSpPr>
            <p:nvPr/>
          </p:nvSpPr>
          <p:spPr bwMode="auto">
            <a:xfrm>
              <a:off x="8697708"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1" name="Freeform: Shape 30">
              <a:extLst>
                <a:ext uri="{FF2B5EF4-FFF2-40B4-BE49-F238E27FC236}">
                  <a16:creationId xmlns:a16="http://schemas.microsoft.com/office/drawing/2014/main" id="{8F7DDE94-9D36-4F3D-819A-6A4746DC217F}"/>
                </a:ext>
              </a:extLst>
            </p:cNvPr>
            <p:cNvSpPr/>
            <p:nvPr/>
          </p:nvSpPr>
          <p:spPr>
            <a:xfrm>
              <a:off x="8226161" y="2264488"/>
              <a:ext cx="345695" cy="34588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2"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6937" y="270021"/>
                    <a:pt x="270021"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sp>
          <p:nvSpPr>
            <p:cNvPr id="32" name="Freeform: Shape 30">
              <a:extLst>
                <a:ext uri="{FF2B5EF4-FFF2-40B4-BE49-F238E27FC236}">
                  <a16:creationId xmlns:a16="http://schemas.microsoft.com/office/drawing/2014/main" id="{339AA7CD-779F-4359-AAF8-08C7DC7A67FF}"/>
                </a:ext>
              </a:extLst>
            </p:cNvPr>
            <p:cNvSpPr>
              <a:spLocks/>
            </p:cNvSpPr>
            <p:nvPr/>
          </p:nvSpPr>
          <p:spPr bwMode="auto">
            <a:xfrm>
              <a:off x="7740359" y="2264758"/>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7" y="76915"/>
                    <a:pt x="346937" y="173468"/>
                  </a:cubicBezTo>
                  <a:cubicBezTo>
                    <a:pt x="345300" y="270021"/>
                    <a:pt x="268385" y="346937"/>
                    <a:pt x="173468" y="346937"/>
                  </a:cubicBezTo>
                  <a:close/>
                </a:path>
              </a:pathLst>
            </a:custGeom>
            <a:solidFill>
              <a:srgbClr val="F58765"/>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3" name="Freeform: Shape 31">
              <a:extLst>
                <a:ext uri="{FF2B5EF4-FFF2-40B4-BE49-F238E27FC236}">
                  <a16:creationId xmlns:a16="http://schemas.microsoft.com/office/drawing/2014/main" id="{DAF5BED4-5BE7-416B-89D4-2198933EEBAA}"/>
                </a:ext>
              </a:extLst>
            </p:cNvPr>
            <p:cNvSpPr>
              <a:spLocks/>
            </p:cNvSpPr>
            <p:nvPr/>
          </p:nvSpPr>
          <p:spPr bwMode="auto">
            <a:xfrm>
              <a:off x="869770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6 w 346936"/>
                <a:gd name="T13" fmla="*/ 173468 h 346936"/>
                <a:gd name="T14" fmla="*/ 346936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1" y="346937"/>
                    <a:pt x="0" y="270021"/>
                    <a:pt x="0" y="173468"/>
                  </a:cubicBezTo>
                  <a:cubicBezTo>
                    <a:pt x="0" y="78552"/>
                    <a:pt x="76915" y="0"/>
                    <a:pt x="173468" y="0"/>
                  </a:cubicBezTo>
                  <a:cubicBezTo>
                    <a:pt x="268385" y="0"/>
                    <a:pt x="346936" y="76915"/>
                    <a:pt x="346936" y="173468"/>
                  </a:cubicBezTo>
                  <a:cubicBezTo>
                    <a:pt x="346936" y="270021"/>
                    <a:pt x="268385" y="346937"/>
                    <a:pt x="173468" y="346937"/>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4" name="Freeform: Shape 32">
              <a:extLst>
                <a:ext uri="{FF2B5EF4-FFF2-40B4-BE49-F238E27FC236}">
                  <a16:creationId xmlns:a16="http://schemas.microsoft.com/office/drawing/2014/main" id="{553A3B1B-F86E-4017-A1E5-7DF8E7800BE8}"/>
                </a:ext>
              </a:extLst>
            </p:cNvPr>
            <p:cNvSpPr>
              <a:spLocks/>
            </p:cNvSpPr>
            <p:nvPr/>
          </p:nvSpPr>
          <p:spPr bwMode="auto">
            <a:xfrm>
              <a:off x="8226398" y="1778720"/>
              <a:ext cx="346936" cy="346936"/>
            </a:xfrm>
            <a:custGeom>
              <a:avLst/>
              <a:gdLst>
                <a:gd name="T0" fmla="*/ 173468 w 346936"/>
                <a:gd name="T1" fmla="*/ 346937 h 346936"/>
                <a:gd name="T2" fmla="*/ 173468 w 346936"/>
                <a:gd name="T3" fmla="*/ 346937 h 346936"/>
                <a:gd name="T4" fmla="*/ 0 w 346936"/>
                <a:gd name="T5" fmla="*/ 173468 h 346936"/>
                <a:gd name="T6" fmla="*/ 0 w 346936"/>
                <a:gd name="T7" fmla="*/ 173468 h 346936"/>
                <a:gd name="T8" fmla="*/ 173468 w 346936"/>
                <a:gd name="T9" fmla="*/ 0 h 346936"/>
                <a:gd name="T10" fmla="*/ 173468 w 346936"/>
                <a:gd name="T11" fmla="*/ 0 h 346936"/>
                <a:gd name="T12" fmla="*/ 346937 w 346936"/>
                <a:gd name="T13" fmla="*/ 173468 h 346936"/>
                <a:gd name="T14" fmla="*/ 346937 w 346936"/>
                <a:gd name="T15" fmla="*/ 173468 h 346936"/>
                <a:gd name="T16" fmla="*/ 173468 w 346936"/>
                <a:gd name="T17" fmla="*/ 346937 h 3469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6936" h="346936">
                  <a:moveTo>
                    <a:pt x="173468" y="346937"/>
                  </a:moveTo>
                  <a:lnTo>
                    <a:pt x="173468" y="346937"/>
                  </a:lnTo>
                  <a:cubicBezTo>
                    <a:pt x="78552" y="346937"/>
                    <a:pt x="0" y="270021"/>
                    <a:pt x="0" y="173468"/>
                  </a:cubicBezTo>
                  <a:cubicBezTo>
                    <a:pt x="0" y="78552"/>
                    <a:pt x="76915" y="0"/>
                    <a:pt x="173468" y="0"/>
                  </a:cubicBezTo>
                  <a:cubicBezTo>
                    <a:pt x="268385" y="0"/>
                    <a:pt x="346937" y="76915"/>
                    <a:pt x="346937" y="173468"/>
                  </a:cubicBezTo>
                  <a:cubicBezTo>
                    <a:pt x="346937" y="270021"/>
                    <a:pt x="270021" y="346937"/>
                    <a:pt x="173468" y="346937"/>
                  </a:cubicBezTo>
                  <a:close/>
                </a:path>
              </a:pathLst>
            </a:custGeom>
            <a:solidFill>
              <a:srgbClr val="EE3124"/>
            </a:solidFill>
            <a:ln>
              <a:noFill/>
            </a:ln>
            <a:extLst>
              <a:ext uri="{91240B29-F687-4F45-9708-019B960494DF}">
                <a14:hiddenLine xmlns:a14="http://schemas.microsoft.com/office/drawing/2010/main" w="16338" cap="flat">
                  <a:solidFill>
                    <a:srgbClr val="000000"/>
                  </a:solidFill>
                  <a:prstDash val="solid"/>
                  <a:miter lim="800000"/>
                  <a:headEnd/>
                  <a:tailEnd/>
                </a14:hiddenLine>
              </a:ext>
            </a:extLst>
          </p:spPr>
          <p:txBody>
            <a:bodyPr anchor="ctr"/>
            <a:lstStyle/>
            <a:p>
              <a:endParaRPr lang="en-US"/>
            </a:p>
          </p:txBody>
        </p:sp>
        <p:sp>
          <p:nvSpPr>
            <p:cNvPr id="35" name="Freeform: Shape 34">
              <a:extLst>
                <a:ext uri="{FF2B5EF4-FFF2-40B4-BE49-F238E27FC236}">
                  <a16:creationId xmlns:a16="http://schemas.microsoft.com/office/drawing/2014/main" id="{E158333C-B964-4DDB-AF34-5770993DE89E}"/>
                </a:ext>
              </a:extLst>
            </p:cNvPr>
            <p:cNvSpPr/>
            <p:nvPr/>
          </p:nvSpPr>
          <p:spPr>
            <a:xfrm>
              <a:off x="7740663" y="1778720"/>
              <a:ext cx="345695" cy="345886"/>
            </a:xfrm>
            <a:custGeom>
              <a:avLst/>
              <a:gdLst>
                <a:gd name="connsiteX0" fmla="*/ 173468 w 346936"/>
                <a:gd name="connsiteY0" fmla="*/ 346937 h 346936"/>
                <a:gd name="connsiteX1" fmla="*/ 173468 w 346936"/>
                <a:gd name="connsiteY1" fmla="*/ 346937 h 346936"/>
                <a:gd name="connsiteX2" fmla="*/ 0 w 346936"/>
                <a:gd name="connsiteY2" fmla="*/ 173468 h 346936"/>
                <a:gd name="connsiteX3" fmla="*/ 0 w 346936"/>
                <a:gd name="connsiteY3" fmla="*/ 173468 h 346936"/>
                <a:gd name="connsiteX4" fmla="*/ 173468 w 346936"/>
                <a:gd name="connsiteY4" fmla="*/ 0 h 346936"/>
                <a:gd name="connsiteX5" fmla="*/ 173468 w 346936"/>
                <a:gd name="connsiteY5" fmla="*/ 0 h 346936"/>
                <a:gd name="connsiteX6" fmla="*/ 346937 w 346936"/>
                <a:gd name="connsiteY6" fmla="*/ 173468 h 346936"/>
                <a:gd name="connsiteX7" fmla="*/ 346937 w 346936"/>
                <a:gd name="connsiteY7" fmla="*/ 173468 h 346936"/>
                <a:gd name="connsiteX8" fmla="*/ 173468 w 346936"/>
                <a:gd name="connsiteY8" fmla="*/ 346937 h 3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936" h="346936">
                  <a:moveTo>
                    <a:pt x="173468" y="346937"/>
                  </a:moveTo>
                  <a:lnTo>
                    <a:pt x="173468" y="346937"/>
                  </a:lnTo>
                  <a:cubicBezTo>
                    <a:pt x="78551" y="346937"/>
                    <a:pt x="0" y="270021"/>
                    <a:pt x="0" y="173468"/>
                  </a:cubicBezTo>
                  <a:lnTo>
                    <a:pt x="0" y="173468"/>
                  </a:lnTo>
                  <a:cubicBezTo>
                    <a:pt x="0" y="78552"/>
                    <a:pt x="76915" y="0"/>
                    <a:pt x="173468" y="0"/>
                  </a:cubicBezTo>
                  <a:lnTo>
                    <a:pt x="173468" y="0"/>
                  </a:lnTo>
                  <a:cubicBezTo>
                    <a:pt x="268385" y="0"/>
                    <a:pt x="346937" y="76915"/>
                    <a:pt x="346937" y="173468"/>
                  </a:cubicBezTo>
                  <a:lnTo>
                    <a:pt x="346937" y="173468"/>
                  </a:lnTo>
                  <a:cubicBezTo>
                    <a:pt x="345300" y="270021"/>
                    <a:pt x="268385" y="346937"/>
                    <a:pt x="173468" y="346937"/>
                  </a:cubicBezTo>
                  <a:close/>
                </a:path>
              </a:pathLst>
            </a:custGeom>
            <a:solidFill>
              <a:schemeClr val="bg1">
                <a:lumMod val="85000"/>
              </a:schemeClr>
            </a:solidFill>
            <a:ln w="16338" cap="flat">
              <a:noFill/>
              <a:prstDash val="solid"/>
              <a:miter/>
            </a:ln>
          </p:spPr>
          <p:txBody>
            <a:bodyPr anchor="ctr"/>
            <a:lstStyle/>
            <a:p>
              <a:pPr>
                <a:defRPr/>
              </a:pPr>
              <a:endParaRPr lang="en-US" sz="7200"/>
            </a:p>
          </p:txBody>
        </p:sp>
      </p:grpSp>
      <p:cxnSp>
        <p:nvCxnSpPr>
          <p:cNvPr id="81" name="Straight Connector 133">
            <a:extLst>
              <a:ext uri="{FF2B5EF4-FFF2-40B4-BE49-F238E27FC236}">
                <a16:creationId xmlns:a16="http://schemas.microsoft.com/office/drawing/2014/main" id="{3AD41C39-B3F5-4E51-BAC3-FFB68A3DED04}"/>
              </a:ext>
            </a:extLst>
          </p:cNvPr>
          <p:cNvCxnSpPr>
            <a:cxnSpLocks noChangeShapeType="1"/>
          </p:cNvCxnSpPr>
          <p:nvPr userDrawn="1"/>
        </p:nvCxnSpPr>
        <p:spPr bwMode="auto">
          <a:xfrm>
            <a:off x="0" y="2644775"/>
            <a:ext cx="27427238" cy="0"/>
          </a:xfrm>
          <a:prstGeom prst="line">
            <a:avLst/>
          </a:prstGeom>
          <a:noFill/>
          <a:ln w="117475">
            <a:solidFill>
              <a:srgbClr val="FF0000"/>
            </a:solidFill>
            <a:miter lim="800000"/>
            <a:headEnd/>
            <a:tailEnd/>
          </a:ln>
          <a:extLst>
            <a:ext uri="{909E8E84-426E-40DD-AFC4-6F175D3DCCD1}">
              <a14:hiddenFill xmlns:a14="http://schemas.microsoft.com/office/drawing/2010/main">
                <a:noFill/>
              </a14:hiddenFill>
            </a:ext>
          </a:extLst>
        </p:spPr>
      </p:cxnSp>
      <p:sp>
        <p:nvSpPr>
          <p:cNvPr id="24" name="Text Placeholder 10"/>
          <p:cNvSpPr>
            <a:spLocks noGrp="1"/>
          </p:cNvSpPr>
          <p:nvPr>
            <p:ph type="body" sz="quarter" idx="13"/>
          </p:nvPr>
        </p:nvSpPr>
        <p:spPr>
          <a:xfrm>
            <a:off x="3220311" y="245660"/>
            <a:ext cx="19312144" cy="1039159"/>
          </a:xfrm>
          <a:noFill/>
        </p:spPr>
        <p:txBody>
          <a:bodyPr lIns="0" tIns="0" rIns="0" bIns="0" anchor="b"/>
          <a:lstStyle>
            <a:lvl1pPr marL="0" indent="0">
              <a:lnSpc>
                <a:spcPct val="80000"/>
              </a:lnSpc>
              <a:spcBef>
                <a:spcPts val="0"/>
              </a:spcBef>
              <a:buNone/>
              <a:defRPr sz="4000" b="1">
                <a:solidFill>
                  <a:schemeClr val="bg1"/>
                </a:solidFill>
                <a:latin typeface="Arial Narrow" panose="020B0606020202030204" pitchFamily="34" charset="0"/>
              </a:defRPr>
            </a:lvl1pPr>
          </a:lstStyle>
          <a:p>
            <a:pPr lvl="0"/>
            <a:r>
              <a:rPr lang="en-US" dirty="0"/>
              <a:t>Click to edit Master text</a:t>
            </a:r>
          </a:p>
        </p:txBody>
      </p:sp>
      <p:sp>
        <p:nvSpPr>
          <p:cNvPr id="25" name="Text Placeholder 12"/>
          <p:cNvSpPr>
            <a:spLocks noGrp="1"/>
          </p:cNvSpPr>
          <p:nvPr>
            <p:ph type="body" sz="quarter" idx="14"/>
          </p:nvPr>
        </p:nvSpPr>
        <p:spPr>
          <a:xfrm>
            <a:off x="3220311" y="1403617"/>
            <a:ext cx="19312144" cy="500467"/>
          </a:xfrm>
        </p:spPr>
        <p:txBody>
          <a:bodyPr lIns="0" tIns="0" rIns="0" bIns="0"/>
          <a:lstStyle>
            <a:lvl1pPr marL="0" indent="0">
              <a:buNone/>
              <a:defRPr sz="2800" b="1">
                <a:solidFill>
                  <a:schemeClr val="bg1"/>
                </a:solidFill>
                <a:latin typeface="Arial Narrow" panose="020B0606020202030204" pitchFamily="34" charset="0"/>
              </a:defRPr>
            </a:lvl1pPr>
          </a:lstStyle>
          <a:p>
            <a:pPr lvl="0"/>
            <a:r>
              <a:rPr lang="en-US" dirty="0"/>
              <a:t>Click to edit Master</a:t>
            </a:r>
          </a:p>
        </p:txBody>
      </p:sp>
      <p:sp>
        <p:nvSpPr>
          <p:cNvPr id="26" name="Text Placeholder 14"/>
          <p:cNvSpPr>
            <a:spLocks noGrp="1"/>
          </p:cNvSpPr>
          <p:nvPr>
            <p:ph type="body" sz="quarter" idx="15"/>
          </p:nvPr>
        </p:nvSpPr>
        <p:spPr>
          <a:xfrm>
            <a:off x="3220311" y="2051646"/>
            <a:ext cx="19312144" cy="369469"/>
          </a:xfrm>
        </p:spPr>
        <p:txBody>
          <a:bodyPr lIns="0" tIns="0" rIns="0" bIns="0"/>
          <a:lstStyle>
            <a:lvl1pPr marL="0" indent="0">
              <a:buNone/>
              <a:defRPr sz="2000">
                <a:solidFill>
                  <a:schemeClr val="bg1"/>
                </a:solidFill>
                <a:latin typeface="Arial Narrow" panose="020B0606020202030204" pitchFamily="34" charset="0"/>
              </a:defRPr>
            </a:lvl1pPr>
          </a:lstStyle>
          <a:p>
            <a:pPr lvl="0"/>
            <a:r>
              <a:rPr lang="en-US" dirty="0"/>
              <a:t>Click to edit Master text styles</a:t>
            </a:r>
          </a:p>
        </p:txBody>
      </p:sp>
    </p:spTree>
    <p:extLst>
      <p:ext uri="{BB962C8B-B14F-4D97-AF65-F5344CB8AC3E}">
        <p14:creationId xmlns:p14="http://schemas.microsoft.com/office/powerpoint/2010/main" val="313636544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1DDDD66-29B9-429D-B54C-22ECFE658985}"/>
              </a:ext>
            </a:extLst>
          </p:cNvPr>
          <p:cNvSpPr>
            <a:spLocks noGrp="1" noChangeArrowheads="1"/>
          </p:cNvSpPr>
          <p:nvPr>
            <p:ph type="title"/>
          </p:nvPr>
        </p:nvSpPr>
        <p:spPr bwMode="auto">
          <a:xfrm>
            <a:off x="2057400" y="1463675"/>
            <a:ext cx="23317200" cy="2743200"/>
          </a:xfrm>
          <a:prstGeom prst="rect">
            <a:avLst/>
          </a:prstGeom>
          <a:noFill/>
          <a:ln>
            <a:noFill/>
          </a:ln>
        </p:spPr>
        <p:txBody>
          <a:bodyPr vert="horz" wrap="square" lIns="334394" tIns="167197" rIns="334394" bIns="167197"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3958552-F33C-43B8-B9C8-565D3D5BC0E8}"/>
              </a:ext>
            </a:extLst>
          </p:cNvPr>
          <p:cNvSpPr>
            <a:spLocks noGrp="1" noChangeArrowheads="1"/>
          </p:cNvSpPr>
          <p:nvPr>
            <p:ph type="body" idx="1"/>
          </p:nvPr>
        </p:nvSpPr>
        <p:spPr bwMode="auto">
          <a:xfrm>
            <a:off x="2057400" y="4754563"/>
            <a:ext cx="23317200" cy="9875837"/>
          </a:xfrm>
          <a:prstGeom prst="rect">
            <a:avLst/>
          </a:prstGeom>
          <a:noFill/>
          <a:ln>
            <a:noFill/>
          </a:ln>
        </p:spPr>
        <p:txBody>
          <a:bodyPr vert="horz" wrap="square" lIns="334394" tIns="167197" rIns="334394" bIns="167197"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7E6E04F1-639C-4731-AB9F-5933D382C93D}"/>
              </a:ext>
            </a:extLst>
          </p:cNvPr>
          <p:cNvSpPr>
            <a:spLocks noGrp="1" noChangeArrowheads="1"/>
          </p:cNvSpPr>
          <p:nvPr>
            <p:ph type="dt" sz="half" idx="2"/>
          </p:nvPr>
        </p:nvSpPr>
        <p:spPr bwMode="auto">
          <a:xfrm>
            <a:off x="2057400" y="14995525"/>
            <a:ext cx="5715000" cy="1098550"/>
          </a:xfrm>
          <a:prstGeom prst="rect">
            <a:avLst/>
          </a:prstGeom>
          <a:noFill/>
          <a:ln w="9525">
            <a:noFill/>
            <a:miter lim="800000"/>
            <a:headEnd/>
            <a:tailEnd/>
          </a:ln>
          <a:effectLst/>
        </p:spPr>
        <p:txBody>
          <a:bodyPr vert="horz" wrap="square" lIns="334394" tIns="167197" rIns="334394" bIns="167197" numCol="1" anchor="t" anchorCtr="0" compatLnSpc="1">
            <a:prstTxWarp prst="textNoShape">
              <a:avLst/>
            </a:prstTxWarp>
          </a:bodyPr>
          <a:lstStyle>
            <a:lvl1pPr>
              <a:defRPr sz="3825">
                <a:latin typeface="Times" pitchFamily="-112" charset="0"/>
                <a:ea typeface="+mn-ea"/>
                <a:cs typeface="+mn-cs"/>
              </a:defRPr>
            </a:lvl1pPr>
          </a:lstStyle>
          <a:p>
            <a:pPr>
              <a:defRPr/>
            </a:pPr>
            <a:endParaRPr lang="en-US"/>
          </a:p>
        </p:txBody>
      </p:sp>
      <p:sp>
        <p:nvSpPr>
          <p:cNvPr id="1029" name="Rectangle 5">
            <a:extLst>
              <a:ext uri="{FF2B5EF4-FFF2-40B4-BE49-F238E27FC236}">
                <a16:creationId xmlns:a16="http://schemas.microsoft.com/office/drawing/2014/main" id="{934E6C56-132B-4155-9B59-C57C45F8635D}"/>
              </a:ext>
            </a:extLst>
          </p:cNvPr>
          <p:cNvSpPr>
            <a:spLocks noGrp="1" noChangeArrowheads="1"/>
          </p:cNvSpPr>
          <p:nvPr>
            <p:ph type="ftr" sz="quarter" idx="3"/>
          </p:nvPr>
        </p:nvSpPr>
        <p:spPr bwMode="auto">
          <a:xfrm>
            <a:off x="9372600" y="14995525"/>
            <a:ext cx="8686800" cy="1098550"/>
          </a:xfrm>
          <a:prstGeom prst="rect">
            <a:avLst/>
          </a:prstGeom>
          <a:noFill/>
          <a:ln w="9525">
            <a:noFill/>
            <a:miter lim="800000"/>
            <a:headEnd/>
            <a:tailEnd/>
          </a:ln>
          <a:effectLst/>
        </p:spPr>
        <p:txBody>
          <a:bodyPr vert="horz" wrap="square" lIns="334394" tIns="167197" rIns="334394" bIns="167197" numCol="1" anchor="t" anchorCtr="0" compatLnSpc="1">
            <a:prstTxWarp prst="textNoShape">
              <a:avLst/>
            </a:prstTxWarp>
          </a:bodyPr>
          <a:lstStyle>
            <a:lvl1pPr algn="ctr">
              <a:defRPr sz="3825">
                <a:latin typeface="Times" pitchFamily="-112"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5C011BA4-4FA7-46FD-A5C1-6F1CA66E364D}"/>
              </a:ext>
            </a:extLst>
          </p:cNvPr>
          <p:cNvSpPr>
            <a:spLocks noGrp="1" noChangeArrowheads="1"/>
          </p:cNvSpPr>
          <p:nvPr>
            <p:ph type="sldNum" sz="quarter" idx="4"/>
          </p:nvPr>
        </p:nvSpPr>
        <p:spPr bwMode="auto">
          <a:xfrm>
            <a:off x="19659600" y="14995525"/>
            <a:ext cx="5715000" cy="1098550"/>
          </a:xfrm>
          <a:prstGeom prst="rect">
            <a:avLst/>
          </a:prstGeom>
          <a:noFill/>
          <a:ln w="9525">
            <a:noFill/>
            <a:miter lim="800000"/>
            <a:headEnd/>
            <a:tailEnd/>
          </a:ln>
          <a:effectLst/>
        </p:spPr>
        <p:txBody>
          <a:bodyPr vert="horz" wrap="square" lIns="334394" tIns="167197" rIns="334394" bIns="167197" numCol="1" anchor="t" anchorCtr="0" compatLnSpc="1">
            <a:prstTxWarp prst="textNoShape">
              <a:avLst/>
            </a:prstTxWarp>
          </a:bodyPr>
          <a:lstStyle>
            <a:lvl1pPr algn="r">
              <a:defRPr sz="3825" smtClean="0"/>
            </a:lvl1pPr>
          </a:lstStyle>
          <a:p>
            <a:pPr>
              <a:defRPr/>
            </a:pPr>
            <a:fld id="{23D98076-9C9D-4227-9A65-D4A16112C14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txStyles>
    <p:titleStyle>
      <a:lvl1pPr algn="ctr" defTabSz="2506663" rtl="0" eaLnBrk="0" fontAlgn="base" hangingPunct="0">
        <a:spcBef>
          <a:spcPct val="0"/>
        </a:spcBef>
        <a:spcAft>
          <a:spcPct val="0"/>
        </a:spcAft>
        <a:defRPr sz="12000">
          <a:solidFill>
            <a:schemeClr val="tx2"/>
          </a:solidFill>
          <a:latin typeface="+mj-lt"/>
          <a:ea typeface="MS PGothic" panose="020B0600070205080204" pitchFamily="34" charset="-128"/>
          <a:cs typeface="ＭＳ Ｐゴシック" pitchFamily="-112" charset="-128"/>
        </a:defRPr>
      </a:lvl1pPr>
      <a:lvl2pPr algn="ctr" defTabSz="2506663" rtl="0" eaLnBrk="0" fontAlgn="base" hangingPunct="0">
        <a:spcBef>
          <a:spcPct val="0"/>
        </a:spcBef>
        <a:spcAft>
          <a:spcPct val="0"/>
        </a:spcAft>
        <a:defRPr sz="12000">
          <a:solidFill>
            <a:schemeClr val="tx2"/>
          </a:solidFill>
          <a:latin typeface="Times" charset="0"/>
          <a:ea typeface="MS PGothic" panose="020B0600070205080204" pitchFamily="34" charset="-128"/>
          <a:cs typeface="ＭＳ Ｐゴシック" pitchFamily="-112" charset="-128"/>
        </a:defRPr>
      </a:lvl2pPr>
      <a:lvl3pPr algn="ctr" defTabSz="2506663" rtl="0" eaLnBrk="0" fontAlgn="base" hangingPunct="0">
        <a:spcBef>
          <a:spcPct val="0"/>
        </a:spcBef>
        <a:spcAft>
          <a:spcPct val="0"/>
        </a:spcAft>
        <a:defRPr sz="12000">
          <a:solidFill>
            <a:schemeClr val="tx2"/>
          </a:solidFill>
          <a:latin typeface="Times" charset="0"/>
          <a:ea typeface="MS PGothic" panose="020B0600070205080204" pitchFamily="34" charset="-128"/>
          <a:cs typeface="ＭＳ Ｐゴシック" pitchFamily="-112" charset="-128"/>
        </a:defRPr>
      </a:lvl3pPr>
      <a:lvl4pPr algn="ctr" defTabSz="2506663" rtl="0" eaLnBrk="0" fontAlgn="base" hangingPunct="0">
        <a:spcBef>
          <a:spcPct val="0"/>
        </a:spcBef>
        <a:spcAft>
          <a:spcPct val="0"/>
        </a:spcAft>
        <a:defRPr sz="12000">
          <a:solidFill>
            <a:schemeClr val="tx2"/>
          </a:solidFill>
          <a:latin typeface="Times" charset="0"/>
          <a:ea typeface="MS PGothic" panose="020B0600070205080204" pitchFamily="34" charset="-128"/>
          <a:cs typeface="ＭＳ Ｐゴシック" pitchFamily="-112" charset="-128"/>
        </a:defRPr>
      </a:lvl4pPr>
      <a:lvl5pPr algn="ctr" defTabSz="2506663" rtl="0" eaLnBrk="0" fontAlgn="base" hangingPunct="0">
        <a:spcBef>
          <a:spcPct val="0"/>
        </a:spcBef>
        <a:spcAft>
          <a:spcPct val="0"/>
        </a:spcAft>
        <a:defRPr sz="12000">
          <a:solidFill>
            <a:schemeClr val="tx2"/>
          </a:solidFill>
          <a:latin typeface="Times" charset="0"/>
          <a:ea typeface="MS PGothic" panose="020B0600070205080204" pitchFamily="34" charset="-128"/>
          <a:cs typeface="ＭＳ Ｐゴシック" pitchFamily="-112" charset="-128"/>
        </a:defRPr>
      </a:lvl5pPr>
      <a:lvl6pPr marL="457189" algn="ctr" defTabSz="2508188" rtl="0" fontAlgn="base">
        <a:spcBef>
          <a:spcPct val="0"/>
        </a:spcBef>
        <a:spcAft>
          <a:spcPct val="0"/>
        </a:spcAft>
        <a:defRPr sz="12075">
          <a:solidFill>
            <a:schemeClr val="tx2"/>
          </a:solidFill>
          <a:latin typeface="Times" charset="0"/>
        </a:defRPr>
      </a:lvl6pPr>
      <a:lvl7pPr marL="914378" algn="ctr" defTabSz="2508188" rtl="0" fontAlgn="base">
        <a:spcBef>
          <a:spcPct val="0"/>
        </a:spcBef>
        <a:spcAft>
          <a:spcPct val="0"/>
        </a:spcAft>
        <a:defRPr sz="12075">
          <a:solidFill>
            <a:schemeClr val="tx2"/>
          </a:solidFill>
          <a:latin typeface="Times" charset="0"/>
        </a:defRPr>
      </a:lvl7pPr>
      <a:lvl8pPr marL="1371566" algn="ctr" defTabSz="2508188" rtl="0" fontAlgn="base">
        <a:spcBef>
          <a:spcPct val="0"/>
        </a:spcBef>
        <a:spcAft>
          <a:spcPct val="0"/>
        </a:spcAft>
        <a:defRPr sz="12075">
          <a:solidFill>
            <a:schemeClr val="tx2"/>
          </a:solidFill>
          <a:latin typeface="Times" charset="0"/>
        </a:defRPr>
      </a:lvl8pPr>
      <a:lvl9pPr marL="1828754" algn="ctr" defTabSz="2508188" rtl="0" fontAlgn="base">
        <a:spcBef>
          <a:spcPct val="0"/>
        </a:spcBef>
        <a:spcAft>
          <a:spcPct val="0"/>
        </a:spcAft>
        <a:defRPr sz="12075">
          <a:solidFill>
            <a:schemeClr val="tx2"/>
          </a:solidFill>
          <a:latin typeface="Times" charset="0"/>
        </a:defRPr>
      </a:lvl9pPr>
    </p:titleStyle>
    <p:bodyStyle>
      <a:lvl1pPr marL="938213" indent="-938213" algn="l" defTabSz="2506663" rtl="0" eaLnBrk="0" fontAlgn="base" hangingPunct="0">
        <a:spcBef>
          <a:spcPct val="20000"/>
        </a:spcBef>
        <a:spcAft>
          <a:spcPct val="0"/>
        </a:spcAft>
        <a:buChar char="•"/>
        <a:defRPr sz="8700">
          <a:solidFill>
            <a:schemeClr val="tx1"/>
          </a:solidFill>
          <a:latin typeface="+mn-lt"/>
          <a:ea typeface="MS PGothic" panose="020B0600070205080204" pitchFamily="34" charset="-128"/>
          <a:cs typeface="MS PGothic" panose="020B0600070205080204" pitchFamily="34" charset="-128"/>
        </a:defRPr>
      </a:lvl1pPr>
      <a:lvl2pPr marL="2036763" indent="-782638" algn="l" defTabSz="2506663" rtl="0" eaLnBrk="0" fontAlgn="base" hangingPunct="0">
        <a:spcBef>
          <a:spcPct val="20000"/>
        </a:spcBef>
        <a:spcAft>
          <a:spcPct val="0"/>
        </a:spcAft>
        <a:buChar char="–"/>
        <a:defRPr sz="7700">
          <a:solidFill>
            <a:schemeClr val="tx1"/>
          </a:solidFill>
          <a:latin typeface="+mn-lt"/>
          <a:ea typeface="MS PGothic" panose="020B0600070205080204" pitchFamily="34" charset="-128"/>
        </a:defRPr>
      </a:lvl2pPr>
      <a:lvl3pPr marL="3133725" indent="-625475" algn="l" defTabSz="2506663" rtl="0" eaLnBrk="0" fontAlgn="base" hangingPunct="0">
        <a:spcBef>
          <a:spcPct val="20000"/>
        </a:spcBef>
        <a:spcAft>
          <a:spcPct val="0"/>
        </a:spcAft>
        <a:buChar char="•"/>
        <a:defRPr sz="6600">
          <a:solidFill>
            <a:schemeClr val="tx1"/>
          </a:solidFill>
          <a:latin typeface="+mn-lt"/>
          <a:ea typeface="MS PGothic" panose="020B0600070205080204" pitchFamily="34" charset="-128"/>
          <a:cs typeface="Geneva" charset="-128"/>
        </a:defRPr>
      </a:lvl3pPr>
      <a:lvl4pPr marL="4387850" indent="-625475" algn="l" defTabSz="2506663" rtl="0" eaLnBrk="0" fontAlgn="base" hangingPunct="0">
        <a:spcBef>
          <a:spcPct val="20000"/>
        </a:spcBef>
        <a:spcAft>
          <a:spcPct val="0"/>
        </a:spcAft>
        <a:buChar char="–"/>
        <a:defRPr sz="5400">
          <a:solidFill>
            <a:schemeClr val="tx1"/>
          </a:solidFill>
          <a:latin typeface="+mn-lt"/>
          <a:ea typeface="Geneva" charset="-128"/>
          <a:cs typeface="Geneva" charset="0"/>
        </a:defRPr>
      </a:lvl4pPr>
      <a:lvl5pPr marL="5641975" indent="-625475" algn="l" defTabSz="2506663" rtl="0" eaLnBrk="0" fontAlgn="base" hangingPunct="0">
        <a:spcBef>
          <a:spcPct val="20000"/>
        </a:spcBef>
        <a:spcAft>
          <a:spcPct val="0"/>
        </a:spcAft>
        <a:buChar char="»"/>
        <a:defRPr sz="5400">
          <a:solidFill>
            <a:schemeClr val="tx1"/>
          </a:solidFill>
          <a:latin typeface="+mn-lt"/>
          <a:ea typeface="MS PGothic" panose="020B0600070205080204" pitchFamily="34" charset="-128"/>
          <a:cs typeface="MS PGothic" panose="020B0600070205080204" pitchFamily="34" charset="-128"/>
        </a:defRPr>
      </a:lvl5pPr>
      <a:lvl6pPr marL="6100610" indent="-627047" algn="l" defTabSz="2508188" rtl="0" fontAlgn="base">
        <a:spcBef>
          <a:spcPct val="20000"/>
        </a:spcBef>
        <a:spcAft>
          <a:spcPct val="0"/>
        </a:spcAft>
        <a:buChar char="»"/>
        <a:defRPr sz="5475">
          <a:solidFill>
            <a:schemeClr val="tx1"/>
          </a:solidFill>
          <a:latin typeface="+mn-lt"/>
          <a:ea typeface="ＭＳ Ｐゴシック" charset="-128"/>
        </a:defRPr>
      </a:lvl6pPr>
      <a:lvl7pPr marL="6557799" indent="-627047" algn="l" defTabSz="2508188" rtl="0" fontAlgn="base">
        <a:spcBef>
          <a:spcPct val="20000"/>
        </a:spcBef>
        <a:spcAft>
          <a:spcPct val="0"/>
        </a:spcAft>
        <a:buChar char="»"/>
        <a:defRPr sz="5475">
          <a:solidFill>
            <a:schemeClr val="tx1"/>
          </a:solidFill>
          <a:latin typeface="+mn-lt"/>
          <a:ea typeface="ＭＳ Ｐゴシック" charset="-128"/>
        </a:defRPr>
      </a:lvl7pPr>
      <a:lvl8pPr marL="7014988" indent="-627047" algn="l" defTabSz="2508188" rtl="0" fontAlgn="base">
        <a:spcBef>
          <a:spcPct val="20000"/>
        </a:spcBef>
        <a:spcAft>
          <a:spcPct val="0"/>
        </a:spcAft>
        <a:buChar char="»"/>
        <a:defRPr sz="5475">
          <a:solidFill>
            <a:schemeClr val="tx1"/>
          </a:solidFill>
          <a:latin typeface="+mn-lt"/>
          <a:ea typeface="ＭＳ Ｐゴシック" charset="-128"/>
        </a:defRPr>
      </a:lvl8pPr>
      <a:lvl9pPr marL="7472177" indent="-627047" algn="l" defTabSz="2508188" rtl="0" fontAlgn="base">
        <a:spcBef>
          <a:spcPct val="20000"/>
        </a:spcBef>
        <a:spcAft>
          <a:spcPct val="0"/>
        </a:spcAft>
        <a:buChar char="»"/>
        <a:defRPr sz="5475">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1.xml"/><Relationship Id="rId16" Type="http://schemas.openxmlformats.org/officeDocument/2006/relationships/image" Target="../media/image19.svg"/><Relationship Id="rId1" Type="http://schemas.openxmlformats.org/officeDocument/2006/relationships/slideLayout" Target="../slideLayouts/slideLayout8.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57">
            <a:extLst>
              <a:ext uri="{FF2B5EF4-FFF2-40B4-BE49-F238E27FC236}">
                <a16:creationId xmlns:a16="http://schemas.microsoft.com/office/drawing/2014/main" id="{96DC60AF-34D2-1311-B9D2-4BC594CBCC30}"/>
              </a:ext>
            </a:extLst>
          </p:cNvPr>
          <p:cNvGrpSpPr/>
          <p:nvPr/>
        </p:nvGrpSpPr>
        <p:grpSpPr>
          <a:xfrm>
            <a:off x="11291888" y="3208338"/>
            <a:ext cx="4794891" cy="4764087"/>
            <a:chOff x="5948363" y="4435865"/>
            <a:chExt cx="4794891" cy="4764087"/>
          </a:xfrm>
        </p:grpSpPr>
        <p:sp>
          <p:nvSpPr>
            <p:cNvPr id="59" name="Rectangle 11">
              <a:extLst>
                <a:ext uri="{FF2B5EF4-FFF2-40B4-BE49-F238E27FC236}">
                  <a16:creationId xmlns:a16="http://schemas.microsoft.com/office/drawing/2014/main" id="{C9F8B2C1-3AE4-43E1-53A6-F5403CE00BB5}"/>
                </a:ext>
              </a:extLst>
            </p:cNvPr>
            <p:cNvSpPr>
              <a:spLocks noChangeArrowheads="1"/>
            </p:cNvSpPr>
            <p:nvPr/>
          </p:nvSpPr>
          <p:spPr bwMode="auto">
            <a:xfrm>
              <a:off x="5948363" y="4435865"/>
              <a:ext cx="4794891" cy="4764087"/>
            </a:xfrm>
            <a:prstGeom prst="rect">
              <a:avLst/>
            </a:prstGeom>
            <a:solidFill>
              <a:schemeClr val="bg1"/>
            </a:solidFill>
            <a:ln w="2540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128" name="Text Box 108">
              <a:extLst>
                <a:ext uri="{FF2B5EF4-FFF2-40B4-BE49-F238E27FC236}">
                  <a16:creationId xmlns:a16="http://schemas.microsoft.com/office/drawing/2014/main" id="{69B6D8BF-5A74-8D4D-B4A1-0CA72A980149}"/>
                </a:ext>
              </a:extLst>
            </p:cNvPr>
            <p:cNvSpPr txBox="1">
              <a:spLocks noChangeArrowheads="1"/>
            </p:cNvSpPr>
            <p:nvPr/>
          </p:nvSpPr>
          <p:spPr bwMode="auto">
            <a:xfrm>
              <a:off x="6156565" y="8650465"/>
              <a:ext cx="44911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dirty="0">
                  <a:latin typeface="Arial" panose="020B0604020202020204" pitchFamily="34" charset="0"/>
                </a:rPr>
                <a:t>Fig. 2  The Umbrella of Safety: Guiding Principles of Sensitive Practice</a:t>
              </a:r>
              <a:r>
                <a:rPr lang="en-US" altLang="en-US" sz="1200" baseline="30000" dirty="0">
                  <a:latin typeface="Arial" panose="020B0604020202020204" pitchFamily="34" charset="0"/>
                </a:rPr>
                <a:t>3</a:t>
              </a:r>
            </a:p>
          </p:txBody>
        </p:sp>
      </p:grpSp>
      <p:sp>
        <p:nvSpPr>
          <p:cNvPr id="33808" name="Text Placeholder 4">
            <a:extLst>
              <a:ext uri="{FF2B5EF4-FFF2-40B4-BE49-F238E27FC236}">
                <a16:creationId xmlns:a16="http://schemas.microsoft.com/office/drawing/2014/main" id="{FE77642D-0445-4BAD-BB37-497FDFC58012}"/>
              </a:ext>
            </a:extLst>
          </p:cNvPr>
          <p:cNvSpPr>
            <a:spLocks noGrp="1" noChangeArrowheads="1"/>
          </p:cNvSpPr>
          <p:nvPr>
            <p:ph type="body" sz="quarter" idx="13"/>
          </p:nvPr>
        </p:nvSpPr>
        <p:spPr>
          <a:xfrm>
            <a:off x="3788766" y="449604"/>
            <a:ext cx="18888075" cy="640913"/>
          </a:xfrm>
        </p:spPr>
        <p:txBody>
          <a:bodyPr/>
          <a:lstStyle/>
          <a:p>
            <a:pPr>
              <a:spcBef>
                <a:spcPct val="0"/>
              </a:spcBef>
            </a:pPr>
            <a:r>
              <a:rPr lang="en-US" altLang="en-US" dirty="0">
                <a:latin typeface="Arial" panose="020B0604020202020204" pitchFamily="34" charset="0"/>
              </a:rPr>
              <a:t>Reducing Retraumatization in Medical Imaging and Radiation Therapy</a:t>
            </a:r>
          </a:p>
        </p:txBody>
      </p:sp>
      <p:sp>
        <p:nvSpPr>
          <p:cNvPr id="33809" name="Text Placeholder 5">
            <a:extLst>
              <a:ext uri="{FF2B5EF4-FFF2-40B4-BE49-F238E27FC236}">
                <a16:creationId xmlns:a16="http://schemas.microsoft.com/office/drawing/2014/main" id="{27C1A5CA-33FC-4F51-9560-84245954844E}"/>
              </a:ext>
            </a:extLst>
          </p:cNvPr>
          <p:cNvSpPr>
            <a:spLocks noGrp="1" noChangeArrowheads="1"/>
          </p:cNvSpPr>
          <p:nvPr>
            <p:ph type="body" sz="quarter" idx="14"/>
          </p:nvPr>
        </p:nvSpPr>
        <p:spPr>
          <a:xfrm>
            <a:off x="3788766" y="1230361"/>
            <a:ext cx="18888075" cy="500063"/>
          </a:xfrm>
        </p:spPr>
        <p:txBody>
          <a:bodyPr/>
          <a:lstStyle/>
          <a:p>
            <a:r>
              <a:rPr lang="en-US" altLang="en-US" dirty="0">
                <a:latin typeface="Arial" panose="020B0604020202020204" pitchFamily="34" charset="0"/>
              </a:rPr>
              <a:t>Kevin R. Clark, Ed.D., R.T.(R)(QM)(ARRT), FAEIRS, FASRT </a:t>
            </a:r>
            <a:r>
              <a:rPr lang="en-US" altLang="en-US" sz="2000" b="0" dirty="0">
                <a:latin typeface="Arial" panose="020B0604020202020204" pitchFamily="34" charset="0"/>
              </a:rPr>
              <a:t>(</a:t>
            </a:r>
            <a:r>
              <a:rPr lang="en-US" altLang="en-US" sz="2000" b="0" dirty="0" err="1">
                <a:latin typeface="Arial" panose="020B0604020202020204" pitchFamily="34" charset="0"/>
              </a:rPr>
              <a:t>he|him</a:t>
            </a:r>
            <a:r>
              <a:rPr lang="en-US" altLang="en-US" sz="2000" b="0" dirty="0">
                <a:latin typeface="Arial" panose="020B0604020202020204" pitchFamily="34" charset="0"/>
              </a:rPr>
              <a:t>)</a:t>
            </a:r>
          </a:p>
          <a:p>
            <a:endParaRPr lang="en-US" altLang="en-US" dirty="0"/>
          </a:p>
        </p:txBody>
      </p:sp>
      <p:sp>
        <p:nvSpPr>
          <p:cNvPr id="33810" name="Text Placeholder 6">
            <a:extLst>
              <a:ext uri="{FF2B5EF4-FFF2-40B4-BE49-F238E27FC236}">
                <a16:creationId xmlns:a16="http://schemas.microsoft.com/office/drawing/2014/main" id="{1D4F815F-993D-4358-A0DE-F7E030C04748}"/>
              </a:ext>
            </a:extLst>
          </p:cNvPr>
          <p:cNvSpPr>
            <a:spLocks noGrp="1" noChangeArrowheads="1"/>
          </p:cNvSpPr>
          <p:nvPr>
            <p:ph type="body" sz="quarter" idx="15"/>
          </p:nvPr>
        </p:nvSpPr>
        <p:spPr>
          <a:xfrm>
            <a:off x="3788766" y="1857279"/>
            <a:ext cx="18888075" cy="369888"/>
          </a:xfrm>
        </p:spPr>
        <p:txBody>
          <a:bodyPr/>
          <a:lstStyle/>
          <a:p>
            <a:r>
              <a:rPr lang="en-US" altLang="en-US" b="1" dirty="0">
                <a:solidFill>
                  <a:srgbClr val="FFFFFF"/>
                </a:solidFill>
                <a:latin typeface="Arial" panose="020B0604020202020204" pitchFamily="34" charset="0"/>
                <a:cs typeface="Arial" panose="020B0604020202020204" pitchFamily="34" charset="0"/>
              </a:rPr>
              <a:t>School of Health Professions</a:t>
            </a:r>
            <a:endParaRPr lang="en-US" altLang="en-US" dirty="0"/>
          </a:p>
        </p:txBody>
      </p:sp>
      <p:grpSp>
        <p:nvGrpSpPr>
          <p:cNvPr id="150" name="Group 149">
            <a:extLst>
              <a:ext uri="{FF2B5EF4-FFF2-40B4-BE49-F238E27FC236}">
                <a16:creationId xmlns:a16="http://schemas.microsoft.com/office/drawing/2014/main" id="{579DFC05-A178-4442-8368-0B2AAE06B527}"/>
              </a:ext>
            </a:extLst>
          </p:cNvPr>
          <p:cNvGrpSpPr/>
          <p:nvPr/>
        </p:nvGrpSpPr>
        <p:grpSpPr>
          <a:xfrm>
            <a:off x="35064" y="3182938"/>
            <a:ext cx="26825436" cy="13003213"/>
            <a:chOff x="35064" y="3182938"/>
            <a:chExt cx="26825436" cy="13003213"/>
          </a:xfrm>
        </p:grpSpPr>
        <p:grpSp>
          <p:nvGrpSpPr>
            <p:cNvPr id="151" name="Group 133">
              <a:extLst>
                <a:ext uri="{FF2B5EF4-FFF2-40B4-BE49-F238E27FC236}">
                  <a16:creationId xmlns:a16="http://schemas.microsoft.com/office/drawing/2014/main" id="{87710BFF-1281-4BB3-9A83-C7EFCD57F9DB}"/>
                </a:ext>
              </a:extLst>
            </p:cNvPr>
            <p:cNvGrpSpPr>
              <a:grpSpLocks/>
            </p:cNvGrpSpPr>
            <p:nvPr/>
          </p:nvGrpSpPr>
          <p:grpSpPr bwMode="auto">
            <a:xfrm>
              <a:off x="22050375" y="3213100"/>
              <a:ext cx="4810125" cy="12973051"/>
              <a:chOff x="14040" y="1944"/>
              <a:chExt cx="3024" cy="8172"/>
            </a:xfrm>
          </p:grpSpPr>
          <p:sp>
            <p:nvSpPr>
              <p:cNvPr id="310" name="Text Box 8">
                <a:extLst>
                  <a:ext uri="{FF2B5EF4-FFF2-40B4-BE49-F238E27FC236}">
                    <a16:creationId xmlns:a16="http://schemas.microsoft.com/office/drawing/2014/main" id="{2D821181-CDD6-49F1-A9FC-0273F2D938F4}"/>
                  </a:ext>
                </a:extLst>
              </p:cNvPr>
              <p:cNvSpPr txBox="1">
                <a:spLocks noChangeArrowheads="1"/>
              </p:cNvSpPr>
              <p:nvPr/>
            </p:nvSpPr>
            <p:spPr bwMode="auto">
              <a:xfrm>
                <a:off x="14040" y="4930"/>
                <a:ext cx="3024" cy="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Aft>
                    <a:spcPts val="1200"/>
                  </a:spcAft>
                </a:pPr>
                <a:r>
                  <a:rPr lang="en-US" altLang="en-US" dirty="0">
                    <a:solidFill>
                      <a:srgbClr val="63666A"/>
                    </a:solidFill>
                    <a:latin typeface="Arial Black" panose="020B0A04020102020204" pitchFamily="34" charset="0"/>
                  </a:rPr>
                  <a:t>Call to Action</a:t>
                </a:r>
              </a:p>
              <a:p>
                <a:pPr>
                  <a:spcAft>
                    <a:spcPts val="1200"/>
                  </a:spcAft>
                </a:pPr>
                <a:r>
                  <a:rPr lang="en-US" altLang="en-US" sz="1500" dirty="0">
                    <a:latin typeface="Arial" panose="020B0604020202020204" pitchFamily="34" charset="0"/>
                  </a:rPr>
                  <a:t>Because many aspects of care, including routine care in medical imaging and radiation therapy, can be an unintentional reminder of a traumatic experience, health care professionals should be trauma-informed when they are interacting with and caring for patients.</a:t>
                </a:r>
              </a:p>
              <a:p>
                <a:pPr>
                  <a:spcAft>
                    <a:spcPts val="1200"/>
                  </a:spcAft>
                </a:pPr>
                <a:r>
                  <a:rPr lang="en-US" altLang="en-US" sz="1500" dirty="0">
                    <a:latin typeface="Arial" panose="020B0604020202020204" pitchFamily="34" charset="0"/>
                  </a:rPr>
                  <a:t>The following action items are recommended:</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Incorporate trauma-informed care into health care institutions’ strategic plans</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Train professionals, including those in medical imaging and radiation therapy, to be trauma-informed providers</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Offer continuing education on sensitive practice</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Educate providers on retraumatization and grounding techniques</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Establish mentorships by staff who have competency in trauma-informed techniques</a:t>
                </a:r>
              </a:p>
              <a:p>
                <a:pPr marL="285750" indent="-285750">
                  <a:spcAft>
                    <a:spcPts val="0"/>
                  </a:spcAft>
                  <a:buFont typeface="Wingdings" panose="05000000000000000000" pitchFamily="2" charset="2"/>
                  <a:buChar char="§"/>
                </a:pPr>
                <a:r>
                  <a:rPr lang="en-US" altLang="en-US" sz="1500" dirty="0">
                    <a:latin typeface="Arial" panose="020B0604020202020204" pitchFamily="34" charset="0"/>
                  </a:rPr>
                  <a:t>Conduct research to assess medical imaging and radiation therapy professionals’ level of comfort with trauma-informed care</a:t>
                </a:r>
              </a:p>
            </p:txBody>
          </p:sp>
          <p:sp>
            <p:nvSpPr>
              <p:cNvPr id="311" name="Text Box 9">
                <a:extLst>
                  <a:ext uri="{FF2B5EF4-FFF2-40B4-BE49-F238E27FC236}">
                    <a16:creationId xmlns:a16="http://schemas.microsoft.com/office/drawing/2014/main" id="{9E47571C-37BF-4153-A902-5D56AAFA4BF7}"/>
                  </a:ext>
                </a:extLst>
              </p:cNvPr>
              <p:cNvSpPr txBox="1">
                <a:spLocks noChangeArrowheads="1"/>
              </p:cNvSpPr>
              <p:nvPr/>
            </p:nvSpPr>
            <p:spPr bwMode="auto">
              <a:xfrm>
                <a:off x="14040" y="8400"/>
                <a:ext cx="3024" cy="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Aft>
                    <a:spcPts val="1200"/>
                  </a:spcAft>
                </a:pPr>
                <a:r>
                  <a:rPr lang="en-US" altLang="en-US" dirty="0">
                    <a:solidFill>
                      <a:srgbClr val="63666A"/>
                    </a:solidFill>
                    <a:latin typeface="Arial Black" panose="020B0A04020102020204" pitchFamily="34" charset="0"/>
                  </a:rPr>
                  <a:t>References</a:t>
                </a:r>
              </a:p>
              <a:p>
                <a:pPr marL="342900" indent="-342900">
                  <a:buFont typeface="+mj-lt"/>
                  <a:buAutoNum type="arabicPeriod"/>
                </a:pPr>
                <a:r>
                  <a:rPr lang="en-US" altLang="en-US" sz="1250" dirty="0">
                    <a:latin typeface="Arial" panose="020B0604020202020204" pitchFamily="34" charset="0"/>
                  </a:rPr>
                  <a:t>Trauma and violence. Substance Abuse and Mental Health Services Administration. Updated September 27, 2022. Accessed January 11, 2024. https://www.samhsa.gov/trauma-violence </a:t>
                </a:r>
              </a:p>
              <a:p>
                <a:pPr marL="342900" indent="-342900">
                  <a:buFont typeface="+mj-lt"/>
                  <a:buAutoNum type="arabicPeriod"/>
                </a:pPr>
                <a:r>
                  <a:rPr lang="en-US" altLang="en-US" sz="1250" dirty="0">
                    <a:latin typeface="Arial" panose="020B0604020202020204" pitchFamily="34" charset="0"/>
                  </a:rPr>
                  <a:t>Clark, KR, Sonsiadek JS. Trauma-informed care in medical imaging and radiation therapy to reduce retraumatization. </a:t>
                </a:r>
                <a:r>
                  <a:rPr lang="en-US" altLang="en-US" sz="1250" i="1" dirty="0" err="1">
                    <a:latin typeface="Arial" panose="020B0604020202020204" pitchFamily="34" charset="0"/>
                  </a:rPr>
                  <a:t>Radiol</a:t>
                </a:r>
                <a:r>
                  <a:rPr lang="en-US" altLang="en-US" sz="1250" i="1" dirty="0">
                    <a:latin typeface="Arial" panose="020B0604020202020204" pitchFamily="34" charset="0"/>
                  </a:rPr>
                  <a:t> Technol. </a:t>
                </a:r>
                <a:r>
                  <a:rPr lang="en-US" altLang="en-US" sz="1250" dirty="0">
                    <a:latin typeface="Arial" panose="020B0604020202020204" pitchFamily="34" charset="0"/>
                  </a:rPr>
                  <a:t>2023;95(1):26-35.</a:t>
                </a:r>
              </a:p>
              <a:p>
                <a:pPr marL="342900" indent="-342900">
                  <a:buFont typeface="+mj-lt"/>
                  <a:buAutoNum type="arabicPeriod"/>
                </a:pPr>
                <a:r>
                  <a:rPr lang="en-US" altLang="en-US" sz="1250" dirty="0">
                    <a:latin typeface="Arial" panose="020B0604020202020204" pitchFamily="34" charset="0"/>
                  </a:rPr>
                  <a:t>Schachter CL, et al. </a:t>
                </a:r>
                <a:r>
                  <a:rPr lang="en-US" altLang="en-US" sz="1250" i="1" dirty="0">
                    <a:latin typeface="Arial" panose="020B0604020202020204" pitchFamily="34" charset="0"/>
                  </a:rPr>
                  <a:t>Handbook on sensitive practice for health care practitioners: lessons learned from adult survivors of childhood sexual abuse</a:t>
                </a:r>
                <a:r>
                  <a:rPr lang="en-US" altLang="en-US" sz="1250" dirty="0">
                    <a:latin typeface="Arial" panose="020B0604020202020204" pitchFamily="34" charset="0"/>
                  </a:rPr>
                  <a:t>. Public Health Agency of Canada. Published 2008. Accessed January 11, 2024.</a:t>
                </a:r>
              </a:p>
            </p:txBody>
          </p:sp>
          <p:sp>
            <p:nvSpPr>
              <p:cNvPr id="312" name="Text Box 8">
                <a:extLst>
                  <a:ext uri="{FF2B5EF4-FFF2-40B4-BE49-F238E27FC236}">
                    <a16:creationId xmlns:a16="http://schemas.microsoft.com/office/drawing/2014/main" id="{52FAE681-770A-4C13-8386-12D11A9BC36A}"/>
                  </a:ext>
                </a:extLst>
              </p:cNvPr>
              <p:cNvSpPr txBox="1">
                <a:spLocks noChangeArrowheads="1"/>
              </p:cNvSpPr>
              <p:nvPr/>
            </p:nvSpPr>
            <p:spPr bwMode="auto">
              <a:xfrm>
                <a:off x="14040" y="1944"/>
                <a:ext cx="3024" cy="2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Aft>
                    <a:spcPts val="1200"/>
                  </a:spcAft>
                </a:pPr>
                <a:r>
                  <a:rPr lang="en-US" altLang="en-US" dirty="0">
                    <a:solidFill>
                      <a:srgbClr val="63666A"/>
                    </a:solidFill>
                    <a:latin typeface="Arial Black" panose="020B0A04020102020204" pitchFamily="34" charset="0"/>
                  </a:rPr>
                  <a:t>Discussion</a:t>
                </a:r>
              </a:p>
              <a:p>
                <a:pPr>
                  <a:spcAft>
                    <a:spcPts val="1200"/>
                  </a:spcAft>
                </a:pPr>
                <a:r>
                  <a:rPr lang="en-US" altLang="en-US" sz="1500" dirty="0">
                    <a:latin typeface="Arial" panose="020B0604020202020204" pitchFamily="34" charset="0"/>
                  </a:rPr>
                  <a:t>Paul inadvertently retraumatized Laura while he was positioning her for the PA projection of the chest. During introductions, Paul could have explained his role and responsibilities, and stated, “I want you to know I am a safe person for you. What concerns you most about this examination?” While in the familiarity of the emergency department, Paul could have asked about Laura’s previous experience with medical imaging procedures. He could have described each part of the chest x-ray examination, including equipment, dark lighting, and removing all metal (including her bra) from the waist up. It would have been important for Paul to explain where he would be standing in relation to the equipment and to Laura. Paul should have asked for permission to touch Laura before positioning. Allowing Laura to voice where Paul should stand, left or right side, would have provided control, empowerment, and a feeling of safety.</a:t>
                </a:r>
              </a:p>
            </p:txBody>
          </p:sp>
        </p:grpSp>
        <p:grpSp>
          <p:nvGrpSpPr>
            <p:cNvPr id="154" name="Group 116">
              <a:extLst>
                <a:ext uri="{FF2B5EF4-FFF2-40B4-BE49-F238E27FC236}">
                  <a16:creationId xmlns:a16="http://schemas.microsoft.com/office/drawing/2014/main" id="{0B0DB9F3-9182-4F9D-9715-5615209DBE2B}"/>
                </a:ext>
              </a:extLst>
            </p:cNvPr>
            <p:cNvGrpSpPr>
              <a:grpSpLocks/>
            </p:cNvGrpSpPr>
            <p:nvPr/>
          </p:nvGrpSpPr>
          <p:grpSpPr bwMode="auto">
            <a:xfrm>
              <a:off x="16667162" y="3182938"/>
              <a:ext cx="4821167" cy="5408613"/>
              <a:chOff x="10499" y="2880"/>
              <a:chExt cx="2949" cy="3407"/>
            </a:xfrm>
          </p:grpSpPr>
          <p:grpSp>
            <p:nvGrpSpPr>
              <p:cNvPr id="296" name="Group 117">
                <a:extLst>
                  <a:ext uri="{FF2B5EF4-FFF2-40B4-BE49-F238E27FC236}">
                    <a16:creationId xmlns:a16="http://schemas.microsoft.com/office/drawing/2014/main" id="{21EB7068-FAEF-4B5A-9D8A-4C1C60FF621E}"/>
                  </a:ext>
                </a:extLst>
              </p:cNvPr>
              <p:cNvGrpSpPr>
                <a:grpSpLocks/>
              </p:cNvGrpSpPr>
              <p:nvPr/>
            </p:nvGrpSpPr>
            <p:grpSpPr bwMode="auto">
              <a:xfrm>
                <a:off x="10499" y="3072"/>
                <a:ext cx="2949" cy="3215"/>
                <a:chOff x="10499" y="3120"/>
                <a:chExt cx="2949" cy="3215"/>
              </a:xfrm>
            </p:grpSpPr>
            <p:sp>
              <p:nvSpPr>
                <p:cNvPr id="298" name="Rectangle 118">
                  <a:extLst>
                    <a:ext uri="{FF2B5EF4-FFF2-40B4-BE49-F238E27FC236}">
                      <a16:creationId xmlns:a16="http://schemas.microsoft.com/office/drawing/2014/main" id="{E8172963-E13D-4E7C-9D20-B781CA825EBB}"/>
                    </a:ext>
                  </a:extLst>
                </p:cNvPr>
                <p:cNvSpPr>
                  <a:spLocks noChangeArrowheads="1"/>
                </p:cNvSpPr>
                <p:nvPr/>
              </p:nvSpPr>
              <p:spPr bwMode="auto">
                <a:xfrm>
                  <a:off x="10499" y="3120"/>
                  <a:ext cx="2949" cy="3215"/>
                </a:xfrm>
                <a:prstGeom prst="rect">
                  <a:avLst/>
                </a:prstGeom>
                <a:solidFill>
                  <a:schemeClr val="bg1"/>
                </a:solidFill>
                <a:ln w="2540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dirty="0">
                    <a:latin typeface="Arial" panose="020B0604020202020204" pitchFamily="34" charset="0"/>
                  </a:endParaRPr>
                </a:p>
              </p:txBody>
            </p:sp>
            <p:sp>
              <p:nvSpPr>
                <p:cNvPr id="299" name="Rectangle 119">
                  <a:extLst>
                    <a:ext uri="{FF2B5EF4-FFF2-40B4-BE49-F238E27FC236}">
                      <a16:creationId xmlns:a16="http://schemas.microsoft.com/office/drawing/2014/main" id="{6A227054-DE28-4728-861E-9CA1C8B92FB8}"/>
                    </a:ext>
                  </a:extLst>
                </p:cNvPr>
                <p:cNvSpPr>
                  <a:spLocks noChangeArrowheads="1"/>
                </p:cNvSpPr>
                <p:nvPr/>
              </p:nvSpPr>
              <p:spPr bwMode="auto">
                <a:xfrm>
                  <a:off x="10836" y="3138"/>
                  <a:ext cx="2457" cy="225"/>
                </a:xfrm>
                <a:prstGeom prst="rect">
                  <a:avLst/>
                </a:prstGeom>
                <a:noFill/>
                <a:ln>
                  <a:noFill/>
                </a:ln>
              </p:spPr>
              <p:txBody>
                <a:bodyPr>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lgn="ctr">
                    <a:spcBef>
                      <a:spcPct val="50000"/>
                    </a:spcBef>
                    <a:defRPr/>
                  </a:pPr>
                  <a:r>
                    <a:rPr lang="en-US" altLang="en-US" sz="1725" b="1" dirty="0">
                      <a:latin typeface="Arial" panose="020B0604020202020204" pitchFamily="34" charset="0"/>
                    </a:rPr>
                    <a:t>Sample </a:t>
                  </a:r>
                  <a:r>
                    <a:rPr lang="en-US" altLang="en-US" sz="1725" b="1" dirty="0">
                      <a:solidFill>
                        <a:srgbClr val="EE3124"/>
                      </a:solidFill>
                      <a:latin typeface="Arial" panose="020B0604020202020204" pitchFamily="34" charset="0"/>
                    </a:rPr>
                    <a:t>Grounding Techniques</a:t>
                  </a:r>
                  <a:r>
                    <a:rPr lang="en-US" altLang="en-US" sz="1725" baseline="30000" dirty="0">
                      <a:latin typeface="Arial" panose="020B0604020202020204" pitchFamily="34" charset="0"/>
                    </a:rPr>
                    <a:t>2</a:t>
                  </a:r>
                  <a:endParaRPr lang="en-US" altLang="en-US" sz="2100" baseline="30000" dirty="0">
                    <a:solidFill>
                      <a:srgbClr val="B64B7B"/>
                    </a:solidFill>
                    <a:latin typeface="Arial" panose="020B0604020202020204" pitchFamily="34" charset="0"/>
                  </a:endParaRPr>
                </a:p>
              </p:txBody>
            </p:sp>
          </p:grpSp>
          <p:sp>
            <p:nvSpPr>
              <p:cNvPr id="297" name="Text Box 122">
                <a:extLst>
                  <a:ext uri="{FF2B5EF4-FFF2-40B4-BE49-F238E27FC236}">
                    <a16:creationId xmlns:a16="http://schemas.microsoft.com/office/drawing/2014/main" id="{DF2A39AB-6597-4D6B-9167-80CAFC4AFB5A}"/>
                  </a:ext>
                </a:extLst>
              </p:cNvPr>
              <p:cNvSpPr txBox="1">
                <a:spLocks noChangeArrowheads="1"/>
              </p:cNvSpPr>
              <p:nvPr/>
            </p:nvSpPr>
            <p:spPr bwMode="auto">
              <a:xfrm>
                <a:off x="10608" y="2880"/>
                <a:ext cx="1488"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500" dirty="0">
                    <a:latin typeface="Arial" panose="020B0604020202020204" pitchFamily="34" charset="0"/>
                  </a:rPr>
                  <a:t>Box 1</a:t>
                </a:r>
                <a:endParaRPr lang="en-US" altLang="en-US" sz="1800" dirty="0">
                  <a:latin typeface="Arial" panose="020B0604020202020204" pitchFamily="34" charset="0"/>
                </a:endParaRPr>
              </a:p>
            </p:txBody>
          </p:sp>
        </p:grpSp>
        <p:sp>
          <p:nvSpPr>
            <p:cNvPr id="155" name="Line 120">
              <a:extLst>
                <a:ext uri="{FF2B5EF4-FFF2-40B4-BE49-F238E27FC236}">
                  <a16:creationId xmlns:a16="http://schemas.microsoft.com/office/drawing/2014/main" id="{2B438F2D-5AFD-4983-93C9-3583298DBFF1}"/>
                </a:ext>
              </a:extLst>
            </p:cNvPr>
            <p:cNvSpPr>
              <a:spLocks noChangeShapeType="1"/>
            </p:cNvSpPr>
            <p:nvPr/>
          </p:nvSpPr>
          <p:spPr bwMode="auto">
            <a:xfrm>
              <a:off x="5659438" y="3208338"/>
              <a:ext cx="11112" cy="1286033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lIns="91438" tIns="45719" rIns="91438" bIns="45719" anchor="ctr"/>
            <a:lstStyle/>
            <a:p>
              <a:endParaRPr lang="en-US"/>
            </a:p>
          </p:txBody>
        </p:sp>
        <p:sp>
          <p:nvSpPr>
            <p:cNvPr id="156" name="Line 121">
              <a:extLst>
                <a:ext uri="{FF2B5EF4-FFF2-40B4-BE49-F238E27FC236}">
                  <a16:creationId xmlns:a16="http://schemas.microsoft.com/office/drawing/2014/main" id="{1667994F-D433-4CB8-B4EB-99A6AD9200CE}"/>
                </a:ext>
              </a:extLst>
            </p:cNvPr>
            <p:cNvSpPr>
              <a:spLocks noChangeShapeType="1"/>
            </p:cNvSpPr>
            <p:nvPr/>
          </p:nvSpPr>
          <p:spPr bwMode="auto">
            <a:xfrm>
              <a:off x="11002963" y="3208338"/>
              <a:ext cx="11112" cy="1284446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lIns="91438" tIns="45719" rIns="91438" bIns="45719" anchor="ctr"/>
            <a:lstStyle/>
            <a:p>
              <a:endParaRPr lang="en-US"/>
            </a:p>
          </p:txBody>
        </p:sp>
        <p:sp>
          <p:nvSpPr>
            <p:cNvPr id="157" name="Line 122">
              <a:extLst>
                <a:ext uri="{FF2B5EF4-FFF2-40B4-BE49-F238E27FC236}">
                  <a16:creationId xmlns:a16="http://schemas.microsoft.com/office/drawing/2014/main" id="{9AEBACCC-EA9B-42BC-AEDC-359555E77D7B}"/>
                </a:ext>
              </a:extLst>
            </p:cNvPr>
            <p:cNvSpPr>
              <a:spLocks noChangeShapeType="1"/>
            </p:cNvSpPr>
            <p:nvPr/>
          </p:nvSpPr>
          <p:spPr bwMode="auto">
            <a:xfrm>
              <a:off x="16394113" y="3208338"/>
              <a:ext cx="0" cy="1286033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lIns="91438" tIns="45719" rIns="91438" bIns="45719" anchor="ctr"/>
            <a:lstStyle/>
            <a:p>
              <a:endParaRPr lang="en-US"/>
            </a:p>
          </p:txBody>
        </p:sp>
        <p:sp>
          <p:nvSpPr>
            <p:cNvPr id="158" name="Line 122">
              <a:extLst>
                <a:ext uri="{FF2B5EF4-FFF2-40B4-BE49-F238E27FC236}">
                  <a16:creationId xmlns:a16="http://schemas.microsoft.com/office/drawing/2014/main" id="{B1538101-1481-45E1-B47E-8A2C72C724DB}"/>
                </a:ext>
              </a:extLst>
            </p:cNvPr>
            <p:cNvSpPr>
              <a:spLocks noChangeShapeType="1"/>
            </p:cNvSpPr>
            <p:nvPr/>
          </p:nvSpPr>
          <p:spPr bwMode="auto">
            <a:xfrm>
              <a:off x="21818600" y="3208338"/>
              <a:ext cx="0" cy="1286033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lIns="91438" tIns="45719" rIns="91438" bIns="45719" anchor="ctr"/>
            <a:lstStyle/>
            <a:p>
              <a:endParaRPr lang="en-US"/>
            </a:p>
          </p:txBody>
        </p:sp>
        <p:sp>
          <p:nvSpPr>
            <p:cNvPr id="159" name="Text Box 3">
              <a:extLst>
                <a:ext uri="{FF2B5EF4-FFF2-40B4-BE49-F238E27FC236}">
                  <a16:creationId xmlns:a16="http://schemas.microsoft.com/office/drawing/2014/main" id="{6544D555-3A3E-4876-A63C-72D75FA3F9C2}"/>
                </a:ext>
              </a:extLst>
            </p:cNvPr>
            <p:cNvSpPr txBox="1">
              <a:spLocks noChangeArrowheads="1"/>
            </p:cNvSpPr>
            <p:nvPr/>
          </p:nvSpPr>
          <p:spPr bwMode="auto">
            <a:xfrm>
              <a:off x="574675" y="3213100"/>
              <a:ext cx="4803775" cy="3128164"/>
            </a:xfrm>
            <a:prstGeom prst="rect">
              <a:avLst/>
            </a:prstGeom>
            <a:noFill/>
            <a:ln>
              <a:noFill/>
            </a:ln>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spcAft>
                  <a:spcPts val="1200"/>
                </a:spcAft>
                <a:defRPr/>
              </a:pPr>
              <a:r>
                <a:rPr lang="en-US" altLang="en-US" sz="2400" dirty="0">
                  <a:solidFill>
                    <a:srgbClr val="63666A"/>
                  </a:solidFill>
                  <a:latin typeface="Arial Black" panose="020B0A04020102020204" pitchFamily="34" charset="0"/>
                </a:rPr>
                <a:t>Background</a:t>
              </a:r>
            </a:p>
            <a:p>
              <a:pPr>
                <a:lnSpc>
                  <a:spcPct val="30000"/>
                </a:lnSpc>
                <a:defRPr/>
              </a:pPr>
              <a:endParaRPr lang="en-US" altLang="en-US" sz="1425" dirty="0">
                <a:solidFill>
                  <a:srgbClr val="97103B"/>
                </a:solidFill>
                <a:latin typeface="Arial" panose="020B0604020202020204" pitchFamily="34" charset="0"/>
              </a:endParaRPr>
            </a:p>
            <a:p>
              <a:pPr>
                <a:defRPr/>
              </a:pPr>
              <a:r>
                <a:rPr lang="en-US" altLang="en-US" sz="1500" dirty="0">
                  <a:latin typeface="Arial" panose="020B0604020202020204" pitchFamily="34" charset="0"/>
                </a:rPr>
                <a:t>Trauma is a serious problem that affects the health of individuals, families, and communities. In the United States, trauma has a high prevalence and has no boundaries with respect to a person’s age, gender identity, socioeconomic status, race, ethnicity, or sexual orientation.</a:t>
              </a:r>
              <a:r>
                <a:rPr lang="en-US" altLang="en-US" sz="1500" baseline="30000" dirty="0">
                  <a:latin typeface="Arial" panose="020B0604020202020204" pitchFamily="34" charset="0"/>
                </a:rPr>
                <a:t>1,2</a:t>
              </a:r>
              <a:r>
                <a:rPr lang="en-US" altLang="en-US" sz="1500" dirty="0">
                  <a:latin typeface="Arial" panose="020B0604020202020204" pitchFamily="34" charset="0"/>
                </a:rPr>
                <a:t> The Substance Abuse and Mental Health Services Administration states that trauma is an event or circumstance that results in physical, emotional, or life-threatening harm, potentially having lasting adverse effects on individuals’ mental, physical, emotional, or social health, as well as their spiritual well-being.</a:t>
              </a:r>
              <a:r>
                <a:rPr lang="en-US" altLang="en-US" sz="1500" baseline="30000" dirty="0">
                  <a:latin typeface="Arial" panose="020B0604020202020204" pitchFamily="34" charset="0"/>
                </a:rPr>
                <a:t>1</a:t>
              </a:r>
              <a:r>
                <a:rPr lang="en-US" altLang="en-US" sz="1500" dirty="0">
                  <a:latin typeface="Arial" panose="020B0604020202020204" pitchFamily="34" charset="0"/>
                </a:rPr>
                <a:t> </a:t>
              </a:r>
            </a:p>
          </p:txBody>
        </p:sp>
        <p:sp>
          <p:nvSpPr>
            <p:cNvPr id="160" name="Text Box 3">
              <a:extLst>
                <a:ext uri="{FF2B5EF4-FFF2-40B4-BE49-F238E27FC236}">
                  <a16:creationId xmlns:a16="http://schemas.microsoft.com/office/drawing/2014/main" id="{D01B1911-C8FC-4A08-B60B-4F6F4BC2CA93}"/>
                </a:ext>
              </a:extLst>
            </p:cNvPr>
            <p:cNvSpPr txBox="1">
              <a:spLocks noChangeArrowheads="1"/>
            </p:cNvSpPr>
            <p:nvPr/>
          </p:nvSpPr>
          <p:spPr bwMode="auto">
            <a:xfrm>
              <a:off x="568849" y="6710727"/>
              <a:ext cx="4787900" cy="6898427"/>
            </a:xfrm>
            <a:prstGeom prst="rect">
              <a:avLst/>
            </a:prstGeom>
            <a:noFill/>
            <a:ln>
              <a:noFill/>
            </a:ln>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spcAft>
                  <a:spcPts val="1200"/>
                </a:spcAft>
                <a:defRPr/>
              </a:pPr>
              <a:r>
                <a:rPr lang="en-US" altLang="en-US" sz="2400" dirty="0">
                  <a:solidFill>
                    <a:srgbClr val="63666A"/>
                  </a:solidFill>
                  <a:latin typeface="Arial Black" panose="020B0A04020102020204" pitchFamily="34" charset="0"/>
                </a:rPr>
                <a:t>Case Description</a:t>
              </a:r>
            </a:p>
            <a:p>
              <a:pPr>
                <a:lnSpc>
                  <a:spcPct val="30000"/>
                </a:lnSpc>
                <a:defRPr/>
              </a:pPr>
              <a:endParaRPr lang="en-US" altLang="en-US" sz="1425" dirty="0">
                <a:solidFill>
                  <a:srgbClr val="97103B"/>
                </a:solidFill>
                <a:latin typeface="Arial" panose="020B0604020202020204" pitchFamily="34" charset="0"/>
              </a:endParaRPr>
            </a:p>
            <a:p>
              <a:pPr>
                <a:spcAft>
                  <a:spcPts val="1200"/>
                </a:spcAft>
                <a:defRPr/>
              </a:pPr>
              <a:r>
                <a:rPr lang="en-US" altLang="en-US" sz="1500" dirty="0">
                  <a:latin typeface="Arial" panose="020B0604020202020204" pitchFamily="34" charset="0"/>
                </a:rPr>
                <a:t>Laura is 20-year-old female patient who presented to the emergency department with complaint of chest wall pain after a collision with a teammate during college basketball practice. The attending physician ordered a chest x-ray. During the walk to the examination room, she was conversational and pleasant with Paul, the radiologic technologist. In the examination room, she remarked that she had never had an x-ray before. Paul instructed Laura to face the bucky as he stood behind her and placed his hands on her shoulders to guide positioning for the posteroanterior (PA) projection. Laura began to tremble, and her respiratory rate increased. She turned, with her eyes wide open, and said, “I don’t want to do this anymore. I want to go home,” as she ran out of the examination room. </a:t>
              </a:r>
            </a:p>
            <a:p>
              <a:pPr>
                <a:spcAft>
                  <a:spcPts val="1200"/>
                </a:spcAft>
                <a:defRPr/>
              </a:pPr>
              <a:r>
                <a:rPr lang="en-US" altLang="en-US" sz="1500" dirty="0">
                  <a:latin typeface="Arial" panose="020B0604020202020204" pitchFamily="34" charset="0"/>
                </a:rPr>
                <a:t>Staff in the emergency department attempted to explain the importance of the chest x-ray for her assessment and medical care; however, she left against medical advice without treatment. The care team did not understand what happened and why Laura responded this way. </a:t>
              </a:r>
            </a:p>
            <a:p>
              <a:pPr>
                <a:defRPr/>
              </a:pPr>
              <a:r>
                <a:rPr lang="en-US" altLang="en-US" sz="1500" dirty="0">
                  <a:latin typeface="Arial" panose="020B0604020202020204" pitchFamily="34" charset="0"/>
                </a:rPr>
                <a:t>A month before her presentation to the emergency department, Laura was running on a trail when she was grabbed from behind and sexually assaulted. She had not disclosed the incident to anyone and had not received treatment for the assault.</a:t>
              </a:r>
            </a:p>
          </p:txBody>
        </p:sp>
        <p:grpSp>
          <p:nvGrpSpPr>
            <p:cNvPr id="166" name="Group 4">
              <a:extLst>
                <a:ext uri="{FF2B5EF4-FFF2-40B4-BE49-F238E27FC236}">
                  <a16:creationId xmlns:a16="http://schemas.microsoft.com/office/drawing/2014/main" id="{5F4C8359-3959-484F-8156-C5E62BC54991}"/>
                </a:ext>
              </a:extLst>
            </p:cNvPr>
            <p:cNvGrpSpPr>
              <a:grpSpLocks/>
            </p:cNvGrpSpPr>
            <p:nvPr/>
          </p:nvGrpSpPr>
          <p:grpSpPr bwMode="auto">
            <a:xfrm>
              <a:off x="35064" y="11261724"/>
              <a:ext cx="6370564" cy="3385498"/>
              <a:chOff x="4745" y="10946674"/>
              <a:chExt cx="6422925" cy="3413007"/>
            </a:xfrm>
          </p:grpSpPr>
          <p:sp>
            <p:nvSpPr>
              <p:cNvPr id="170" name="Rectangle 38">
                <a:extLst>
                  <a:ext uri="{FF2B5EF4-FFF2-40B4-BE49-F238E27FC236}">
                    <a16:creationId xmlns:a16="http://schemas.microsoft.com/office/drawing/2014/main" id="{68724789-7D9D-4DF1-A3D9-C131A2503A6A}"/>
                  </a:ext>
                </a:extLst>
              </p:cNvPr>
              <p:cNvSpPr>
                <a:spLocks noChangeAspect="1" noChangeArrowheads="1"/>
              </p:cNvSpPr>
              <p:nvPr/>
            </p:nvSpPr>
            <p:spPr bwMode="auto">
              <a:xfrm>
                <a:off x="6427604" y="13731369"/>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1" name="Rectangle 39">
                <a:extLst>
                  <a:ext uri="{FF2B5EF4-FFF2-40B4-BE49-F238E27FC236}">
                    <a16:creationId xmlns:a16="http://schemas.microsoft.com/office/drawing/2014/main" id="{FA61E020-3E03-4D4E-81DB-A2BC7525C143}"/>
                  </a:ext>
                </a:extLst>
              </p:cNvPr>
              <p:cNvSpPr>
                <a:spLocks noChangeAspect="1" noChangeArrowheads="1"/>
              </p:cNvSpPr>
              <p:nvPr/>
            </p:nvSpPr>
            <p:spPr bwMode="auto">
              <a:xfrm>
                <a:off x="6350778" y="13331269"/>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3" name="Rectangle 41">
                <a:extLst>
                  <a:ext uri="{FF2B5EF4-FFF2-40B4-BE49-F238E27FC236}">
                    <a16:creationId xmlns:a16="http://schemas.microsoft.com/office/drawing/2014/main" id="{28CD9B50-D1BE-4F79-9964-2ECC47B61AAF}"/>
                  </a:ext>
                </a:extLst>
              </p:cNvPr>
              <p:cNvSpPr>
                <a:spLocks noChangeAspect="1" noChangeArrowheads="1"/>
              </p:cNvSpPr>
              <p:nvPr/>
            </p:nvSpPr>
            <p:spPr bwMode="auto">
              <a:xfrm>
                <a:off x="6350778" y="12534270"/>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4" name="Rectangle 42">
                <a:extLst>
                  <a:ext uri="{FF2B5EF4-FFF2-40B4-BE49-F238E27FC236}">
                    <a16:creationId xmlns:a16="http://schemas.microsoft.com/office/drawing/2014/main" id="{C483C18D-9154-426A-87C4-C185961830BF}"/>
                  </a:ext>
                </a:extLst>
              </p:cNvPr>
              <p:cNvSpPr>
                <a:spLocks noChangeAspect="1" noChangeArrowheads="1"/>
              </p:cNvSpPr>
              <p:nvPr/>
            </p:nvSpPr>
            <p:spPr bwMode="auto">
              <a:xfrm>
                <a:off x="6350778" y="12140572"/>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5" name="Rectangle 43">
                <a:extLst>
                  <a:ext uri="{FF2B5EF4-FFF2-40B4-BE49-F238E27FC236}">
                    <a16:creationId xmlns:a16="http://schemas.microsoft.com/office/drawing/2014/main" id="{D6395F29-36B4-4DCF-A22B-D1CBA88E1406}"/>
                  </a:ext>
                </a:extLst>
              </p:cNvPr>
              <p:cNvSpPr>
                <a:spLocks noChangeAspect="1" noChangeArrowheads="1"/>
              </p:cNvSpPr>
              <p:nvPr/>
            </p:nvSpPr>
            <p:spPr bwMode="auto">
              <a:xfrm>
                <a:off x="6350778" y="11740472"/>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6" name="Rectangle 44">
                <a:extLst>
                  <a:ext uri="{FF2B5EF4-FFF2-40B4-BE49-F238E27FC236}">
                    <a16:creationId xmlns:a16="http://schemas.microsoft.com/office/drawing/2014/main" id="{BCA56753-A3D5-499E-B9CF-D07A492A2F16}"/>
                  </a:ext>
                </a:extLst>
              </p:cNvPr>
              <p:cNvSpPr>
                <a:spLocks noChangeAspect="1" noChangeArrowheads="1"/>
              </p:cNvSpPr>
              <p:nvPr/>
            </p:nvSpPr>
            <p:spPr bwMode="auto">
              <a:xfrm>
                <a:off x="6350778" y="11349975"/>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77" name="Rectangle 45">
                <a:extLst>
                  <a:ext uri="{FF2B5EF4-FFF2-40B4-BE49-F238E27FC236}">
                    <a16:creationId xmlns:a16="http://schemas.microsoft.com/office/drawing/2014/main" id="{07F3AD90-E42C-4429-AF39-84C25EA06688}"/>
                  </a:ext>
                </a:extLst>
              </p:cNvPr>
              <p:cNvSpPr>
                <a:spLocks noChangeAspect="1" noChangeArrowheads="1"/>
              </p:cNvSpPr>
              <p:nvPr/>
            </p:nvSpPr>
            <p:spPr bwMode="auto">
              <a:xfrm>
                <a:off x="6350778" y="10946674"/>
                <a:ext cx="66" cy="628312"/>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grpSp>
            <p:nvGrpSpPr>
              <p:cNvPr id="185" name="Group 167">
                <a:extLst>
                  <a:ext uri="{FF2B5EF4-FFF2-40B4-BE49-F238E27FC236}">
                    <a16:creationId xmlns:a16="http://schemas.microsoft.com/office/drawing/2014/main" id="{7428CFD9-AC72-4D7C-BBB8-A87397E89CAB}"/>
                  </a:ext>
                </a:extLst>
              </p:cNvPr>
              <p:cNvGrpSpPr>
                <a:grpSpLocks/>
              </p:cNvGrpSpPr>
              <p:nvPr/>
            </p:nvGrpSpPr>
            <p:grpSpPr bwMode="auto">
              <a:xfrm>
                <a:off x="4745" y="10981267"/>
                <a:ext cx="0" cy="2055283"/>
                <a:chOff x="4747" y="5124"/>
                <a:chExt cx="0" cy="971"/>
              </a:xfrm>
            </p:grpSpPr>
            <p:sp>
              <p:nvSpPr>
                <p:cNvPr id="188" name="Rectangle 80">
                  <a:extLst>
                    <a:ext uri="{FF2B5EF4-FFF2-40B4-BE49-F238E27FC236}">
                      <a16:creationId xmlns:a16="http://schemas.microsoft.com/office/drawing/2014/main" id="{0C543167-A758-4F1C-9566-A477AFC343C0}"/>
                    </a:ext>
                  </a:extLst>
                </p:cNvPr>
                <p:cNvSpPr>
                  <a:spLocks noChangeAspect="1" noChangeArrowheads="1"/>
                </p:cNvSpPr>
                <p:nvPr/>
              </p:nvSpPr>
              <p:spPr bwMode="auto">
                <a:xfrm>
                  <a:off x="4747" y="5124"/>
                  <a:ext cx="0" cy="297"/>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90" name="Rectangle 81">
                  <a:extLst>
                    <a:ext uri="{FF2B5EF4-FFF2-40B4-BE49-F238E27FC236}">
                      <a16:creationId xmlns:a16="http://schemas.microsoft.com/office/drawing/2014/main" id="{19288938-6756-40A6-B8EE-4D6A4DAF853A}"/>
                    </a:ext>
                  </a:extLst>
                </p:cNvPr>
                <p:cNvSpPr>
                  <a:spLocks noChangeAspect="1" noChangeArrowheads="1"/>
                </p:cNvSpPr>
                <p:nvPr/>
              </p:nvSpPr>
              <p:spPr bwMode="auto">
                <a:xfrm>
                  <a:off x="4747" y="5348"/>
                  <a:ext cx="0" cy="297"/>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91" name="Rectangle 82">
                  <a:extLst>
                    <a:ext uri="{FF2B5EF4-FFF2-40B4-BE49-F238E27FC236}">
                      <a16:creationId xmlns:a16="http://schemas.microsoft.com/office/drawing/2014/main" id="{3638A276-E815-4173-B5E7-AF9ECEDECA34}"/>
                    </a:ext>
                  </a:extLst>
                </p:cNvPr>
                <p:cNvSpPr>
                  <a:spLocks noChangeAspect="1" noChangeArrowheads="1"/>
                </p:cNvSpPr>
                <p:nvPr/>
              </p:nvSpPr>
              <p:spPr bwMode="auto">
                <a:xfrm>
                  <a:off x="4747" y="5573"/>
                  <a:ext cx="0" cy="297"/>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sp>
              <p:nvSpPr>
                <p:cNvPr id="192" name="Rectangle 83">
                  <a:extLst>
                    <a:ext uri="{FF2B5EF4-FFF2-40B4-BE49-F238E27FC236}">
                      <a16:creationId xmlns:a16="http://schemas.microsoft.com/office/drawing/2014/main" id="{DFCFF004-0A8B-4872-B8C5-F2C81A67A54E}"/>
                    </a:ext>
                  </a:extLst>
                </p:cNvPr>
                <p:cNvSpPr>
                  <a:spLocks noChangeAspect="1" noChangeArrowheads="1"/>
                </p:cNvSpPr>
                <p:nvPr/>
              </p:nvSpPr>
              <p:spPr bwMode="auto">
                <a:xfrm>
                  <a:off x="4747" y="5798"/>
                  <a:ext cx="0" cy="297"/>
                </a:xfrm>
                <a:prstGeom prst="rect">
                  <a:avLst/>
                </a:prstGeom>
                <a:noFill/>
                <a:ln>
                  <a:noFill/>
                </a:ln>
              </p:spPr>
              <p:txBody>
                <a:bodyPr wrap="non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sz="4050" dirty="0"/>
                </a:p>
              </p:txBody>
            </p:sp>
          </p:grpSp>
        </p:grpSp>
      </p:grpSp>
      <p:sp>
        <p:nvSpPr>
          <p:cNvPr id="2" name="Text Box 3">
            <a:extLst>
              <a:ext uri="{FF2B5EF4-FFF2-40B4-BE49-F238E27FC236}">
                <a16:creationId xmlns:a16="http://schemas.microsoft.com/office/drawing/2014/main" id="{D586CBF9-2AE4-E8DE-0714-F7E73FE2E09A}"/>
              </a:ext>
            </a:extLst>
          </p:cNvPr>
          <p:cNvSpPr txBox="1">
            <a:spLocks noChangeArrowheads="1"/>
          </p:cNvSpPr>
          <p:nvPr/>
        </p:nvSpPr>
        <p:spPr bwMode="auto">
          <a:xfrm>
            <a:off x="567728" y="13978618"/>
            <a:ext cx="4787900" cy="1743170"/>
          </a:xfrm>
          <a:prstGeom prst="rect">
            <a:avLst/>
          </a:prstGeom>
          <a:noFill/>
          <a:ln>
            <a:noFill/>
          </a:ln>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spcAft>
                <a:spcPts val="1200"/>
              </a:spcAft>
              <a:defRPr/>
            </a:pPr>
            <a:r>
              <a:rPr lang="en-US" altLang="en-US" sz="2400" dirty="0">
                <a:solidFill>
                  <a:srgbClr val="63666A"/>
                </a:solidFill>
                <a:latin typeface="Arial Black" panose="020B0A04020102020204" pitchFamily="34" charset="0"/>
              </a:rPr>
              <a:t>Research Questions</a:t>
            </a:r>
          </a:p>
          <a:p>
            <a:pPr>
              <a:lnSpc>
                <a:spcPct val="30000"/>
              </a:lnSpc>
              <a:defRPr/>
            </a:pPr>
            <a:endParaRPr lang="en-US" altLang="en-US" sz="1425" dirty="0">
              <a:solidFill>
                <a:srgbClr val="97103B"/>
              </a:solidFill>
              <a:latin typeface="Arial" panose="020B0604020202020204" pitchFamily="34" charset="0"/>
            </a:endParaRPr>
          </a:p>
          <a:p>
            <a:pPr marL="285750" indent="-285750">
              <a:buFont typeface="Wingdings" panose="05000000000000000000" pitchFamily="2" charset="2"/>
              <a:buChar char="§"/>
              <a:defRPr/>
            </a:pPr>
            <a:r>
              <a:rPr lang="en-US" altLang="en-US" sz="1500" dirty="0">
                <a:latin typeface="Arial" panose="020B0604020202020204" pitchFamily="34" charset="0"/>
              </a:rPr>
              <a:t>What </a:t>
            </a:r>
            <a:r>
              <a:rPr lang="en-US" altLang="en-US" sz="1500" dirty="0">
                <a:solidFill>
                  <a:srgbClr val="EE3124"/>
                </a:solidFill>
                <a:latin typeface="Arial" panose="020B0604020202020204" pitchFamily="34" charset="0"/>
              </a:rPr>
              <a:t>interventions</a:t>
            </a:r>
            <a:r>
              <a:rPr lang="en-US" altLang="en-US" sz="1500" dirty="0">
                <a:latin typeface="Arial" panose="020B0604020202020204" pitchFamily="34" charset="0"/>
              </a:rPr>
              <a:t> can radiologic technologists and radiation therapists use to reduce retraumatization of patients?</a:t>
            </a:r>
          </a:p>
          <a:p>
            <a:pPr marL="285750" indent="-285750">
              <a:buFont typeface="Wingdings" panose="05000000000000000000" pitchFamily="2" charset="2"/>
              <a:buChar char="§"/>
              <a:defRPr/>
            </a:pPr>
            <a:r>
              <a:rPr lang="en-US" altLang="en-US" sz="1500" dirty="0">
                <a:latin typeface="Arial" panose="020B0604020202020204" pitchFamily="34" charset="0"/>
              </a:rPr>
              <a:t>What are the </a:t>
            </a:r>
            <a:r>
              <a:rPr lang="en-US" altLang="en-US" sz="1500" dirty="0">
                <a:solidFill>
                  <a:schemeClr val="accent2"/>
                </a:solidFill>
                <a:latin typeface="Arial" panose="020B0604020202020204" pitchFamily="34" charset="0"/>
              </a:rPr>
              <a:t>implications</a:t>
            </a:r>
            <a:r>
              <a:rPr lang="en-US" altLang="en-US" sz="1500" dirty="0">
                <a:latin typeface="Arial" panose="020B0604020202020204" pitchFamily="34" charset="0"/>
              </a:rPr>
              <a:t> of trauma-informed care in medical imaging and radiation therapy?</a:t>
            </a:r>
          </a:p>
        </p:txBody>
      </p:sp>
      <p:sp>
        <p:nvSpPr>
          <p:cNvPr id="3" name="Text Box 3">
            <a:extLst>
              <a:ext uri="{FF2B5EF4-FFF2-40B4-BE49-F238E27FC236}">
                <a16:creationId xmlns:a16="http://schemas.microsoft.com/office/drawing/2014/main" id="{12C0130F-B47D-9DBD-422C-2C1AEA00B030}"/>
              </a:ext>
            </a:extLst>
          </p:cNvPr>
          <p:cNvSpPr txBox="1">
            <a:spLocks noChangeArrowheads="1"/>
          </p:cNvSpPr>
          <p:nvPr/>
        </p:nvSpPr>
        <p:spPr bwMode="auto">
          <a:xfrm>
            <a:off x="5948468" y="3213100"/>
            <a:ext cx="4803775" cy="4667047"/>
          </a:xfrm>
          <a:prstGeom prst="rect">
            <a:avLst/>
          </a:prstGeom>
          <a:noFill/>
          <a:ln>
            <a:noFill/>
          </a:ln>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spcAft>
                <a:spcPts val="1200"/>
              </a:spcAft>
              <a:defRPr/>
            </a:pPr>
            <a:r>
              <a:rPr lang="en-US" altLang="en-US" sz="2400" dirty="0">
                <a:solidFill>
                  <a:srgbClr val="63666A"/>
                </a:solidFill>
                <a:latin typeface="Arial Black" panose="020B0A04020102020204" pitchFamily="34" charset="0"/>
              </a:rPr>
              <a:t>Outcomes</a:t>
            </a:r>
          </a:p>
          <a:p>
            <a:pPr>
              <a:lnSpc>
                <a:spcPct val="30000"/>
              </a:lnSpc>
              <a:defRPr/>
            </a:pPr>
            <a:endParaRPr lang="en-US" altLang="en-US" sz="1425" dirty="0">
              <a:solidFill>
                <a:srgbClr val="97103B"/>
              </a:solidFill>
              <a:latin typeface="Arial" panose="020B0604020202020204" pitchFamily="34" charset="0"/>
            </a:endParaRPr>
          </a:p>
          <a:p>
            <a:pPr>
              <a:spcAft>
                <a:spcPts val="1200"/>
              </a:spcAft>
              <a:defRPr/>
            </a:pPr>
            <a:r>
              <a:rPr lang="en-US" altLang="en-US" sz="1500" dirty="0">
                <a:latin typeface="Arial" panose="020B0604020202020204" pitchFamily="34" charset="0"/>
              </a:rPr>
              <a:t>The growing awareness of increased rates of trauma in the lives of people accessing health care has formed the basis of </a:t>
            </a:r>
            <a:r>
              <a:rPr lang="en-US" altLang="en-US" sz="1500" dirty="0">
                <a:solidFill>
                  <a:srgbClr val="EE3124"/>
                </a:solidFill>
                <a:latin typeface="Arial" panose="020B0604020202020204" pitchFamily="34" charset="0"/>
              </a:rPr>
              <a:t>trauma-informed care</a:t>
            </a:r>
            <a:r>
              <a:rPr lang="en-US" altLang="en-US" sz="1500" dirty="0">
                <a:latin typeface="Arial" panose="020B0604020202020204" pitchFamily="34" charset="0"/>
              </a:rPr>
              <a:t>.</a:t>
            </a:r>
            <a:r>
              <a:rPr lang="en-US" altLang="en-US" sz="1500" baseline="30000" dirty="0">
                <a:latin typeface="Arial" panose="020B0604020202020204" pitchFamily="34" charset="0"/>
              </a:rPr>
              <a:t>1,2</a:t>
            </a:r>
            <a:r>
              <a:rPr lang="en-US" altLang="en-US" sz="1500" dirty="0">
                <a:latin typeface="Arial" panose="020B0604020202020204" pitchFamily="34" charset="0"/>
              </a:rPr>
              <a:t> The foundation of trauma-informed care includes a grasp of the prevalence and types of traumatic events experienced by people receiving services, recognition of the signs and symptoms commonly experienced by survivors, and application of policies that guide trauma-sensitive interventions to reduce retraumatization.</a:t>
            </a:r>
            <a:r>
              <a:rPr lang="en-US" altLang="en-US" sz="1500" baseline="30000" dirty="0">
                <a:latin typeface="Arial" panose="020B0604020202020204" pitchFamily="34" charset="0"/>
              </a:rPr>
              <a:t>2 </a:t>
            </a:r>
            <a:endParaRPr lang="en-US" altLang="en-US" sz="1500" dirty="0">
              <a:latin typeface="Arial" panose="020B0604020202020204" pitchFamily="34" charset="0"/>
              <a:cs typeface="Arial" panose="020B0604020202020204" pitchFamily="34" charset="0"/>
            </a:endParaRPr>
          </a:p>
          <a:p>
            <a:pPr>
              <a:spcAft>
                <a:spcPts val="1200"/>
              </a:spcAft>
              <a:defRPr/>
            </a:pPr>
            <a:r>
              <a:rPr lang="en-US" altLang="en-US" sz="1500" dirty="0">
                <a:latin typeface="Arial" panose="020B0604020202020204" pitchFamily="34" charset="0"/>
                <a:cs typeface="Arial" panose="020B0604020202020204" pitchFamily="34" charset="0"/>
              </a:rPr>
              <a:t>Trauma-informed providers use nonjudgmental communication by referring to patients as </a:t>
            </a:r>
            <a:r>
              <a:rPr lang="en-US" altLang="en-US" sz="1500" i="1" dirty="0">
                <a:latin typeface="Arial" panose="020B0604020202020204" pitchFamily="34" charset="0"/>
                <a:cs typeface="Arial" panose="020B0604020202020204" pitchFamily="34" charset="0"/>
              </a:rPr>
              <a:t>survivors</a:t>
            </a:r>
            <a:r>
              <a:rPr lang="en-US" altLang="en-US" sz="1500" dirty="0">
                <a:latin typeface="Arial" panose="020B0604020202020204" pitchFamily="34" charset="0"/>
                <a:cs typeface="Arial" panose="020B0604020202020204" pitchFamily="34" charset="0"/>
              </a:rPr>
              <a:t> rather than as </a:t>
            </a:r>
            <a:r>
              <a:rPr lang="en-US" altLang="en-US" sz="1500" i="1" dirty="0">
                <a:latin typeface="Arial" panose="020B0604020202020204" pitchFamily="34" charset="0"/>
                <a:cs typeface="Arial" panose="020B0604020202020204" pitchFamily="34" charset="0"/>
              </a:rPr>
              <a:t>victims </a:t>
            </a:r>
            <a:r>
              <a:rPr lang="en-US" altLang="en-US" sz="1500" dirty="0">
                <a:latin typeface="Arial" panose="020B0604020202020204" pitchFamily="34" charset="0"/>
                <a:cs typeface="Arial" panose="020B0604020202020204" pitchFamily="34" charset="0"/>
              </a:rPr>
              <a:t>or stating, “sex without a condom” compared to “risky sex.”</a:t>
            </a:r>
            <a:r>
              <a:rPr lang="en-US" altLang="en-US" sz="1500" baseline="30000" dirty="0">
                <a:latin typeface="Arial" panose="020B0604020202020204" pitchFamily="34" charset="0"/>
                <a:cs typeface="Arial" panose="020B0604020202020204" pitchFamily="34" charset="0"/>
              </a:rPr>
              <a:t>2</a:t>
            </a:r>
            <a:r>
              <a:rPr lang="en-US" altLang="en-US" sz="1500" dirty="0">
                <a:latin typeface="Arial" panose="020B0604020202020204" pitchFamily="34" charset="0"/>
                <a:cs typeface="Arial" panose="020B0604020202020204" pitchFamily="34" charset="0"/>
              </a:rPr>
              <a:t> These providers ask patients, “What has happened to you?” rather than “What is wrong with you?”</a:t>
            </a:r>
            <a:r>
              <a:rPr lang="en-US" altLang="en-US" sz="1500" baseline="30000" dirty="0">
                <a:latin typeface="Arial" panose="020B0604020202020204" pitchFamily="34" charset="0"/>
                <a:cs typeface="Arial" panose="020B0604020202020204" pitchFamily="34" charset="0"/>
              </a:rPr>
              <a:t>2 </a:t>
            </a:r>
            <a:r>
              <a:rPr lang="en-US" altLang="en-US" sz="1500" dirty="0">
                <a:latin typeface="Arial" panose="020B0604020202020204" pitchFamily="34" charset="0"/>
                <a:cs typeface="Arial" panose="020B0604020202020204" pitchFamily="34" charset="0"/>
              </a:rPr>
              <a:t>Asking patients what is wrong with them implies a negative impression on them and not their situation.</a:t>
            </a:r>
            <a:endParaRPr lang="en-US" altLang="en-US" sz="1500" baseline="30000" dirty="0">
              <a:latin typeface="Arial" panose="020B0604020202020204" pitchFamily="34" charset="0"/>
            </a:endParaRPr>
          </a:p>
        </p:txBody>
      </p:sp>
      <p:grpSp>
        <p:nvGrpSpPr>
          <p:cNvPr id="25" name="Group 24">
            <a:extLst>
              <a:ext uri="{FF2B5EF4-FFF2-40B4-BE49-F238E27FC236}">
                <a16:creationId xmlns:a16="http://schemas.microsoft.com/office/drawing/2014/main" id="{0E43C8D4-18D4-7FF9-0B91-C34A22F76F12}"/>
              </a:ext>
            </a:extLst>
          </p:cNvPr>
          <p:cNvGrpSpPr/>
          <p:nvPr/>
        </p:nvGrpSpPr>
        <p:grpSpPr>
          <a:xfrm>
            <a:off x="5948363" y="8442326"/>
            <a:ext cx="4794891" cy="7413236"/>
            <a:chOff x="5948363" y="4435865"/>
            <a:chExt cx="4794891" cy="7413236"/>
          </a:xfrm>
        </p:grpSpPr>
        <p:sp>
          <p:nvSpPr>
            <p:cNvPr id="5" name="Rectangle 11">
              <a:extLst>
                <a:ext uri="{FF2B5EF4-FFF2-40B4-BE49-F238E27FC236}">
                  <a16:creationId xmlns:a16="http://schemas.microsoft.com/office/drawing/2014/main" id="{463F5F76-2889-4379-E424-8133F1C7A54D}"/>
                </a:ext>
              </a:extLst>
            </p:cNvPr>
            <p:cNvSpPr>
              <a:spLocks noChangeArrowheads="1"/>
            </p:cNvSpPr>
            <p:nvPr/>
          </p:nvSpPr>
          <p:spPr bwMode="auto">
            <a:xfrm>
              <a:off x="5948363" y="4435865"/>
              <a:ext cx="4794891" cy="7413236"/>
            </a:xfrm>
            <a:prstGeom prst="rect">
              <a:avLst/>
            </a:prstGeom>
            <a:solidFill>
              <a:schemeClr val="bg1"/>
            </a:solidFill>
            <a:ln w="2540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6" name="Rectangle 12">
              <a:extLst>
                <a:ext uri="{FF2B5EF4-FFF2-40B4-BE49-F238E27FC236}">
                  <a16:creationId xmlns:a16="http://schemas.microsoft.com/office/drawing/2014/main" id="{650D95C2-4A9B-4EE4-C751-9B477F68AC89}"/>
                </a:ext>
              </a:extLst>
            </p:cNvPr>
            <p:cNvSpPr>
              <a:spLocks noChangeArrowheads="1"/>
            </p:cNvSpPr>
            <p:nvPr/>
          </p:nvSpPr>
          <p:spPr bwMode="auto">
            <a:xfrm>
              <a:off x="6132846" y="9116948"/>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7" name="Rectangle 13">
              <a:extLst>
                <a:ext uri="{FF2B5EF4-FFF2-40B4-BE49-F238E27FC236}">
                  <a16:creationId xmlns:a16="http://schemas.microsoft.com/office/drawing/2014/main" id="{1A6240EC-A49A-3DEC-1B37-5F740FDA1FF7}"/>
                </a:ext>
              </a:extLst>
            </p:cNvPr>
            <p:cNvSpPr>
              <a:spLocks noChangeArrowheads="1"/>
            </p:cNvSpPr>
            <p:nvPr/>
          </p:nvSpPr>
          <p:spPr bwMode="auto">
            <a:xfrm>
              <a:off x="6132846" y="6925025"/>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8" name="Rectangle 14">
              <a:extLst>
                <a:ext uri="{FF2B5EF4-FFF2-40B4-BE49-F238E27FC236}">
                  <a16:creationId xmlns:a16="http://schemas.microsoft.com/office/drawing/2014/main" id="{048EA5FC-E4BD-ECC9-5851-A6C72E5201BF}"/>
                </a:ext>
              </a:extLst>
            </p:cNvPr>
            <p:cNvSpPr>
              <a:spLocks noChangeArrowheads="1"/>
            </p:cNvSpPr>
            <p:nvPr/>
          </p:nvSpPr>
          <p:spPr bwMode="auto">
            <a:xfrm>
              <a:off x="8366584" y="6925025"/>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9" name="Rectangle 15">
              <a:extLst>
                <a:ext uri="{FF2B5EF4-FFF2-40B4-BE49-F238E27FC236}">
                  <a16:creationId xmlns:a16="http://schemas.microsoft.com/office/drawing/2014/main" id="{B8B2BB65-1B80-802F-4751-93F582A28A6E}"/>
                </a:ext>
              </a:extLst>
            </p:cNvPr>
            <p:cNvSpPr>
              <a:spLocks noChangeArrowheads="1"/>
            </p:cNvSpPr>
            <p:nvPr/>
          </p:nvSpPr>
          <p:spPr bwMode="auto">
            <a:xfrm>
              <a:off x="8366584" y="9116948"/>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10" name="Text Box 108">
              <a:extLst>
                <a:ext uri="{FF2B5EF4-FFF2-40B4-BE49-F238E27FC236}">
                  <a16:creationId xmlns:a16="http://schemas.microsoft.com/office/drawing/2014/main" id="{AFED370D-86CF-63AA-A341-4D0E652F9D02}"/>
                </a:ext>
              </a:extLst>
            </p:cNvPr>
            <p:cNvSpPr txBox="1">
              <a:spLocks noChangeArrowheads="1"/>
            </p:cNvSpPr>
            <p:nvPr/>
          </p:nvSpPr>
          <p:spPr bwMode="auto">
            <a:xfrm>
              <a:off x="6156565" y="11448265"/>
              <a:ext cx="44911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dirty="0">
                  <a:latin typeface="Arial" panose="020B0604020202020204" pitchFamily="34" charset="0"/>
                </a:rPr>
                <a:t>Fig. 1  The Pillars of Trauma-Informed Care</a:t>
              </a:r>
              <a:r>
                <a:rPr lang="en-US" altLang="en-US" sz="1200" baseline="30000" dirty="0">
                  <a:latin typeface="Arial" panose="020B0604020202020204" pitchFamily="34" charset="0"/>
                </a:rPr>
                <a:t>1,2</a:t>
              </a:r>
            </a:p>
          </p:txBody>
        </p:sp>
      </p:grpSp>
      <p:sp>
        <p:nvSpPr>
          <p:cNvPr id="23" name="Text Box 3">
            <a:extLst>
              <a:ext uri="{FF2B5EF4-FFF2-40B4-BE49-F238E27FC236}">
                <a16:creationId xmlns:a16="http://schemas.microsoft.com/office/drawing/2014/main" id="{FC773503-1187-0C2C-3B58-C84B2E9B8B4D}"/>
              </a:ext>
            </a:extLst>
          </p:cNvPr>
          <p:cNvSpPr txBox="1">
            <a:spLocks noChangeArrowheads="1"/>
          </p:cNvSpPr>
          <p:nvPr/>
        </p:nvSpPr>
        <p:spPr bwMode="auto">
          <a:xfrm>
            <a:off x="11367196" y="8561609"/>
            <a:ext cx="4787900" cy="7232749"/>
          </a:xfrm>
          <a:prstGeom prst="rect">
            <a:avLst/>
          </a:prstGeom>
          <a:noFill/>
          <a:ln>
            <a:noFill/>
          </a:ln>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spcAft>
                <a:spcPts val="1200"/>
              </a:spcAft>
              <a:defRPr/>
            </a:pPr>
            <a:r>
              <a:rPr lang="en-US" altLang="en-US" sz="1500" dirty="0">
                <a:latin typeface="Arial" panose="020B0604020202020204" pitchFamily="34" charset="0"/>
                <a:cs typeface="Arial" panose="020B0604020202020204" pitchFamily="34" charset="0"/>
              </a:rPr>
              <a:t>An important component of being trauma-informed is having knowledge about </a:t>
            </a:r>
            <a:r>
              <a:rPr lang="en-US" altLang="en-US" sz="1500" dirty="0">
                <a:solidFill>
                  <a:srgbClr val="EE3124"/>
                </a:solidFill>
                <a:latin typeface="Arial" panose="020B0604020202020204" pitchFamily="34" charset="0"/>
                <a:cs typeface="Arial" panose="020B0604020202020204" pitchFamily="34" charset="0"/>
              </a:rPr>
              <a:t>sensitive practice</a:t>
            </a:r>
            <a:r>
              <a:rPr lang="en-US" altLang="en-US" sz="1500" dirty="0">
                <a:latin typeface="Arial" panose="020B0604020202020204" pitchFamily="34" charset="0"/>
                <a:cs typeface="Arial" panose="020B0604020202020204" pitchFamily="34" charset="0"/>
              </a:rPr>
              <a:t>. The primary goal of sensitive practice is to facilitate feelings of safety for the patient.</a:t>
            </a:r>
            <a:r>
              <a:rPr lang="en-US" altLang="en-US" sz="1500" baseline="30000" dirty="0">
                <a:latin typeface="Arial" panose="020B0604020202020204" pitchFamily="34" charset="0"/>
                <a:cs typeface="Arial" panose="020B0604020202020204" pitchFamily="34" charset="0"/>
              </a:rPr>
              <a:t>3</a:t>
            </a:r>
            <a:r>
              <a:rPr lang="en-US" altLang="en-US" sz="1500" dirty="0">
                <a:latin typeface="Arial" panose="020B0604020202020204" pitchFamily="34" charset="0"/>
                <a:cs typeface="Arial" panose="020B0604020202020204" pitchFamily="34" charset="0"/>
              </a:rPr>
              <a:t> Safety has been conceptualized as a protective umbrella, with the guiding principles being the spokes that hold the umbrella open.</a:t>
            </a:r>
            <a:r>
              <a:rPr lang="en-US" altLang="en-US" sz="1500" baseline="30000" dirty="0">
                <a:latin typeface="Arial" panose="020B0604020202020204" pitchFamily="34" charset="0"/>
                <a:cs typeface="Arial" panose="020B0604020202020204" pitchFamily="34" charset="0"/>
              </a:rPr>
              <a:t>3</a:t>
            </a:r>
            <a:r>
              <a:rPr lang="en-US" altLang="en-US" sz="1500" dirty="0">
                <a:latin typeface="Arial" panose="020B0604020202020204" pitchFamily="34" charset="0"/>
                <a:cs typeface="Arial" panose="020B0604020202020204" pitchFamily="34" charset="0"/>
              </a:rPr>
              <a:t> When the umbrella is open, a patient feels safe and participates in the examination or treatment.</a:t>
            </a:r>
            <a:r>
              <a:rPr lang="en-US" altLang="en-US" sz="1500" baseline="30000" dirty="0">
                <a:latin typeface="Arial" panose="020B0604020202020204" pitchFamily="34" charset="0"/>
                <a:cs typeface="Arial" panose="020B0604020202020204" pitchFamily="34" charset="0"/>
              </a:rPr>
              <a:t>3 </a:t>
            </a:r>
            <a:r>
              <a:rPr lang="en-US" altLang="en-US" sz="1500" dirty="0">
                <a:latin typeface="Arial" panose="020B0604020202020204" pitchFamily="34" charset="0"/>
                <a:cs typeface="Arial" panose="020B0604020202020204" pitchFamily="34" charset="0"/>
              </a:rPr>
              <a:t>For the principle of </a:t>
            </a:r>
            <a:r>
              <a:rPr lang="en-US" altLang="en-US" sz="1500" i="1" dirty="0">
                <a:latin typeface="Arial" panose="020B0604020202020204" pitchFamily="34" charset="0"/>
                <a:cs typeface="Arial" panose="020B0604020202020204" pitchFamily="34" charset="0"/>
              </a:rPr>
              <a:t>sharing information</a:t>
            </a:r>
            <a:r>
              <a:rPr lang="en-US" altLang="en-US" sz="1500" dirty="0">
                <a:latin typeface="Arial" panose="020B0604020202020204" pitchFamily="34" charset="0"/>
                <a:cs typeface="Arial" panose="020B0604020202020204" pitchFamily="34" charset="0"/>
              </a:rPr>
              <a:t>, patients need to know well in advance of their appointment what to expect during the examination or treatment. Knowing what to expect decreases anxiety for patients who have experienced a previous trauma and promotes safety.</a:t>
            </a:r>
            <a:r>
              <a:rPr lang="en-US" altLang="en-US" sz="1500" baseline="30000" dirty="0">
                <a:latin typeface="Arial" panose="020B0604020202020204" pitchFamily="34" charset="0"/>
                <a:cs typeface="Arial" panose="020B0604020202020204" pitchFamily="34" charset="0"/>
              </a:rPr>
              <a:t>2</a:t>
            </a:r>
            <a:r>
              <a:rPr lang="en-US" altLang="en-US" sz="1500" dirty="0">
                <a:latin typeface="Arial" panose="020B0604020202020204" pitchFamily="34" charset="0"/>
                <a:cs typeface="Arial" panose="020B0604020202020204" pitchFamily="34" charset="0"/>
              </a:rPr>
              <a:t> Medical imaging and radiation therapy professionals should explain what they are doing every step of the way, including asking for permission to touch a patient, to avoid potential triggered by unanticipated events.</a:t>
            </a:r>
            <a:r>
              <a:rPr lang="en-US" altLang="en-US" sz="1500" baseline="30000" dirty="0">
                <a:latin typeface="Arial" panose="020B0604020202020204" pitchFamily="34" charset="0"/>
                <a:cs typeface="Arial" panose="020B0604020202020204" pitchFamily="34" charset="0"/>
              </a:rPr>
              <a:t>2</a:t>
            </a:r>
          </a:p>
          <a:p>
            <a:pPr>
              <a:spcAft>
                <a:spcPts val="1200"/>
              </a:spcAft>
              <a:defRPr/>
            </a:pPr>
            <a:r>
              <a:rPr lang="en-US" altLang="en-US" sz="1500" dirty="0">
                <a:latin typeface="Arial" panose="020B0604020202020204" pitchFamily="34" charset="0"/>
                <a:cs typeface="Arial" panose="020B0604020202020204" pitchFamily="34" charset="0"/>
              </a:rPr>
              <a:t>A central aspect of many traumatic events is the loss of control over one’s body.</a:t>
            </a:r>
            <a:r>
              <a:rPr lang="en-US" altLang="en-US" sz="1500" baseline="30000" dirty="0">
                <a:latin typeface="Arial" panose="020B0604020202020204" pitchFamily="34" charset="0"/>
                <a:cs typeface="Arial" panose="020B0604020202020204" pitchFamily="34" charset="0"/>
              </a:rPr>
              <a:t>3</a:t>
            </a:r>
            <a:r>
              <a:rPr lang="en-US" altLang="en-US" sz="1500" dirty="0">
                <a:latin typeface="Arial" panose="020B0604020202020204" pitchFamily="34" charset="0"/>
                <a:cs typeface="Arial" panose="020B0604020202020204" pitchFamily="34" charset="0"/>
              </a:rPr>
              <a:t> It is understandable that having a sense of personal control in interactions with health care providers is crucial to establishing and maintaining safety.</a:t>
            </a:r>
            <a:r>
              <a:rPr lang="en-US" altLang="en-US" sz="1500" baseline="30000" dirty="0">
                <a:latin typeface="Arial" panose="020B0604020202020204" pitchFamily="34" charset="0"/>
                <a:cs typeface="Arial" panose="020B0604020202020204" pitchFamily="34" charset="0"/>
              </a:rPr>
              <a:t>3 </a:t>
            </a:r>
            <a:r>
              <a:rPr lang="en-US" altLang="en-US" sz="1500" dirty="0">
                <a:latin typeface="Arial" panose="020B0604020202020204" pitchFamily="34" charset="0"/>
                <a:cs typeface="Arial" panose="020B0604020202020204" pitchFamily="34" charset="0"/>
              </a:rPr>
              <a:t>Medical imaging and radiation therapy professionals can exhibit the principle of </a:t>
            </a:r>
            <a:r>
              <a:rPr lang="en-US" altLang="en-US" sz="1500" i="1" dirty="0">
                <a:latin typeface="Arial" panose="020B0604020202020204" pitchFamily="34" charset="0"/>
                <a:cs typeface="Arial" panose="020B0604020202020204" pitchFamily="34" charset="0"/>
              </a:rPr>
              <a:t>sharing control </a:t>
            </a:r>
            <a:r>
              <a:rPr lang="en-US" altLang="en-US" sz="1500" dirty="0">
                <a:latin typeface="Arial" panose="020B0604020202020204" pitchFamily="34" charset="0"/>
                <a:cs typeface="Arial" panose="020B0604020202020204" pitchFamily="34" charset="0"/>
              </a:rPr>
              <a:t>by adhering to ongoing informed consent, constantly checking in with the patient throughout the examination or treatment to obtain permission to continue.</a:t>
            </a:r>
            <a:r>
              <a:rPr lang="en-US" altLang="en-US" sz="1500" baseline="30000" dirty="0">
                <a:latin typeface="Arial" panose="020B0604020202020204" pitchFamily="34" charset="0"/>
                <a:cs typeface="Arial" panose="020B0604020202020204" pitchFamily="34" charset="0"/>
              </a:rPr>
              <a:t>2</a:t>
            </a:r>
          </a:p>
          <a:p>
            <a:pPr>
              <a:spcAft>
                <a:spcPts val="1200"/>
              </a:spcAft>
              <a:defRPr/>
            </a:pPr>
            <a:r>
              <a:rPr lang="en-US" altLang="en-US" sz="1500" dirty="0">
                <a:latin typeface="Arial" panose="020B0604020202020204" pitchFamily="34" charset="0"/>
                <a:cs typeface="Arial" panose="020B0604020202020204" pitchFamily="34" charset="0"/>
              </a:rPr>
              <a:t>Providers must ensure patients feel safe, valued, and respected during their examination or treatment. The safer patients feel, the less likely it is for the patient care experience to accidentally trigger or retraumatize them.</a:t>
            </a:r>
            <a:r>
              <a:rPr lang="en-US" altLang="en-US" sz="1500" baseline="30000" dirty="0">
                <a:latin typeface="Arial" panose="020B0604020202020204" pitchFamily="34" charset="0"/>
                <a:cs typeface="Arial" panose="020B0604020202020204" pitchFamily="34" charset="0"/>
              </a:rPr>
              <a:t>2</a:t>
            </a:r>
          </a:p>
        </p:txBody>
      </p:sp>
      <p:sp>
        <p:nvSpPr>
          <p:cNvPr id="26" name="Rectangle 13">
            <a:extLst>
              <a:ext uri="{FF2B5EF4-FFF2-40B4-BE49-F238E27FC236}">
                <a16:creationId xmlns:a16="http://schemas.microsoft.com/office/drawing/2014/main" id="{F944D2F6-9F01-484C-3014-86B4D330A9A4}"/>
              </a:ext>
            </a:extLst>
          </p:cNvPr>
          <p:cNvSpPr>
            <a:spLocks noChangeArrowheads="1"/>
          </p:cNvSpPr>
          <p:nvPr/>
        </p:nvSpPr>
        <p:spPr bwMode="auto">
          <a:xfrm>
            <a:off x="6132846" y="8740848"/>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27" name="Rectangle 13">
            <a:extLst>
              <a:ext uri="{FF2B5EF4-FFF2-40B4-BE49-F238E27FC236}">
                <a16:creationId xmlns:a16="http://schemas.microsoft.com/office/drawing/2014/main" id="{66DF477F-6EB5-7738-890C-8845BB616B35}"/>
              </a:ext>
            </a:extLst>
          </p:cNvPr>
          <p:cNvSpPr>
            <a:spLocks noChangeArrowheads="1"/>
          </p:cNvSpPr>
          <p:nvPr/>
        </p:nvSpPr>
        <p:spPr bwMode="auto">
          <a:xfrm>
            <a:off x="8360270" y="8740848"/>
            <a:ext cx="2153961" cy="2099580"/>
          </a:xfrm>
          <a:prstGeom prst="rect">
            <a:avLst/>
          </a:prstGeom>
          <a:solidFill>
            <a:srgbClr val="D0D0CE"/>
          </a:solidFill>
          <a:ln w="1905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a:latin typeface="Univers LT Std 55" panose="020B0603020202020204" pitchFamily="34" charset="0"/>
            </a:endParaRPr>
          </a:p>
        </p:txBody>
      </p:sp>
      <p:sp>
        <p:nvSpPr>
          <p:cNvPr id="28" name="TextBox 27">
            <a:extLst>
              <a:ext uri="{FF2B5EF4-FFF2-40B4-BE49-F238E27FC236}">
                <a16:creationId xmlns:a16="http://schemas.microsoft.com/office/drawing/2014/main" id="{DD986DAF-1EED-0BE0-4447-5309807B1FA0}"/>
              </a:ext>
            </a:extLst>
          </p:cNvPr>
          <p:cNvSpPr txBox="1"/>
          <p:nvPr/>
        </p:nvSpPr>
        <p:spPr>
          <a:xfrm>
            <a:off x="6725189" y="8879506"/>
            <a:ext cx="988604"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Safety</a:t>
            </a:r>
          </a:p>
        </p:txBody>
      </p:sp>
      <p:sp>
        <p:nvSpPr>
          <p:cNvPr id="29" name="TextBox 28">
            <a:extLst>
              <a:ext uri="{FF2B5EF4-FFF2-40B4-BE49-F238E27FC236}">
                <a16:creationId xmlns:a16="http://schemas.microsoft.com/office/drawing/2014/main" id="{8BEB1A8B-F4B0-FCE9-B23E-EEF33068C492}"/>
              </a:ext>
            </a:extLst>
          </p:cNvPr>
          <p:cNvSpPr txBox="1"/>
          <p:nvPr/>
        </p:nvSpPr>
        <p:spPr>
          <a:xfrm>
            <a:off x="8946806" y="8879506"/>
            <a:ext cx="849271"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Trust</a:t>
            </a:r>
          </a:p>
        </p:txBody>
      </p:sp>
      <p:sp>
        <p:nvSpPr>
          <p:cNvPr id="30" name="TextBox 29">
            <a:extLst>
              <a:ext uri="{FF2B5EF4-FFF2-40B4-BE49-F238E27FC236}">
                <a16:creationId xmlns:a16="http://schemas.microsoft.com/office/drawing/2014/main" id="{6B0BC967-4E20-65D1-9AB3-46F36BD7AA61}"/>
              </a:ext>
            </a:extLst>
          </p:cNvPr>
          <p:cNvSpPr txBox="1"/>
          <p:nvPr/>
        </p:nvSpPr>
        <p:spPr>
          <a:xfrm>
            <a:off x="6293596" y="11062963"/>
            <a:ext cx="1831655"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Peer Support</a:t>
            </a:r>
          </a:p>
        </p:txBody>
      </p:sp>
      <p:sp>
        <p:nvSpPr>
          <p:cNvPr id="31" name="TextBox 30">
            <a:extLst>
              <a:ext uri="{FF2B5EF4-FFF2-40B4-BE49-F238E27FC236}">
                <a16:creationId xmlns:a16="http://schemas.microsoft.com/office/drawing/2014/main" id="{E98D7D5A-90D4-4239-6BDA-FE19BF8683DB}"/>
              </a:ext>
            </a:extLst>
          </p:cNvPr>
          <p:cNvSpPr txBox="1"/>
          <p:nvPr/>
        </p:nvSpPr>
        <p:spPr>
          <a:xfrm>
            <a:off x="8523847" y="11062963"/>
            <a:ext cx="1879682"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Collaboration</a:t>
            </a:r>
          </a:p>
        </p:txBody>
      </p:sp>
      <p:sp>
        <p:nvSpPr>
          <p:cNvPr id="32" name="TextBox 31">
            <a:extLst>
              <a:ext uri="{FF2B5EF4-FFF2-40B4-BE49-F238E27FC236}">
                <a16:creationId xmlns:a16="http://schemas.microsoft.com/office/drawing/2014/main" id="{8685A8FB-B227-2954-BA7E-0D0E05E03469}"/>
              </a:ext>
            </a:extLst>
          </p:cNvPr>
          <p:cNvSpPr txBox="1"/>
          <p:nvPr/>
        </p:nvSpPr>
        <p:spPr>
          <a:xfrm>
            <a:off x="6239981" y="13262961"/>
            <a:ext cx="2010422"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Empowerment</a:t>
            </a:r>
          </a:p>
        </p:txBody>
      </p:sp>
      <p:sp>
        <p:nvSpPr>
          <p:cNvPr id="33" name="TextBox 32">
            <a:extLst>
              <a:ext uri="{FF2B5EF4-FFF2-40B4-BE49-F238E27FC236}">
                <a16:creationId xmlns:a16="http://schemas.microsoft.com/office/drawing/2014/main" id="{1722E9F2-C247-A30F-2C01-E223890D01E1}"/>
              </a:ext>
            </a:extLst>
          </p:cNvPr>
          <p:cNvSpPr txBox="1"/>
          <p:nvPr/>
        </p:nvSpPr>
        <p:spPr>
          <a:xfrm>
            <a:off x="8331276" y="13257791"/>
            <a:ext cx="2211952" cy="369332"/>
          </a:xfrm>
          <a:prstGeom prst="rect">
            <a:avLst/>
          </a:prstGeom>
          <a:noFill/>
        </p:spPr>
        <p:txBody>
          <a:bodyPr wrap="none" rtlCol="0">
            <a:spAutoFit/>
          </a:bodyPr>
          <a:lstStyle/>
          <a:p>
            <a:pPr algn="ctr"/>
            <a:r>
              <a:rPr lang="en-US" sz="1800" b="1" dirty="0">
                <a:latin typeface="Arial Black" panose="020B0A04020102020204" pitchFamily="34" charset="0"/>
                <a:cs typeface="Arial" panose="020B0604020202020204" pitchFamily="34" charset="0"/>
              </a:rPr>
              <a:t>Responsiveness</a:t>
            </a:r>
          </a:p>
        </p:txBody>
      </p:sp>
      <p:pic>
        <p:nvPicPr>
          <p:cNvPr id="35" name="Graphic 34" descr="Shield Tick with solid fill">
            <a:extLst>
              <a:ext uri="{FF2B5EF4-FFF2-40B4-BE49-F238E27FC236}">
                <a16:creationId xmlns:a16="http://schemas.microsoft.com/office/drawing/2014/main" id="{A9D773DD-4CED-26C3-77FC-07F1D28F3A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02690" y="9353060"/>
            <a:ext cx="780821" cy="780821"/>
          </a:xfrm>
          <a:prstGeom prst="rect">
            <a:avLst/>
          </a:prstGeom>
        </p:spPr>
      </p:pic>
      <p:pic>
        <p:nvPicPr>
          <p:cNvPr id="37" name="Graphic 36" descr="Handshake with solid fill">
            <a:extLst>
              <a:ext uri="{FF2B5EF4-FFF2-40B4-BE49-F238E27FC236}">
                <a16:creationId xmlns:a16="http://schemas.microsoft.com/office/drawing/2014/main" id="{BE27E6B9-C46B-9DC7-2049-7AE8620EBF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15420" y="9291771"/>
            <a:ext cx="912045" cy="912045"/>
          </a:xfrm>
          <a:prstGeom prst="rect">
            <a:avLst/>
          </a:prstGeom>
        </p:spPr>
      </p:pic>
      <p:pic>
        <p:nvPicPr>
          <p:cNvPr id="41" name="Graphic 40" descr="Cheers with solid fill">
            <a:extLst>
              <a:ext uri="{FF2B5EF4-FFF2-40B4-BE49-F238E27FC236}">
                <a16:creationId xmlns:a16="http://schemas.microsoft.com/office/drawing/2014/main" id="{8F17FB1D-0CEE-CC8B-E9E2-EC8A803199F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81128" y="11573348"/>
            <a:ext cx="780626" cy="780626"/>
          </a:xfrm>
          <a:prstGeom prst="rect">
            <a:avLst/>
          </a:prstGeom>
        </p:spPr>
      </p:pic>
      <p:pic>
        <p:nvPicPr>
          <p:cNvPr id="43" name="Graphic 42" descr="Group brainstorm with solid fill">
            <a:extLst>
              <a:ext uri="{FF2B5EF4-FFF2-40B4-BE49-F238E27FC236}">
                <a16:creationId xmlns:a16="http://schemas.microsoft.com/office/drawing/2014/main" id="{6D35D897-D7AD-22F6-244C-702B357D01D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819110" y="11539458"/>
            <a:ext cx="780626" cy="780626"/>
          </a:xfrm>
          <a:prstGeom prst="rect">
            <a:avLst/>
          </a:prstGeom>
        </p:spPr>
      </p:pic>
      <p:pic>
        <p:nvPicPr>
          <p:cNvPr id="45" name="Graphic 44" descr="Muscular arm with solid fill">
            <a:extLst>
              <a:ext uri="{FF2B5EF4-FFF2-40B4-BE49-F238E27FC236}">
                <a16:creationId xmlns:a16="http://schemas.microsoft.com/office/drawing/2014/main" id="{EDAEB06C-86DF-3191-4091-0554FCD6983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859053" y="13778189"/>
            <a:ext cx="724458" cy="724458"/>
          </a:xfrm>
          <a:prstGeom prst="rect">
            <a:avLst/>
          </a:prstGeom>
        </p:spPr>
      </p:pic>
      <p:grpSp>
        <p:nvGrpSpPr>
          <p:cNvPr id="50" name="Group 49">
            <a:extLst>
              <a:ext uri="{FF2B5EF4-FFF2-40B4-BE49-F238E27FC236}">
                <a16:creationId xmlns:a16="http://schemas.microsoft.com/office/drawing/2014/main" id="{5EF7D27F-BE83-7019-A3E8-EB6DBD380EAC}"/>
              </a:ext>
            </a:extLst>
          </p:cNvPr>
          <p:cNvGrpSpPr/>
          <p:nvPr/>
        </p:nvGrpSpPr>
        <p:grpSpPr>
          <a:xfrm>
            <a:off x="9020798" y="13695339"/>
            <a:ext cx="832707" cy="806153"/>
            <a:chOff x="11424710" y="13841070"/>
            <a:chExt cx="832707" cy="806153"/>
          </a:xfrm>
        </p:grpSpPr>
        <p:pic>
          <p:nvPicPr>
            <p:cNvPr id="47" name="Graphic 46" descr="Female with solid fill">
              <a:extLst>
                <a:ext uri="{FF2B5EF4-FFF2-40B4-BE49-F238E27FC236}">
                  <a16:creationId xmlns:a16="http://schemas.microsoft.com/office/drawing/2014/main" id="{ECE22F33-C267-7162-DFF7-31133201517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1424710" y="14023975"/>
              <a:ext cx="623248" cy="623248"/>
            </a:xfrm>
            <a:prstGeom prst="rect">
              <a:avLst/>
            </a:prstGeom>
          </p:spPr>
        </p:pic>
        <p:pic>
          <p:nvPicPr>
            <p:cNvPr id="49" name="Graphic 48" descr="Male with solid fill">
              <a:extLst>
                <a:ext uri="{FF2B5EF4-FFF2-40B4-BE49-F238E27FC236}">
                  <a16:creationId xmlns:a16="http://schemas.microsoft.com/office/drawing/2014/main" id="{7A457B5B-2C89-2BCF-7D23-2A77483A294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1634169" y="13841070"/>
              <a:ext cx="623248" cy="623248"/>
            </a:xfrm>
            <a:prstGeom prst="rect">
              <a:avLst/>
            </a:prstGeom>
          </p:spPr>
        </p:pic>
      </p:grpSp>
      <p:sp>
        <p:nvSpPr>
          <p:cNvPr id="51" name="TextBox 50">
            <a:extLst>
              <a:ext uri="{FF2B5EF4-FFF2-40B4-BE49-F238E27FC236}">
                <a16:creationId xmlns:a16="http://schemas.microsoft.com/office/drawing/2014/main" id="{9F6053C5-C09C-BC5F-05FD-3BFB62399695}"/>
              </a:ext>
            </a:extLst>
          </p:cNvPr>
          <p:cNvSpPr txBox="1"/>
          <p:nvPr/>
        </p:nvSpPr>
        <p:spPr>
          <a:xfrm>
            <a:off x="6192570" y="10242198"/>
            <a:ext cx="2050678"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Ensuring physical and emotional safety.</a:t>
            </a:r>
          </a:p>
        </p:txBody>
      </p:sp>
      <p:sp>
        <p:nvSpPr>
          <p:cNvPr id="52" name="TextBox 51">
            <a:extLst>
              <a:ext uri="{FF2B5EF4-FFF2-40B4-BE49-F238E27FC236}">
                <a16:creationId xmlns:a16="http://schemas.microsoft.com/office/drawing/2014/main" id="{33A836FA-96AB-BD26-8E75-B10FBA59A0AB}"/>
              </a:ext>
            </a:extLst>
          </p:cNvPr>
          <p:cNvSpPr txBox="1"/>
          <p:nvPr/>
        </p:nvSpPr>
        <p:spPr>
          <a:xfrm>
            <a:off x="8402164" y="10243503"/>
            <a:ext cx="2092964"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Making decisions with transparency.</a:t>
            </a:r>
          </a:p>
        </p:txBody>
      </p:sp>
      <p:sp>
        <p:nvSpPr>
          <p:cNvPr id="53" name="TextBox 52">
            <a:extLst>
              <a:ext uri="{FF2B5EF4-FFF2-40B4-BE49-F238E27FC236}">
                <a16:creationId xmlns:a16="http://schemas.microsoft.com/office/drawing/2014/main" id="{6CF1A942-598A-2C06-1642-D3ACEFE19E63}"/>
              </a:ext>
            </a:extLst>
          </p:cNvPr>
          <p:cNvSpPr txBox="1"/>
          <p:nvPr/>
        </p:nvSpPr>
        <p:spPr>
          <a:xfrm>
            <a:off x="6167576" y="12427248"/>
            <a:ext cx="2119166"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Actively listening to promote healing.</a:t>
            </a:r>
          </a:p>
        </p:txBody>
      </p:sp>
      <p:sp>
        <p:nvSpPr>
          <p:cNvPr id="54" name="TextBox 53">
            <a:extLst>
              <a:ext uri="{FF2B5EF4-FFF2-40B4-BE49-F238E27FC236}">
                <a16:creationId xmlns:a16="http://schemas.microsoft.com/office/drawing/2014/main" id="{42FB2C4E-59C0-A972-0C96-8EF2E747E414}"/>
              </a:ext>
            </a:extLst>
          </p:cNvPr>
          <p:cNvSpPr txBox="1"/>
          <p:nvPr/>
        </p:nvSpPr>
        <p:spPr>
          <a:xfrm>
            <a:off x="8402164" y="12429932"/>
            <a:ext cx="2092964"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Working together to achieve the desired outcome.</a:t>
            </a:r>
          </a:p>
        </p:txBody>
      </p:sp>
      <p:sp>
        <p:nvSpPr>
          <p:cNvPr id="55" name="TextBox 54">
            <a:extLst>
              <a:ext uri="{FF2B5EF4-FFF2-40B4-BE49-F238E27FC236}">
                <a16:creationId xmlns:a16="http://schemas.microsoft.com/office/drawing/2014/main" id="{A6B0BF8E-B6F6-4082-7D45-F6D94A7C7DC1}"/>
              </a:ext>
            </a:extLst>
          </p:cNvPr>
          <p:cNvSpPr txBox="1"/>
          <p:nvPr/>
        </p:nvSpPr>
        <p:spPr>
          <a:xfrm>
            <a:off x="6131237" y="14639995"/>
            <a:ext cx="2119166"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Respecting choices and sharing control.</a:t>
            </a:r>
          </a:p>
        </p:txBody>
      </p:sp>
      <p:sp>
        <p:nvSpPr>
          <p:cNvPr id="56" name="TextBox 55">
            <a:extLst>
              <a:ext uri="{FF2B5EF4-FFF2-40B4-BE49-F238E27FC236}">
                <a16:creationId xmlns:a16="http://schemas.microsoft.com/office/drawing/2014/main" id="{05A1C49A-6A1B-6CE6-5680-6AC58FA9300F}"/>
              </a:ext>
            </a:extLst>
          </p:cNvPr>
          <p:cNvSpPr txBox="1"/>
          <p:nvPr/>
        </p:nvSpPr>
        <p:spPr>
          <a:xfrm>
            <a:off x="8385897" y="14643208"/>
            <a:ext cx="2119166" cy="461665"/>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Offering inclusive services and moving past biases.</a:t>
            </a:r>
          </a:p>
        </p:txBody>
      </p:sp>
      <p:sp>
        <p:nvSpPr>
          <p:cNvPr id="130" name="Block Arc 129">
            <a:extLst>
              <a:ext uri="{FF2B5EF4-FFF2-40B4-BE49-F238E27FC236}">
                <a16:creationId xmlns:a16="http://schemas.microsoft.com/office/drawing/2014/main" id="{C73DFA3B-C000-2135-E701-22CAAE571FCD}"/>
              </a:ext>
            </a:extLst>
          </p:cNvPr>
          <p:cNvSpPr/>
          <p:nvPr/>
        </p:nvSpPr>
        <p:spPr bwMode="auto">
          <a:xfrm rot="3716739">
            <a:off x="14515417" y="6360919"/>
            <a:ext cx="1700338" cy="507990"/>
          </a:xfrm>
          <a:prstGeom prst="blockArc">
            <a:avLst>
              <a:gd name="adj1" fmla="val 10882376"/>
              <a:gd name="adj2" fmla="val 2298700"/>
              <a:gd name="adj3" fmla="val 24922"/>
            </a:avLst>
          </a:prstGeom>
          <a:solidFill>
            <a:srgbClr val="0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57" name="Star: 10 Points 56">
            <a:extLst>
              <a:ext uri="{FF2B5EF4-FFF2-40B4-BE49-F238E27FC236}">
                <a16:creationId xmlns:a16="http://schemas.microsoft.com/office/drawing/2014/main" id="{C5233B00-8366-C993-E0E3-C46109F515BA}"/>
              </a:ext>
            </a:extLst>
          </p:cNvPr>
          <p:cNvSpPr/>
          <p:nvPr/>
        </p:nvSpPr>
        <p:spPr bwMode="auto">
          <a:xfrm>
            <a:off x="11533326" y="3413126"/>
            <a:ext cx="4370303" cy="3833907"/>
          </a:xfrm>
          <a:prstGeom prst="star10">
            <a:avLst/>
          </a:prstGeom>
          <a:solidFill>
            <a:srgbClr val="EE3124"/>
          </a:solidFill>
          <a:ln w="9525" cap="flat" cmpd="sng" algn="ctr">
            <a:solidFill>
              <a:schemeClr val="tx1"/>
            </a:solidFill>
            <a:prstDash val="solid"/>
            <a:round/>
            <a:headEnd type="none" w="med" len="med"/>
            <a:tailEnd type="none" w="med" len="med"/>
          </a:ln>
          <a:effectLst/>
          <a:scene3d>
            <a:camera prst="perspectiveLeft"/>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138" name="Straight Connector 137">
            <a:extLst>
              <a:ext uri="{FF2B5EF4-FFF2-40B4-BE49-F238E27FC236}">
                <a16:creationId xmlns:a16="http://schemas.microsoft.com/office/drawing/2014/main" id="{145A1CB0-9EB7-B636-A185-789572FC57AC}"/>
              </a:ext>
            </a:extLst>
          </p:cNvPr>
          <p:cNvCxnSpPr>
            <a:cxnSpLocks/>
          </p:cNvCxnSpPr>
          <p:nvPr/>
        </p:nvCxnSpPr>
        <p:spPr bwMode="auto">
          <a:xfrm flipH="1">
            <a:off x="13714733" y="4366483"/>
            <a:ext cx="1522332" cy="963596"/>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146" name="Straight Connector 145">
            <a:extLst>
              <a:ext uri="{FF2B5EF4-FFF2-40B4-BE49-F238E27FC236}">
                <a16:creationId xmlns:a16="http://schemas.microsoft.com/office/drawing/2014/main" id="{A6C4FEF9-A08D-71F4-3BE9-204397E43836}"/>
              </a:ext>
            </a:extLst>
          </p:cNvPr>
          <p:cNvCxnSpPr>
            <a:cxnSpLocks/>
          </p:cNvCxnSpPr>
          <p:nvPr/>
        </p:nvCxnSpPr>
        <p:spPr bwMode="auto">
          <a:xfrm flipH="1">
            <a:off x="13771089" y="3789493"/>
            <a:ext cx="510280" cy="1540586"/>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149" name="Straight Connector 148">
            <a:extLst>
              <a:ext uri="{FF2B5EF4-FFF2-40B4-BE49-F238E27FC236}">
                <a16:creationId xmlns:a16="http://schemas.microsoft.com/office/drawing/2014/main" id="{98B50721-F939-A868-C461-1124DAA015D7}"/>
              </a:ext>
            </a:extLst>
          </p:cNvPr>
          <p:cNvCxnSpPr>
            <a:cxnSpLocks/>
          </p:cNvCxnSpPr>
          <p:nvPr/>
        </p:nvCxnSpPr>
        <p:spPr bwMode="auto">
          <a:xfrm flipH="1">
            <a:off x="13820516" y="5302287"/>
            <a:ext cx="1817145" cy="79330"/>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792" name="Straight Connector 33791">
            <a:extLst>
              <a:ext uri="{FF2B5EF4-FFF2-40B4-BE49-F238E27FC236}">
                <a16:creationId xmlns:a16="http://schemas.microsoft.com/office/drawing/2014/main" id="{B783A8ED-BB00-1429-485C-AFF319980FE6}"/>
              </a:ext>
            </a:extLst>
          </p:cNvPr>
          <p:cNvCxnSpPr>
            <a:cxnSpLocks/>
            <a:endCxn id="129" idx="5"/>
          </p:cNvCxnSpPr>
          <p:nvPr/>
        </p:nvCxnSpPr>
        <p:spPr bwMode="auto">
          <a:xfrm flipH="1" flipV="1">
            <a:off x="13903772" y="5528708"/>
            <a:ext cx="1354581" cy="772100"/>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795" name="Straight Connector 33794">
            <a:extLst>
              <a:ext uri="{FF2B5EF4-FFF2-40B4-BE49-F238E27FC236}">
                <a16:creationId xmlns:a16="http://schemas.microsoft.com/office/drawing/2014/main" id="{B50566E7-8B6E-55DB-2C6F-854AD3D7C762}"/>
              </a:ext>
            </a:extLst>
          </p:cNvPr>
          <p:cNvCxnSpPr>
            <a:cxnSpLocks/>
          </p:cNvCxnSpPr>
          <p:nvPr/>
        </p:nvCxnSpPr>
        <p:spPr bwMode="auto">
          <a:xfrm flipH="1" flipV="1">
            <a:off x="13629136" y="5436394"/>
            <a:ext cx="634348" cy="1433921"/>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798" name="Straight Connector 33797">
            <a:extLst>
              <a:ext uri="{FF2B5EF4-FFF2-40B4-BE49-F238E27FC236}">
                <a16:creationId xmlns:a16="http://schemas.microsoft.com/office/drawing/2014/main" id="{D109BE90-0CED-8EDE-F3DB-435CD7325FF9}"/>
              </a:ext>
            </a:extLst>
          </p:cNvPr>
          <p:cNvCxnSpPr>
            <a:cxnSpLocks/>
          </p:cNvCxnSpPr>
          <p:nvPr/>
        </p:nvCxnSpPr>
        <p:spPr bwMode="auto">
          <a:xfrm flipV="1">
            <a:off x="12510529" y="5436394"/>
            <a:ext cx="1174573" cy="1380715"/>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802" name="Straight Connector 33801">
            <a:extLst>
              <a:ext uri="{FF2B5EF4-FFF2-40B4-BE49-F238E27FC236}">
                <a16:creationId xmlns:a16="http://schemas.microsoft.com/office/drawing/2014/main" id="{88252208-4336-5F14-33B0-0A8BF09DEABA}"/>
              </a:ext>
            </a:extLst>
          </p:cNvPr>
          <p:cNvCxnSpPr>
            <a:cxnSpLocks/>
          </p:cNvCxnSpPr>
          <p:nvPr/>
        </p:nvCxnSpPr>
        <p:spPr bwMode="auto">
          <a:xfrm flipV="1">
            <a:off x="11776444" y="5413390"/>
            <a:ext cx="2012504" cy="469639"/>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804" name="Straight Connector 33803">
            <a:extLst>
              <a:ext uri="{FF2B5EF4-FFF2-40B4-BE49-F238E27FC236}">
                <a16:creationId xmlns:a16="http://schemas.microsoft.com/office/drawing/2014/main" id="{F4CD1AFF-015E-94E8-1D45-29755D55566B}"/>
              </a:ext>
            </a:extLst>
          </p:cNvPr>
          <p:cNvCxnSpPr>
            <a:cxnSpLocks/>
          </p:cNvCxnSpPr>
          <p:nvPr/>
        </p:nvCxnSpPr>
        <p:spPr bwMode="auto">
          <a:xfrm>
            <a:off x="11829654" y="4737702"/>
            <a:ext cx="2001614" cy="475423"/>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33812" name="Straight Connector 33811">
            <a:extLst>
              <a:ext uri="{FF2B5EF4-FFF2-40B4-BE49-F238E27FC236}">
                <a16:creationId xmlns:a16="http://schemas.microsoft.com/office/drawing/2014/main" id="{FB2896B2-3C6F-61E6-27F2-AF7486137D1C}"/>
              </a:ext>
            </a:extLst>
          </p:cNvPr>
          <p:cNvCxnSpPr>
            <a:cxnSpLocks/>
          </p:cNvCxnSpPr>
          <p:nvPr/>
        </p:nvCxnSpPr>
        <p:spPr bwMode="auto">
          <a:xfrm>
            <a:off x="13232804" y="3789493"/>
            <a:ext cx="558081" cy="1646901"/>
          </a:xfrm>
          <a:prstGeom prst="line">
            <a:avLst/>
          </a:prstGeom>
          <a:solidFill>
            <a:schemeClr val="accent1"/>
          </a:solidFill>
          <a:ln w="9525" cap="flat" cmpd="sng" algn="ctr">
            <a:solidFill>
              <a:schemeClr val="tx1"/>
            </a:solidFill>
            <a:prstDash val="lgDash"/>
            <a:round/>
            <a:headEnd type="none" w="med" len="med"/>
            <a:tailEnd type="none" w="med" len="med"/>
          </a:ln>
          <a:effectLst/>
        </p:spPr>
      </p:cxnSp>
      <p:sp>
        <p:nvSpPr>
          <p:cNvPr id="129" name="Oval 128">
            <a:extLst>
              <a:ext uri="{FF2B5EF4-FFF2-40B4-BE49-F238E27FC236}">
                <a16:creationId xmlns:a16="http://schemas.microsoft.com/office/drawing/2014/main" id="{35F93E51-00C8-35E9-147F-4FDB86E984CA}"/>
              </a:ext>
            </a:extLst>
          </p:cNvPr>
          <p:cNvSpPr/>
          <p:nvPr/>
        </p:nvSpPr>
        <p:spPr bwMode="auto">
          <a:xfrm>
            <a:off x="13450450" y="5074393"/>
            <a:ext cx="531100" cy="532263"/>
          </a:xfrm>
          <a:prstGeom prst="ellipse">
            <a:avLst/>
          </a:prstGeom>
          <a:solidFill>
            <a:srgbClr val="0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33819" name="TextBox 33818">
            <a:extLst>
              <a:ext uri="{FF2B5EF4-FFF2-40B4-BE49-F238E27FC236}">
                <a16:creationId xmlns:a16="http://schemas.microsoft.com/office/drawing/2014/main" id="{48947EBC-1F5A-2EC3-AC6F-D9BDD1F52B61}"/>
              </a:ext>
            </a:extLst>
          </p:cNvPr>
          <p:cNvSpPr txBox="1"/>
          <p:nvPr/>
        </p:nvSpPr>
        <p:spPr>
          <a:xfrm rot="16652112" flipH="1">
            <a:off x="12744178" y="4173477"/>
            <a:ext cx="2189777" cy="261610"/>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Respect</a:t>
            </a:r>
          </a:p>
        </p:txBody>
      </p:sp>
      <p:sp>
        <p:nvSpPr>
          <p:cNvPr id="33820" name="TextBox 33819">
            <a:extLst>
              <a:ext uri="{FF2B5EF4-FFF2-40B4-BE49-F238E27FC236}">
                <a16:creationId xmlns:a16="http://schemas.microsoft.com/office/drawing/2014/main" id="{F0A07734-AF7C-5352-A1BE-0225D78E6159}"/>
              </a:ext>
            </a:extLst>
          </p:cNvPr>
          <p:cNvSpPr txBox="1"/>
          <p:nvPr/>
        </p:nvSpPr>
        <p:spPr>
          <a:xfrm rot="18815351" flipH="1">
            <a:off x="13383962" y="4314817"/>
            <a:ext cx="2243805" cy="261610"/>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Taking Time</a:t>
            </a:r>
          </a:p>
        </p:txBody>
      </p:sp>
      <p:sp>
        <p:nvSpPr>
          <p:cNvPr id="33821" name="TextBox 33820">
            <a:extLst>
              <a:ext uri="{FF2B5EF4-FFF2-40B4-BE49-F238E27FC236}">
                <a16:creationId xmlns:a16="http://schemas.microsoft.com/office/drawing/2014/main" id="{012C4BDB-9B8E-F422-3D0C-E0951C4A0555}"/>
              </a:ext>
            </a:extLst>
          </p:cNvPr>
          <p:cNvSpPr txBox="1"/>
          <p:nvPr/>
        </p:nvSpPr>
        <p:spPr>
          <a:xfrm rot="20779653" flipH="1">
            <a:off x="13693690" y="4902352"/>
            <a:ext cx="2243805" cy="261610"/>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Rapport</a:t>
            </a:r>
          </a:p>
        </p:txBody>
      </p:sp>
      <p:sp>
        <p:nvSpPr>
          <p:cNvPr id="33822" name="TextBox 33821">
            <a:extLst>
              <a:ext uri="{FF2B5EF4-FFF2-40B4-BE49-F238E27FC236}">
                <a16:creationId xmlns:a16="http://schemas.microsoft.com/office/drawing/2014/main" id="{BB46D141-7C24-61F7-13C7-BC5C29801B07}"/>
              </a:ext>
            </a:extLst>
          </p:cNvPr>
          <p:cNvSpPr txBox="1"/>
          <p:nvPr/>
        </p:nvSpPr>
        <p:spPr>
          <a:xfrm rot="842559" flipH="1">
            <a:off x="13929239" y="5568052"/>
            <a:ext cx="2024397" cy="261610"/>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Sharing Information</a:t>
            </a:r>
          </a:p>
        </p:txBody>
      </p:sp>
      <p:sp>
        <p:nvSpPr>
          <p:cNvPr id="33823" name="TextBox 33822">
            <a:extLst>
              <a:ext uri="{FF2B5EF4-FFF2-40B4-BE49-F238E27FC236}">
                <a16:creationId xmlns:a16="http://schemas.microsoft.com/office/drawing/2014/main" id="{110206D3-5634-DDC1-0F88-332F7631DEB2}"/>
              </a:ext>
            </a:extLst>
          </p:cNvPr>
          <p:cNvSpPr txBox="1"/>
          <p:nvPr/>
        </p:nvSpPr>
        <p:spPr>
          <a:xfrm rot="2584356" flipH="1">
            <a:off x="13364018" y="6119952"/>
            <a:ext cx="2243805" cy="261610"/>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Sharing Control</a:t>
            </a:r>
          </a:p>
        </p:txBody>
      </p:sp>
      <p:sp>
        <p:nvSpPr>
          <p:cNvPr id="33827" name="TextBox 33826">
            <a:extLst>
              <a:ext uri="{FF2B5EF4-FFF2-40B4-BE49-F238E27FC236}">
                <a16:creationId xmlns:a16="http://schemas.microsoft.com/office/drawing/2014/main" id="{AE456C42-B26B-42BD-E727-C3DD67DA11B3}"/>
              </a:ext>
            </a:extLst>
          </p:cNvPr>
          <p:cNvSpPr txBox="1"/>
          <p:nvPr/>
        </p:nvSpPr>
        <p:spPr>
          <a:xfrm rot="4266758" flipH="1">
            <a:off x="12510280" y="6227375"/>
            <a:ext cx="2243805" cy="430887"/>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Respecting </a:t>
            </a:r>
          </a:p>
          <a:p>
            <a:pPr algn="ctr"/>
            <a:r>
              <a:rPr lang="en-US" sz="1100" dirty="0">
                <a:solidFill>
                  <a:schemeClr val="bg2"/>
                </a:solidFill>
                <a:latin typeface="Arial Black" panose="020B0A04020102020204" pitchFamily="34" charset="0"/>
              </a:rPr>
              <a:t>Boundaries</a:t>
            </a:r>
          </a:p>
        </p:txBody>
      </p:sp>
      <p:sp>
        <p:nvSpPr>
          <p:cNvPr id="33828" name="TextBox 33827">
            <a:extLst>
              <a:ext uri="{FF2B5EF4-FFF2-40B4-BE49-F238E27FC236}">
                <a16:creationId xmlns:a16="http://schemas.microsoft.com/office/drawing/2014/main" id="{FDD28E02-4CB2-C4B7-0AF8-0B1A79091EC6}"/>
              </a:ext>
            </a:extLst>
          </p:cNvPr>
          <p:cNvSpPr txBox="1"/>
          <p:nvPr/>
        </p:nvSpPr>
        <p:spPr>
          <a:xfrm rot="20311506" flipH="1">
            <a:off x="11869332" y="5720624"/>
            <a:ext cx="1821989" cy="430887"/>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Mutual </a:t>
            </a:r>
          </a:p>
          <a:p>
            <a:pPr algn="ctr"/>
            <a:r>
              <a:rPr lang="en-US" sz="1100" dirty="0">
                <a:solidFill>
                  <a:schemeClr val="bg2"/>
                </a:solidFill>
                <a:latin typeface="Arial Black" panose="020B0A04020102020204" pitchFamily="34" charset="0"/>
              </a:rPr>
              <a:t>Learning</a:t>
            </a:r>
          </a:p>
        </p:txBody>
      </p:sp>
      <p:sp>
        <p:nvSpPr>
          <p:cNvPr id="33829" name="TextBox 33828">
            <a:extLst>
              <a:ext uri="{FF2B5EF4-FFF2-40B4-BE49-F238E27FC236}">
                <a16:creationId xmlns:a16="http://schemas.microsoft.com/office/drawing/2014/main" id="{62D0D7EB-147A-269B-DCBB-2DFF79ED5713}"/>
              </a:ext>
            </a:extLst>
          </p:cNvPr>
          <p:cNvSpPr txBox="1"/>
          <p:nvPr/>
        </p:nvSpPr>
        <p:spPr>
          <a:xfrm rot="2330218" flipH="1">
            <a:off x="12062722" y="4310240"/>
            <a:ext cx="1758794" cy="600164"/>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Demonstrating an Understanding of Trauma</a:t>
            </a:r>
          </a:p>
        </p:txBody>
      </p:sp>
      <p:sp>
        <p:nvSpPr>
          <p:cNvPr id="33830" name="TextBox 33829">
            <a:extLst>
              <a:ext uri="{FF2B5EF4-FFF2-40B4-BE49-F238E27FC236}">
                <a16:creationId xmlns:a16="http://schemas.microsoft.com/office/drawing/2014/main" id="{43BAF756-870D-E887-B1FD-C1F869EA2728}"/>
              </a:ext>
            </a:extLst>
          </p:cNvPr>
          <p:cNvSpPr txBox="1"/>
          <p:nvPr/>
        </p:nvSpPr>
        <p:spPr>
          <a:xfrm rot="223413" flipH="1">
            <a:off x="11735411" y="5052212"/>
            <a:ext cx="1859861" cy="430887"/>
          </a:xfrm>
          <a:prstGeom prst="rect">
            <a:avLst/>
          </a:prstGeom>
          <a:noFill/>
        </p:spPr>
        <p:txBody>
          <a:bodyPr wrap="square" rtlCol="0">
            <a:spAutoFit/>
          </a:bodyPr>
          <a:lstStyle/>
          <a:p>
            <a:pPr algn="ctr"/>
            <a:r>
              <a:rPr lang="en-US" sz="1100" dirty="0">
                <a:solidFill>
                  <a:schemeClr val="bg2"/>
                </a:solidFill>
                <a:latin typeface="Arial Black" panose="020B0A04020102020204" pitchFamily="34" charset="0"/>
              </a:rPr>
              <a:t>Understanding </a:t>
            </a:r>
          </a:p>
          <a:p>
            <a:pPr algn="ctr"/>
            <a:r>
              <a:rPr lang="en-US" sz="1100" dirty="0">
                <a:solidFill>
                  <a:schemeClr val="bg2"/>
                </a:solidFill>
                <a:latin typeface="Arial Black" panose="020B0A04020102020204" pitchFamily="34" charset="0"/>
              </a:rPr>
              <a:t>Nonlinear Healing</a:t>
            </a:r>
          </a:p>
        </p:txBody>
      </p:sp>
      <p:sp>
        <p:nvSpPr>
          <p:cNvPr id="33843" name="TextBox 33842">
            <a:extLst>
              <a:ext uri="{FF2B5EF4-FFF2-40B4-BE49-F238E27FC236}">
                <a16:creationId xmlns:a16="http://schemas.microsoft.com/office/drawing/2014/main" id="{67B3CC43-0C24-C469-4783-1150F0A4CDED}"/>
              </a:ext>
            </a:extLst>
          </p:cNvPr>
          <p:cNvSpPr txBox="1"/>
          <p:nvPr/>
        </p:nvSpPr>
        <p:spPr>
          <a:xfrm>
            <a:off x="16838989" y="3883072"/>
            <a:ext cx="4627827" cy="4708981"/>
          </a:xfrm>
          <a:prstGeom prst="rect">
            <a:avLst/>
          </a:prstGeom>
          <a:noFill/>
        </p:spPr>
        <p:txBody>
          <a:bodyPr wrap="square" rtlCol="0">
            <a:spAutoFit/>
          </a:bodyPr>
          <a:lstStyle/>
          <a:p>
            <a:r>
              <a:rPr lang="en-US" sz="1500" b="1" dirty="0">
                <a:latin typeface="Arial" panose="020B0604020202020204" pitchFamily="34" charset="0"/>
                <a:cs typeface="Arial" panose="020B0604020202020204" pitchFamily="34" charset="0"/>
              </a:rPr>
              <a:t>Hearing</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to sing your favorite song?</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Tell me how you make your favorite meal.</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Name your family members and their ages.</a:t>
            </a:r>
          </a:p>
          <a:p>
            <a:r>
              <a:rPr lang="en-US" sz="1500" b="1" dirty="0">
                <a:latin typeface="Arial" panose="020B0604020202020204" pitchFamily="34" charset="0"/>
                <a:cs typeface="Arial" panose="020B0604020202020204" pitchFamily="34" charset="0"/>
              </a:rPr>
              <a:t>Sight</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Look at the pictures (art) on the ceiling tiles.</a:t>
            </a:r>
          </a:p>
          <a:p>
            <a:r>
              <a:rPr lang="en-US" sz="1500" b="1" dirty="0">
                <a:latin typeface="Arial" panose="020B0604020202020204" pitchFamily="34" charset="0"/>
                <a:cs typeface="Arial" panose="020B0604020202020204" pitchFamily="34" charset="0"/>
              </a:rPr>
              <a:t>Smell</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to spray your favorite scent in your mask?</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an essential oil on a cotton ball to smell?</a:t>
            </a:r>
          </a:p>
          <a:p>
            <a:r>
              <a:rPr lang="en-US" sz="1500" b="1" dirty="0">
                <a:latin typeface="Arial" panose="020B0604020202020204" pitchFamily="34" charset="0"/>
                <a:cs typeface="Arial" panose="020B0604020202020204" pitchFamily="34" charset="0"/>
              </a:rPr>
              <a:t>Taste</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ice chips (if cleared for oral intake)?</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to do controlled breathing exercises?</a:t>
            </a:r>
          </a:p>
          <a:p>
            <a:r>
              <a:rPr lang="en-US" sz="1500" b="1" dirty="0">
                <a:latin typeface="Arial" panose="020B0604020202020204" pitchFamily="34" charset="0"/>
                <a:cs typeface="Arial" panose="020B0604020202020204" pitchFamily="34" charset="0"/>
              </a:rPr>
              <a:t>Touch</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a warm blanket?</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Would you like to hold your support item during the procedure?</a:t>
            </a:r>
          </a:p>
        </p:txBody>
      </p:sp>
      <p:sp>
        <p:nvSpPr>
          <p:cNvPr id="33844" name="Text Box 122">
            <a:extLst>
              <a:ext uri="{FF2B5EF4-FFF2-40B4-BE49-F238E27FC236}">
                <a16:creationId xmlns:a16="http://schemas.microsoft.com/office/drawing/2014/main" id="{AE5F7477-DE91-387C-428D-9563401167D2}"/>
              </a:ext>
            </a:extLst>
          </p:cNvPr>
          <p:cNvSpPr txBox="1">
            <a:spLocks noChangeArrowheads="1"/>
          </p:cNvSpPr>
          <p:nvPr/>
        </p:nvSpPr>
        <p:spPr bwMode="auto">
          <a:xfrm>
            <a:off x="16845360" y="9177149"/>
            <a:ext cx="2432654"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500" dirty="0">
                <a:latin typeface="Arial" panose="020B0604020202020204" pitchFamily="34" charset="0"/>
              </a:rPr>
              <a:t>Box 2</a:t>
            </a:r>
            <a:endParaRPr lang="en-US" altLang="en-US" sz="1800" dirty="0">
              <a:latin typeface="Arial" panose="020B0604020202020204" pitchFamily="34" charset="0"/>
            </a:endParaRPr>
          </a:p>
        </p:txBody>
      </p:sp>
      <p:sp>
        <p:nvSpPr>
          <p:cNvPr id="33845" name="Rectangle 118">
            <a:extLst>
              <a:ext uri="{FF2B5EF4-FFF2-40B4-BE49-F238E27FC236}">
                <a16:creationId xmlns:a16="http://schemas.microsoft.com/office/drawing/2014/main" id="{388CD9D0-58B9-5613-4400-841F43FF3C69}"/>
              </a:ext>
            </a:extLst>
          </p:cNvPr>
          <p:cNvSpPr>
            <a:spLocks noChangeArrowheads="1"/>
          </p:cNvSpPr>
          <p:nvPr/>
        </p:nvSpPr>
        <p:spPr bwMode="auto">
          <a:xfrm>
            <a:off x="16662470" y="9487547"/>
            <a:ext cx="4821167" cy="6565253"/>
          </a:xfrm>
          <a:prstGeom prst="rect">
            <a:avLst/>
          </a:prstGeom>
          <a:solidFill>
            <a:schemeClr val="bg1"/>
          </a:solidFill>
          <a:ln w="25400">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US" altLang="en-US" dirty="0">
              <a:latin typeface="Arial" panose="020B0604020202020204" pitchFamily="34" charset="0"/>
            </a:endParaRPr>
          </a:p>
        </p:txBody>
      </p:sp>
      <p:sp>
        <p:nvSpPr>
          <p:cNvPr id="33846" name="Rectangle 119">
            <a:extLst>
              <a:ext uri="{FF2B5EF4-FFF2-40B4-BE49-F238E27FC236}">
                <a16:creationId xmlns:a16="http://schemas.microsoft.com/office/drawing/2014/main" id="{39AE7C7F-EF57-6F1F-583C-38B2AF854425}"/>
              </a:ext>
            </a:extLst>
          </p:cNvPr>
          <p:cNvSpPr>
            <a:spLocks noChangeArrowheads="1"/>
          </p:cNvSpPr>
          <p:nvPr/>
        </p:nvSpPr>
        <p:spPr bwMode="auto">
          <a:xfrm>
            <a:off x="16761075" y="9519129"/>
            <a:ext cx="4623955" cy="357790"/>
          </a:xfrm>
          <a:prstGeom prst="rect">
            <a:avLst/>
          </a:prstGeom>
          <a:noFill/>
          <a:ln>
            <a:noFill/>
          </a:ln>
        </p:spPr>
        <p:txBody>
          <a:bodyPr wrap="square">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lgn="ctr">
              <a:spcBef>
                <a:spcPct val="50000"/>
              </a:spcBef>
              <a:defRPr/>
            </a:pPr>
            <a:r>
              <a:rPr lang="en-US" altLang="en-US" sz="1725" b="1" dirty="0">
                <a:latin typeface="Arial" panose="020B0604020202020204" pitchFamily="34" charset="0"/>
              </a:rPr>
              <a:t>Potential </a:t>
            </a:r>
            <a:r>
              <a:rPr lang="en-US" altLang="en-US" sz="1725" b="1" dirty="0">
                <a:solidFill>
                  <a:schemeClr val="accent2"/>
                </a:solidFill>
                <a:latin typeface="Arial" panose="020B0604020202020204" pitchFamily="34" charset="0"/>
              </a:rPr>
              <a:t>Triggers</a:t>
            </a:r>
            <a:r>
              <a:rPr lang="en-US" altLang="en-US" sz="1725" b="1" dirty="0">
                <a:latin typeface="Arial" panose="020B0604020202020204" pitchFamily="34" charset="0"/>
              </a:rPr>
              <a:t> for Retraumatization</a:t>
            </a:r>
            <a:r>
              <a:rPr lang="en-US" altLang="en-US" sz="1725" baseline="30000" dirty="0">
                <a:latin typeface="Arial" panose="020B0604020202020204" pitchFamily="34" charset="0"/>
              </a:rPr>
              <a:t>2</a:t>
            </a:r>
            <a:endParaRPr lang="en-US" altLang="en-US" sz="2100" baseline="30000" dirty="0">
              <a:solidFill>
                <a:srgbClr val="B64B7B"/>
              </a:solidFill>
              <a:latin typeface="Arial" panose="020B0604020202020204" pitchFamily="34" charset="0"/>
            </a:endParaRPr>
          </a:p>
        </p:txBody>
      </p:sp>
      <p:sp>
        <p:nvSpPr>
          <p:cNvPr id="33848" name="TextBox 33847">
            <a:extLst>
              <a:ext uri="{FF2B5EF4-FFF2-40B4-BE49-F238E27FC236}">
                <a16:creationId xmlns:a16="http://schemas.microsoft.com/office/drawing/2014/main" id="{D6AE852C-E330-7911-6763-E182C7BBB495}"/>
              </a:ext>
            </a:extLst>
          </p:cNvPr>
          <p:cNvSpPr txBox="1"/>
          <p:nvPr/>
        </p:nvSpPr>
        <p:spPr>
          <a:xfrm>
            <a:off x="16834683" y="9921132"/>
            <a:ext cx="4627827" cy="6093976"/>
          </a:xfrm>
          <a:prstGeom prst="rect">
            <a:avLst/>
          </a:prstGeom>
          <a:noFill/>
        </p:spPr>
        <p:txBody>
          <a:bodyPr wrap="square" rtlCol="0">
            <a:spAutoFit/>
          </a:bodyPr>
          <a:lstStyle/>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Being touched (palpating landmarks)</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Breast biopsy (laying on table, putting breast through a hole)</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Breasts or other private areas of body exposed</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Catheter or feeding tube insertion</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Cylinders inserted into vagina for brachytherapy</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Dark lighting</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Donning latex gloves in front of patient (similar to a condom)</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Door being closed and locked</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Entering a patient’s room without knocking and asking for permission to enter</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Footsteps in hallway</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Hearing phrases like “Hold still,” “Don’t move,” “It’ll be over shortly,” or “Let’s take a picture.”</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Laying still for an extended period of time</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Restraints</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Secluded in a holding area</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Sedation medication</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Stirrups (spreading legs)</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Submissive positioning (standing over the patient)</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Taste (and appearance) of contrast media</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Treatment masks for head and neck cancers</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Ultrasound gel</a:t>
            </a:r>
          </a:p>
          <a:p>
            <a:pPr marL="285750" indent="-285750">
              <a:buFont typeface="Wingdings" panose="05000000000000000000" pitchFamily="2" charset="2"/>
              <a:buChar char="§"/>
            </a:pPr>
            <a:r>
              <a:rPr lang="en-US" sz="1500" dirty="0">
                <a:latin typeface="Arial" panose="020B0604020202020204" pitchFamily="34" charset="0"/>
                <a:cs typeface="Arial" panose="020B0604020202020204" pitchFamily="34" charset="0"/>
              </a:rPr>
              <a:t>Undressing</a:t>
            </a:r>
          </a:p>
        </p:txBody>
      </p:sp>
    </p:spTree>
    <p:extLst>
      <p:ext uri="{BB962C8B-B14F-4D97-AF65-F5344CB8AC3E}">
        <p14:creationId xmlns:p14="http://schemas.microsoft.com/office/powerpoint/2010/main" val="1475244466"/>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0.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2.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3.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4.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5.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16.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2.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3.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4.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5.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6.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7.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8.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9.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docProps/app.xml><?xml version="1.0" encoding="utf-8"?>
<Properties xmlns="http://schemas.openxmlformats.org/officeDocument/2006/extended-properties" xmlns:vt="http://schemas.openxmlformats.org/officeDocument/2006/docPropsVTypes">
  <TotalTime>2062</TotalTime>
  <Words>1574</Words>
  <Application>Microsoft Office PowerPoint</Application>
  <PresentationFormat>Custom</PresentationFormat>
  <Paragraphs>105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PowerPoint Presentation</vt:lpstr>
    </vt:vector>
  </TitlesOfParts>
  <Company>mdacc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 mdacc</dc:creator>
  <cp:lastModifiedBy>Clark,Kevin R</cp:lastModifiedBy>
  <cp:revision>77</cp:revision>
  <cp:lastPrinted>2016-11-08T22:37:38Z</cp:lastPrinted>
  <dcterms:created xsi:type="dcterms:W3CDTF">2010-04-29T23:11:16Z</dcterms:created>
  <dcterms:modified xsi:type="dcterms:W3CDTF">2024-03-21T17:07:41Z</dcterms:modified>
</cp:coreProperties>
</file>