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29260800" cy="21945600"/>
  <p:notesSz cx="50533300" cy="377317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2" pos="4313">
          <p15:clr>
            <a:srgbClr val="A4A3A4"/>
          </p15:clr>
        </p15:guide>
        <p15:guide id="3" pos="4730">
          <p15:clr>
            <a:srgbClr val="A4A3A4"/>
          </p15:clr>
        </p15:guide>
        <p15:guide id="4" pos="5144">
          <p15:clr>
            <a:srgbClr val="A4A3A4"/>
          </p15:clr>
        </p15:guide>
        <p15:guide id="5" pos="13197">
          <p15:clr>
            <a:srgbClr val="A4A3A4"/>
          </p15:clr>
        </p15:guide>
        <p15:guide id="7" pos="9661">
          <p15:clr>
            <a:srgbClr val="A4A3A4"/>
          </p15:clr>
        </p15:guide>
        <p15:guide id="8" pos="571">
          <p15:clr>
            <a:srgbClr val="A4A3A4"/>
          </p15:clr>
        </p15:guide>
        <p15:guide id="9" pos="15876">
          <p15:clr>
            <a:srgbClr val="A4A3A4"/>
          </p15:clr>
        </p15:guide>
        <p15:guide id="10" orient="horz" pos="691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3C"/>
    <a:srgbClr val="9AB3E6"/>
    <a:srgbClr val="EE3124"/>
    <a:srgbClr val="FFBA8B"/>
    <a:srgbClr val="009900"/>
    <a:srgbClr val="FF6600"/>
    <a:srgbClr val="1E5195"/>
    <a:srgbClr val="614B79"/>
    <a:srgbClr val="4D721F"/>
    <a:srgbClr val="E3D3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5A90D0-AE67-4535-B482-46942E848F9F}" v="1" dt="2024-02-17T22:03:39.940"/>
    <p1510:client id="{5B215E24-1897-4EB7-94D3-02CCFC46A245}" v="392" dt="2024-02-18T02:04:32.908"/>
    <p1510:client id="{63C99075-9317-46EE-AAF4-6A13A19A3057}" v="41" dt="2024-02-18T22:21:47.270"/>
    <p1510:client id="{986E1E02-F5BD-40DA-8E01-E8271152A4A0}" v="441" dt="2024-02-18T19:43:35.896"/>
    <p1510:client id="{EFBE599D-A9FB-4196-A950-CCB2A3169A32}" v="2453" dt="2024-02-18T19:13:31.9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601" autoAdjust="0"/>
    <p:restoredTop sz="93792" autoAdjust="0"/>
  </p:normalViewPr>
  <p:slideViewPr>
    <p:cSldViewPr snapToGrid="0">
      <p:cViewPr>
        <p:scale>
          <a:sx n="40" d="100"/>
          <a:sy n="40" d="100"/>
        </p:scale>
        <p:origin x="1758" y="-552"/>
      </p:cViewPr>
      <p:guideLst>
        <p:guide pos="4313"/>
        <p:guide pos="4730"/>
        <p:guide pos="5144"/>
        <p:guide pos="13197"/>
        <p:guide pos="9661"/>
        <p:guide pos="571"/>
        <p:guide pos="15876"/>
        <p:guide orient="horz" pos="691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5" d="100"/>
          <a:sy n="85" d="100"/>
        </p:scale>
        <p:origin x="3768" y="90"/>
      </p:cViewPr>
      <p:guideLst/>
    </p:cSldViewPr>
  </p:notes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ells" userId="5dc1c784cd93bade" providerId="Windows Live" clId="Web-{175A90D0-AE67-4535-B482-46942E848F9F}"/>
    <pc:docChg chg="modSld">
      <pc:chgData name="Jennifer Sells" userId="5dc1c784cd93bade" providerId="Windows Live" clId="Web-{175A90D0-AE67-4535-B482-46942E848F9F}" dt="2024-02-17T22:03:39.940" v="0" actId="14100"/>
      <pc:docMkLst>
        <pc:docMk/>
      </pc:docMkLst>
      <pc:sldChg chg="modSp">
        <pc:chgData name="Jennifer Sells" userId="5dc1c784cd93bade" providerId="Windows Live" clId="Web-{175A90D0-AE67-4535-B482-46942E848F9F}" dt="2024-02-17T22:03:39.940" v="0" actId="14100"/>
        <pc:sldMkLst>
          <pc:docMk/>
          <pc:sldMk cId="0" sldId="256"/>
        </pc:sldMkLst>
        <pc:picChg chg="mod">
          <ac:chgData name="Jennifer Sells" userId="5dc1c784cd93bade" providerId="Windows Live" clId="Web-{175A90D0-AE67-4535-B482-46942E848F9F}" dt="2024-02-17T22:03:39.940" v="0" actId="14100"/>
          <ac:picMkLst>
            <pc:docMk/>
            <pc:sldMk cId="0" sldId="256"/>
            <ac:picMk id="110" creationId="{B7A6A05B-EAFF-00EF-88CC-163D2D634FC5}"/>
          </ac:picMkLst>
        </pc:picChg>
      </pc:sldChg>
    </pc:docChg>
  </pc:docChgLst>
  <pc:docChgLst>
    <pc:chgData name="Jennifer Sells" userId="5dc1c784cd93bade" providerId="Windows Live" clId="Web-{63C99075-9317-46EE-AAF4-6A13A19A3057}"/>
    <pc:docChg chg="delSld modSld">
      <pc:chgData name="Jennifer Sells" userId="5dc1c784cd93bade" providerId="Windows Live" clId="Web-{63C99075-9317-46EE-AAF4-6A13A19A3057}" dt="2024-02-18T22:21:47.270" v="33"/>
      <pc:docMkLst>
        <pc:docMk/>
      </pc:docMkLst>
      <pc:sldChg chg="addSp delSp modSp">
        <pc:chgData name="Jennifer Sells" userId="5dc1c784cd93bade" providerId="Windows Live" clId="Web-{63C99075-9317-46EE-AAF4-6A13A19A3057}" dt="2024-02-18T22:21:47.270" v="33"/>
        <pc:sldMkLst>
          <pc:docMk/>
          <pc:sldMk cId="0" sldId="256"/>
        </pc:sldMkLst>
        <pc:spChg chg="mod">
          <ac:chgData name="Jennifer Sells" userId="5dc1c784cd93bade" providerId="Windows Live" clId="Web-{63C99075-9317-46EE-AAF4-6A13A19A3057}" dt="2024-02-18T22:12:41.327" v="14" actId="20577"/>
          <ac:spMkLst>
            <pc:docMk/>
            <pc:sldMk cId="0" sldId="256"/>
            <ac:spMk id="80" creationId="{C2BA753B-3BC8-29F3-5E08-7F5A0F188793}"/>
          </ac:spMkLst>
        </pc:spChg>
        <pc:spChg chg="mod">
          <ac:chgData name="Jennifer Sells" userId="5dc1c784cd93bade" providerId="Windows Live" clId="Web-{63C99075-9317-46EE-AAF4-6A13A19A3057}" dt="2024-02-18T22:18:10.012" v="31" actId="20577"/>
          <ac:spMkLst>
            <pc:docMk/>
            <pc:sldMk cId="0" sldId="256"/>
            <ac:spMk id="2119" creationId="{01DD75B9-D062-403A-B0CA-A61B24DB697C}"/>
          </ac:spMkLst>
        </pc:spChg>
        <pc:spChg chg="mod">
          <ac:chgData name="Jennifer Sells" userId="5dc1c784cd93bade" providerId="Windows Live" clId="Web-{63C99075-9317-46EE-AAF4-6A13A19A3057}" dt="2024-02-18T22:13:03.203" v="17" actId="1076"/>
          <ac:spMkLst>
            <pc:docMk/>
            <pc:sldMk cId="0" sldId="256"/>
            <ac:spMk id="3082" creationId="{00118A09-3353-4D75-A902-83AF1E72E7CD}"/>
          </ac:spMkLst>
        </pc:spChg>
        <pc:spChg chg="del mod">
          <ac:chgData name="Jennifer Sells" userId="5dc1c784cd93bade" providerId="Windows Live" clId="Web-{63C99075-9317-46EE-AAF4-6A13A19A3057}" dt="2024-02-18T22:16:17.867" v="28"/>
          <ac:spMkLst>
            <pc:docMk/>
            <pc:sldMk cId="0" sldId="256"/>
            <ac:spMk id="3603" creationId="{D6D1054A-3A3F-FDAE-EFBA-2A00C300ABEC}"/>
          </ac:spMkLst>
        </pc:spChg>
        <pc:spChg chg="del mod">
          <ac:chgData name="Jennifer Sells" userId="5dc1c784cd93bade" providerId="Windows Live" clId="Web-{63C99075-9317-46EE-AAF4-6A13A19A3057}" dt="2024-02-18T22:21:47.270" v="33"/>
          <ac:spMkLst>
            <pc:docMk/>
            <pc:sldMk cId="0" sldId="256"/>
            <ac:spMk id="3604" creationId="{A2BCFCD2-8E49-AFF8-9537-FAA3317EA3B0}"/>
          </ac:spMkLst>
        </pc:spChg>
        <pc:spChg chg="add del mod">
          <ac:chgData name="Jennifer Sells" userId="5dc1c784cd93bade" providerId="Windows Live" clId="Web-{63C99075-9317-46EE-AAF4-6A13A19A3057}" dt="2024-02-18T22:21:44.223" v="32"/>
          <ac:spMkLst>
            <pc:docMk/>
            <pc:sldMk cId="0" sldId="256"/>
            <ac:spMk id="3613" creationId="{9C104A8A-AD7A-747E-A042-6D9C254CB804}"/>
          </ac:spMkLst>
        </pc:spChg>
        <pc:spChg chg="mod">
          <ac:chgData name="Jennifer Sells" userId="5dc1c784cd93bade" providerId="Windows Live" clId="Web-{63C99075-9317-46EE-AAF4-6A13A19A3057}" dt="2024-02-18T22:12:30.217" v="12" actId="1076"/>
          <ac:spMkLst>
            <pc:docMk/>
            <pc:sldMk cId="0" sldId="256"/>
            <ac:spMk id="3664" creationId="{DD72B11C-CEC7-42EF-C7FF-2D545E4498EE}"/>
          </ac:spMkLst>
        </pc:spChg>
        <pc:spChg chg="mod">
          <ac:chgData name="Jennifer Sells" userId="5dc1c784cd93bade" providerId="Windows Live" clId="Web-{63C99075-9317-46EE-AAF4-6A13A19A3057}" dt="2024-02-18T22:12:46.296" v="15" actId="1076"/>
          <ac:spMkLst>
            <pc:docMk/>
            <pc:sldMk cId="0" sldId="256"/>
            <ac:spMk id="3665" creationId="{19758E60-BEF0-29C6-14FB-C6D8DB64E9EE}"/>
          </ac:spMkLst>
        </pc:spChg>
        <pc:spChg chg="mod">
          <ac:chgData name="Jennifer Sells" userId="5dc1c784cd93bade" providerId="Windows Live" clId="Web-{63C99075-9317-46EE-AAF4-6A13A19A3057}" dt="2024-02-18T22:12:57.046" v="16" actId="1076"/>
          <ac:spMkLst>
            <pc:docMk/>
            <pc:sldMk cId="0" sldId="256"/>
            <ac:spMk id="3666" creationId="{9F127718-7E93-6680-A3BD-1E15482461CD}"/>
          </ac:spMkLst>
        </pc:spChg>
        <pc:spChg chg="mod">
          <ac:chgData name="Jennifer Sells" userId="5dc1c784cd93bade" providerId="Windows Live" clId="Web-{63C99075-9317-46EE-AAF4-6A13A19A3057}" dt="2024-02-18T22:13:09.140" v="18" actId="1076"/>
          <ac:spMkLst>
            <pc:docMk/>
            <pc:sldMk cId="0" sldId="256"/>
            <ac:spMk id="3667" creationId="{C538C1AE-8787-5677-1E20-36414CAD9C4A}"/>
          </ac:spMkLst>
        </pc:spChg>
        <pc:spChg chg="mod">
          <ac:chgData name="Jennifer Sells" userId="5dc1c784cd93bade" providerId="Windows Live" clId="Web-{63C99075-9317-46EE-AAF4-6A13A19A3057}" dt="2024-02-18T22:13:19.860" v="19" actId="1076"/>
          <ac:spMkLst>
            <pc:docMk/>
            <pc:sldMk cId="0" sldId="256"/>
            <ac:spMk id="3668" creationId="{D58FDEBF-EFF5-3FCF-92D1-A7FD373F7BF5}"/>
          </ac:spMkLst>
        </pc:spChg>
        <pc:graphicFrameChg chg="modGraphic">
          <ac:chgData name="Jennifer Sells" userId="5dc1c784cd93bade" providerId="Windows Live" clId="Web-{63C99075-9317-46EE-AAF4-6A13A19A3057}" dt="2024-02-18T22:14:07.611" v="22" actId="20577"/>
          <ac:graphicFrameMkLst>
            <pc:docMk/>
            <pc:sldMk cId="0" sldId="256"/>
            <ac:graphicFrameMk id="2147" creationId="{5BBAF1AA-1D73-1CC2-1B7E-F3C725801778}"/>
          </ac:graphicFrameMkLst>
        </pc:graphicFrameChg>
      </pc:sldChg>
      <pc:sldChg chg="del">
        <pc:chgData name="Jennifer Sells" userId="5dc1c784cd93bade" providerId="Windows Live" clId="Web-{63C99075-9317-46EE-AAF4-6A13A19A3057}" dt="2024-02-18T22:11:03.432" v="1"/>
        <pc:sldMkLst>
          <pc:docMk/>
          <pc:sldMk cId="3822362627" sldId="257"/>
        </pc:sldMkLst>
      </pc:sldChg>
      <pc:sldChg chg="del">
        <pc:chgData name="Jennifer Sells" userId="5dc1c784cd93bade" providerId="Windows Live" clId="Web-{63C99075-9317-46EE-AAF4-6A13A19A3057}" dt="2024-02-18T22:11:04.854" v="2"/>
        <pc:sldMkLst>
          <pc:docMk/>
          <pc:sldMk cId="32453161" sldId="258"/>
        </pc:sldMkLst>
      </pc:sldChg>
      <pc:sldChg chg="del">
        <pc:chgData name="Jennifer Sells" userId="5dc1c784cd93bade" providerId="Windows Live" clId="Web-{63C99075-9317-46EE-AAF4-6A13A19A3057}" dt="2024-02-18T22:11:01.823" v="0"/>
        <pc:sldMkLst>
          <pc:docMk/>
          <pc:sldMk cId="3495538916" sldId="259"/>
        </pc:sldMkLst>
      </pc:sldChg>
    </pc:docChg>
  </pc:docChgLst>
  <pc:docChgLst>
    <pc:chgData name="Jennifer Sells" userId="5dc1c784cd93bade" providerId="Windows Live" clId="Web-{A4C80C3C-5571-42E7-B8CD-1C0F40E269AB}"/>
    <pc:docChg chg="modSld">
      <pc:chgData name="Jennifer Sells" userId="5dc1c784cd93bade" providerId="Windows Live" clId="Web-{A4C80C3C-5571-42E7-B8CD-1C0F40E269AB}" dt="2024-02-15T12:54:09.332" v="231" actId="1076"/>
      <pc:docMkLst>
        <pc:docMk/>
      </pc:docMkLst>
      <pc:sldChg chg="addSp delSp modSp">
        <pc:chgData name="Jennifer Sells" userId="5dc1c784cd93bade" providerId="Windows Live" clId="Web-{A4C80C3C-5571-42E7-B8CD-1C0F40E269AB}" dt="2024-02-15T12:54:09.332" v="231" actId="1076"/>
        <pc:sldMkLst>
          <pc:docMk/>
          <pc:sldMk cId="0" sldId="256"/>
        </pc:sldMkLst>
        <pc:spChg chg="add del">
          <ac:chgData name="Jennifer Sells" userId="5dc1c784cd93bade" providerId="Windows Live" clId="Web-{A4C80C3C-5571-42E7-B8CD-1C0F40E269AB}" dt="2024-02-15T12:41:27.993" v="165"/>
          <ac:spMkLst>
            <pc:docMk/>
            <pc:sldMk cId="0" sldId="256"/>
            <ac:spMk id="3" creationId="{C3A45730-44C2-D5FD-78A1-F978BE21B8F0}"/>
          </ac:spMkLst>
        </pc:spChg>
        <pc:spChg chg="mod">
          <ac:chgData name="Jennifer Sells" userId="5dc1c784cd93bade" providerId="Windows Live" clId="Web-{A4C80C3C-5571-42E7-B8CD-1C0F40E269AB}" dt="2024-02-15T12:52:36.063" v="205" actId="20577"/>
          <ac:spMkLst>
            <pc:docMk/>
            <pc:sldMk cId="0" sldId="256"/>
            <ac:spMk id="5" creationId="{C4E82223-784F-9709-737C-F023FC520D26}"/>
          </ac:spMkLst>
        </pc:spChg>
        <pc:spChg chg="add del">
          <ac:chgData name="Jennifer Sells" userId="5dc1c784cd93bade" providerId="Windows Live" clId="Web-{A4C80C3C-5571-42E7-B8CD-1C0F40E269AB}" dt="2024-02-15T12:41:27.993" v="164"/>
          <ac:spMkLst>
            <pc:docMk/>
            <pc:sldMk cId="0" sldId="256"/>
            <ac:spMk id="6" creationId="{A1614F69-E03D-E6B0-43C9-2B162EBB3CC3}"/>
          </ac:spMkLst>
        </pc:spChg>
        <pc:spChg chg="add del">
          <ac:chgData name="Jennifer Sells" userId="5dc1c784cd93bade" providerId="Windows Live" clId="Web-{A4C80C3C-5571-42E7-B8CD-1C0F40E269AB}" dt="2024-02-15T12:41:27.993" v="163"/>
          <ac:spMkLst>
            <pc:docMk/>
            <pc:sldMk cId="0" sldId="256"/>
            <ac:spMk id="7" creationId="{14631D4F-A742-2F4D-064F-A23A06E98983}"/>
          </ac:spMkLst>
        </pc:spChg>
        <pc:spChg chg="add del">
          <ac:chgData name="Jennifer Sells" userId="5dc1c784cd93bade" providerId="Windows Live" clId="Web-{A4C80C3C-5571-42E7-B8CD-1C0F40E269AB}" dt="2024-02-15T12:41:27.993" v="162"/>
          <ac:spMkLst>
            <pc:docMk/>
            <pc:sldMk cId="0" sldId="256"/>
            <ac:spMk id="8" creationId="{46F40EA7-D66F-B1C0-5A59-6BE11FEFAA50}"/>
          </ac:spMkLst>
        </pc:spChg>
        <pc:spChg chg="add del">
          <ac:chgData name="Jennifer Sells" userId="5dc1c784cd93bade" providerId="Windows Live" clId="Web-{A4C80C3C-5571-42E7-B8CD-1C0F40E269AB}" dt="2024-02-15T12:41:27.993" v="161"/>
          <ac:spMkLst>
            <pc:docMk/>
            <pc:sldMk cId="0" sldId="256"/>
            <ac:spMk id="9" creationId="{EB809B40-2869-4813-A8E2-46605480479D}"/>
          </ac:spMkLst>
        </pc:spChg>
        <pc:spChg chg="add mod">
          <ac:chgData name="Jennifer Sells" userId="5dc1c784cd93bade" providerId="Windows Live" clId="Web-{A4C80C3C-5571-42E7-B8CD-1C0F40E269AB}" dt="2024-02-15T12:39:34.051" v="153" actId="1076"/>
          <ac:spMkLst>
            <pc:docMk/>
            <pc:sldMk cId="0" sldId="256"/>
            <ac:spMk id="10" creationId="{54B7E13B-E45A-CC6D-8542-0351730D14FE}"/>
          </ac:spMkLst>
        </pc:spChg>
        <pc:spChg chg="add mod">
          <ac:chgData name="Jennifer Sells" userId="5dc1c784cd93bade" providerId="Windows Live" clId="Web-{A4C80C3C-5571-42E7-B8CD-1C0F40E269AB}" dt="2024-02-15T12:54:09.332" v="231" actId="1076"/>
          <ac:spMkLst>
            <pc:docMk/>
            <pc:sldMk cId="0" sldId="256"/>
            <ac:spMk id="11" creationId="{2508649D-21F7-8EB8-C7BF-990ACD6ADDAA}"/>
          </ac:spMkLst>
        </pc:spChg>
        <pc:spChg chg="add mod">
          <ac:chgData name="Jennifer Sells" userId="5dc1c784cd93bade" providerId="Windows Live" clId="Web-{A4C80C3C-5571-42E7-B8CD-1C0F40E269AB}" dt="2024-02-15T12:54:01.784" v="230" actId="1076"/>
          <ac:spMkLst>
            <pc:docMk/>
            <pc:sldMk cId="0" sldId="256"/>
            <ac:spMk id="12" creationId="{2508649D-21F7-8EB8-C7BF-990ACD6ADDAA}"/>
          </ac:spMkLst>
        </pc:spChg>
        <pc:spChg chg="mod">
          <ac:chgData name="Jennifer Sells" userId="5dc1c784cd93bade" providerId="Windows Live" clId="Web-{A4C80C3C-5571-42E7-B8CD-1C0F40E269AB}" dt="2024-02-15T12:31:24.951" v="5" actId="1076"/>
          <ac:spMkLst>
            <pc:docMk/>
            <pc:sldMk cId="0" sldId="256"/>
            <ac:spMk id="34" creationId="{D6537AE9-73C0-42B3-AD27-71B7B8370C6A}"/>
          </ac:spMkLst>
        </pc:spChg>
        <pc:spChg chg="del">
          <ac:chgData name="Jennifer Sells" userId="5dc1c784cd93bade" providerId="Windows Live" clId="Web-{A4C80C3C-5571-42E7-B8CD-1C0F40E269AB}" dt="2024-02-15T12:31:10.591" v="4"/>
          <ac:spMkLst>
            <pc:docMk/>
            <pc:sldMk cId="0" sldId="256"/>
            <ac:spMk id="72" creationId="{C3A45730-44C2-D5FD-78A1-F978BE21B8F0}"/>
          </ac:spMkLst>
        </pc:spChg>
        <pc:spChg chg="del">
          <ac:chgData name="Jennifer Sells" userId="5dc1c784cd93bade" providerId="Windows Live" clId="Web-{A4C80C3C-5571-42E7-B8CD-1C0F40E269AB}" dt="2024-02-15T12:31:10.591" v="3"/>
          <ac:spMkLst>
            <pc:docMk/>
            <pc:sldMk cId="0" sldId="256"/>
            <ac:spMk id="73" creationId="{A1614F69-E03D-E6B0-43C9-2B162EBB3CC3}"/>
          </ac:spMkLst>
        </pc:spChg>
        <pc:spChg chg="mod">
          <ac:chgData name="Jennifer Sells" userId="5dc1c784cd93bade" providerId="Windows Live" clId="Web-{A4C80C3C-5571-42E7-B8CD-1C0F40E269AB}" dt="2024-02-15T12:39:55.568" v="155" actId="1076"/>
          <ac:spMkLst>
            <pc:docMk/>
            <pc:sldMk cId="0" sldId="256"/>
            <ac:spMk id="75" creationId="{ED26F8D4-0588-28CC-D5EE-B68F831A8EA2}"/>
          </ac:spMkLst>
        </pc:spChg>
        <pc:spChg chg="del">
          <ac:chgData name="Jennifer Sells" userId="5dc1c784cd93bade" providerId="Windows Live" clId="Web-{A4C80C3C-5571-42E7-B8CD-1C0F40E269AB}" dt="2024-02-15T12:31:10.591" v="2"/>
          <ac:spMkLst>
            <pc:docMk/>
            <pc:sldMk cId="0" sldId="256"/>
            <ac:spMk id="80" creationId="{14631D4F-A742-2F4D-064F-A23A06E98983}"/>
          </ac:spMkLst>
        </pc:spChg>
        <pc:spChg chg="del">
          <ac:chgData name="Jennifer Sells" userId="5dc1c784cd93bade" providerId="Windows Live" clId="Web-{A4C80C3C-5571-42E7-B8CD-1C0F40E269AB}" dt="2024-02-15T12:31:10.591" v="1"/>
          <ac:spMkLst>
            <pc:docMk/>
            <pc:sldMk cId="0" sldId="256"/>
            <ac:spMk id="83" creationId="{46F40EA7-D66F-B1C0-5A59-6BE11FEFAA50}"/>
          </ac:spMkLst>
        </pc:spChg>
        <pc:spChg chg="del">
          <ac:chgData name="Jennifer Sells" userId="5dc1c784cd93bade" providerId="Windows Live" clId="Web-{A4C80C3C-5571-42E7-B8CD-1C0F40E269AB}" dt="2024-02-15T12:31:10.591" v="0"/>
          <ac:spMkLst>
            <pc:docMk/>
            <pc:sldMk cId="0" sldId="256"/>
            <ac:spMk id="85" creationId="{EB809B40-2869-4813-A8E2-46605480479D}"/>
          </ac:spMkLst>
        </pc:spChg>
        <pc:spChg chg="del">
          <ac:chgData name="Jennifer Sells" userId="5dc1c784cd93bade" providerId="Windows Live" clId="Web-{A4C80C3C-5571-42E7-B8CD-1C0F40E269AB}" dt="2024-02-15T12:39:42.099" v="154"/>
          <ac:spMkLst>
            <pc:docMk/>
            <pc:sldMk cId="0" sldId="256"/>
            <ac:spMk id="87" creationId="{9B9083F5-5ED9-4B43-A043-DA90B1FC4371}"/>
          </ac:spMkLst>
        </pc:spChg>
        <pc:graphicFrameChg chg="mod modGraphic">
          <ac:chgData name="Jennifer Sells" userId="5dc1c784cd93bade" providerId="Windows Live" clId="Web-{A4C80C3C-5571-42E7-B8CD-1C0F40E269AB}" dt="2024-02-15T12:46:08.784" v="167"/>
          <ac:graphicFrameMkLst>
            <pc:docMk/>
            <pc:sldMk cId="0" sldId="256"/>
            <ac:graphicFrameMk id="79" creationId="{AD2F1E1D-F775-C66B-81C6-0221035AA75C}"/>
          </ac:graphicFrameMkLst>
        </pc:graphicFrameChg>
      </pc:sldChg>
    </pc:docChg>
  </pc:docChgLst>
  <pc:docChgLst>
    <pc:chgData name="Jennifer Sells" userId="5dc1c784cd93bade" providerId="Windows Live" clId="Web-{5B215E24-1897-4EB7-94D3-02CCFC46A245}"/>
    <pc:docChg chg="addSld delSld modSld">
      <pc:chgData name="Jennifer Sells" userId="5dc1c784cd93bade" providerId="Windows Live" clId="Web-{5B215E24-1897-4EB7-94D3-02CCFC46A245}" dt="2024-02-18T02:04:39.705" v="970" actId="1076"/>
      <pc:docMkLst>
        <pc:docMk/>
      </pc:docMkLst>
      <pc:sldChg chg="addSp delSp modSp add del">
        <pc:chgData name="Jennifer Sells" userId="5dc1c784cd93bade" providerId="Windows Live" clId="Web-{5B215E24-1897-4EB7-94D3-02CCFC46A245}" dt="2024-02-18T02:04:39.705" v="970" actId="1076"/>
        <pc:sldMkLst>
          <pc:docMk/>
          <pc:sldMk cId="0" sldId="256"/>
        </pc:sldMkLst>
        <pc:spChg chg="mod">
          <ac:chgData name="Jennifer Sells" userId="5dc1c784cd93bade" providerId="Windows Live" clId="Web-{5B215E24-1897-4EB7-94D3-02CCFC46A245}" dt="2024-02-18T02:00:07.138" v="963" actId="20577"/>
          <ac:spMkLst>
            <pc:docMk/>
            <pc:sldMk cId="0" sldId="256"/>
            <ac:spMk id="2" creationId="{00000000-0000-0000-0000-000000000000}"/>
          </ac:spMkLst>
        </pc:spChg>
        <pc:spChg chg="del mod ord">
          <ac:chgData name="Jennifer Sells" userId="5dc1c784cd93bade" providerId="Windows Live" clId="Web-{5B215E24-1897-4EB7-94D3-02CCFC46A245}" dt="2024-02-18T01:23:43.874" v="886"/>
          <ac:spMkLst>
            <pc:docMk/>
            <pc:sldMk cId="0" sldId="256"/>
            <ac:spMk id="5" creationId="{C4E82223-784F-9709-737C-F023FC520D26}"/>
          </ac:spMkLst>
        </pc:spChg>
        <pc:spChg chg="mod">
          <ac:chgData name="Jennifer Sells" userId="5dc1c784cd93bade" providerId="Windows Live" clId="Web-{5B215E24-1897-4EB7-94D3-02CCFC46A245}" dt="2024-02-18T01:45:59.104" v="954" actId="14100"/>
          <ac:spMkLst>
            <pc:docMk/>
            <pc:sldMk cId="0" sldId="256"/>
            <ac:spMk id="10" creationId="{54B7E13B-E45A-CC6D-8542-0351730D14FE}"/>
          </ac:spMkLst>
        </pc:spChg>
        <pc:spChg chg="del">
          <ac:chgData name="Jennifer Sells" userId="5dc1c784cd93bade" providerId="Windows Live" clId="Web-{5B215E24-1897-4EB7-94D3-02CCFC46A245}" dt="2024-02-16T19:08:38.896" v="73"/>
          <ac:spMkLst>
            <pc:docMk/>
            <pc:sldMk cId="0" sldId="256"/>
            <ac:spMk id="11" creationId="{2508649D-21F7-8EB8-C7BF-990ACD6ADDAA}"/>
          </ac:spMkLst>
        </pc:spChg>
        <pc:spChg chg="mod">
          <ac:chgData name="Jennifer Sells" userId="5dc1c784cd93bade" providerId="Windows Live" clId="Web-{5B215E24-1897-4EB7-94D3-02CCFC46A245}" dt="2024-02-18T01:45:41.510" v="951" actId="1076"/>
          <ac:spMkLst>
            <pc:docMk/>
            <pc:sldMk cId="0" sldId="256"/>
            <ac:spMk id="12" creationId="{2508649D-21F7-8EB8-C7BF-990ACD6ADDAA}"/>
          </ac:spMkLst>
        </pc:spChg>
        <pc:spChg chg="mod">
          <ac:chgData name="Jennifer Sells" userId="5dc1c784cd93bade" providerId="Windows Live" clId="Web-{5B215E24-1897-4EB7-94D3-02CCFC46A245}" dt="2024-02-17T22:51:18.887" v="152" actId="1076"/>
          <ac:spMkLst>
            <pc:docMk/>
            <pc:sldMk cId="0" sldId="256"/>
            <ac:spMk id="34" creationId="{D6537AE9-73C0-42B3-AD27-71B7B8370C6A}"/>
          </ac:spMkLst>
        </pc:spChg>
        <pc:spChg chg="mod">
          <ac:chgData name="Jennifer Sells" userId="5dc1c784cd93bade" providerId="Windows Live" clId="Web-{5B215E24-1897-4EB7-94D3-02CCFC46A245}" dt="2024-02-18T01:35:35.765" v="905" actId="14100"/>
          <ac:spMkLst>
            <pc:docMk/>
            <pc:sldMk cId="0" sldId="256"/>
            <ac:spMk id="2050" creationId="{DA574AED-9FA1-490A-A580-F0F95C527045}"/>
          </ac:spMkLst>
        </pc:spChg>
        <pc:spChg chg="mod">
          <ac:chgData name="Jennifer Sells" userId="5dc1c784cd93bade" providerId="Windows Live" clId="Web-{5B215E24-1897-4EB7-94D3-02CCFC46A245}" dt="2024-02-18T01:47:37.951" v="956" actId="20577"/>
          <ac:spMkLst>
            <pc:docMk/>
            <pc:sldMk cId="0" sldId="256"/>
            <ac:spMk id="2054" creationId="{0CEC63AF-1ABD-44C3-978B-2FE7353BD5C2}"/>
          </ac:spMkLst>
        </pc:spChg>
        <pc:spChg chg="add mod">
          <ac:chgData name="Jennifer Sells" userId="5dc1c784cd93bade" providerId="Windows Live" clId="Web-{5B215E24-1897-4EB7-94D3-02CCFC46A245}" dt="2024-02-18T01:47:13.638" v="955" actId="1076"/>
          <ac:spMkLst>
            <pc:docMk/>
            <pc:sldMk cId="0" sldId="256"/>
            <ac:spMk id="2058" creationId="{C4F7691E-72F9-850D-CCDB-BBC6F81E791E}"/>
          </ac:spMkLst>
        </pc:spChg>
        <pc:spChg chg="add mod">
          <ac:chgData name="Jennifer Sells" userId="5dc1c784cd93bade" providerId="Windows Live" clId="Web-{5B215E24-1897-4EB7-94D3-02CCFC46A245}" dt="2024-02-18T01:45:27.697" v="949" actId="1076"/>
          <ac:spMkLst>
            <pc:docMk/>
            <pc:sldMk cId="0" sldId="256"/>
            <ac:spMk id="2123" creationId="{91E19F31-E7A6-FD34-60D9-BD2005C3087D}"/>
          </ac:spMkLst>
        </pc:spChg>
        <pc:spChg chg="add mod">
          <ac:chgData name="Jennifer Sells" userId="5dc1c784cd93bade" providerId="Windows Live" clId="Web-{5B215E24-1897-4EB7-94D3-02CCFC46A245}" dt="2024-02-18T01:45:31.713" v="950" actId="1076"/>
          <ac:spMkLst>
            <pc:docMk/>
            <pc:sldMk cId="0" sldId="256"/>
            <ac:spMk id="2125" creationId="{2616E2CD-2304-AFFE-AF46-006086519DDC}"/>
          </ac:spMkLst>
        </pc:spChg>
        <pc:graphicFrameChg chg="add mod modGraphic">
          <ac:chgData name="Jennifer Sells" userId="5dc1c784cd93bade" providerId="Windows Live" clId="Web-{5B215E24-1897-4EB7-94D3-02CCFC46A245}" dt="2024-02-18T01:45:24.229" v="948" actId="14100"/>
          <ac:graphicFrameMkLst>
            <pc:docMk/>
            <pc:sldMk cId="0" sldId="256"/>
            <ac:graphicFrameMk id="3" creationId="{13276336-61E8-0FB2-041A-56F5B3380272}"/>
          </ac:graphicFrameMkLst>
        </pc:graphicFrameChg>
        <pc:graphicFrameChg chg="add mod modGraphic">
          <ac:chgData name="Jennifer Sells" userId="5dc1c784cd93bade" providerId="Windows Live" clId="Web-{5B215E24-1897-4EB7-94D3-02CCFC46A245}" dt="2024-02-18T02:04:39.705" v="970" actId="1076"/>
          <ac:graphicFrameMkLst>
            <pc:docMk/>
            <pc:sldMk cId="0" sldId="256"/>
            <ac:graphicFrameMk id="2147" creationId="{5BBAF1AA-1D73-1CC2-1B7E-F3C725801778}"/>
          </ac:graphicFrameMkLst>
        </pc:graphicFrameChg>
        <pc:graphicFrameChg chg="add del mod modGraphic">
          <ac:chgData name="Jennifer Sells" userId="5dc1c784cd93bade" providerId="Windows Live" clId="Web-{5B215E24-1897-4EB7-94D3-02CCFC46A245}" dt="2024-02-18T02:04:32.908" v="968"/>
          <ac:graphicFrameMkLst>
            <pc:docMk/>
            <pc:sldMk cId="0" sldId="256"/>
            <ac:graphicFrameMk id="4936" creationId="{CCD98D17-EDF5-38D0-ABCA-4401D7583373}"/>
          </ac:graphicFrameMkLst>
        </pc:graphicFrameChg>
        <pc:picChg chg="mod modCrop">
          <ac:chgData name="Jennifer Sells" userId="5dc1c784cd93bade" providerId="Windows Live" clId="Web-{5B215E24-1897-4EB7-94D3-02CCFC46A245}" dt="2024-02-16T18:11:09.645" v="1"/>
          <ac:picMkLst>
            <pc:docMk/>
            <pc:sldMk cId="0" sldId="256"/>
            <ac:picMk id="110" creationId="{B7A6A05B-EAFF-00EF-88CC-163D2D634FC5}"/>
          </ac:picMkLst>
        </pc:picChg>
      </pc:sldChg>
      <pc:sldChg chg="addSp delSp modSp new">
        <pc:chgData name="Jennifer Sells" userId="5dc1c784cd93bade" providerId="Windows Live" clId="Web-{5B215E24-1897-4EB7-94D3-02CCFC46A245}" dt="2024-02-17T23:56:57.580" v="517" actId="20577"/>
        <pc:sldMkLst>
          <pc:docMk/>
          <pc:sldMk cId="32453161" sldId="258"/>
        </pc:sldMkLst>
        <pc:spChg chg="add mod">
          <ac:chgData name="Jennifer Sells" userId="5dc1c784cd93bade" providerId="Windows Live" clId="Web-{5B215E24-1897-4EB7-94D3-02CCFC46A245}" dt="2024-02-17T23:41:48.494" v="510" actId="20577"/>
          <ac:spMkLst>
            <pc:docMk/>
            <pc:sldMk cId="32453161" sldId="258"/>
            <ac:spMk id="79" creationId="{0D9A3978-AF24-32C0-6E00-CEB79EF2C114}"/>
          </ac:spMkLst>
        </pc:spChg>
        <pc:spChg chg="add mod">
          <ac:chgData name="Jennifer Sells" userId="5dc1c784cd93bade" providerId="Windows Live" clId="Web-{5B215E24-1897-4EB7-94D3-02CCFC46A245}" dt="2024-02-17T23:56:57.580" v="517" actId="20577"/>
          <ac:spMkLst>
            <pc:docMk/>
            <pc:sldMk cId="32453161" sldId="258"/>
            <ac:spMk id="80" creationId="{51DF0E49-BD7B-6EF8-388E-9F45D0AF5697}"/>
          </ac:spMkLst>
        </pc:spChg>
        <pc:graphicFrameChg chg="add del mod modGraphic">
          <ac:chgData name="Jennifer Sells" userId="5dc1c784cd93bade" providerId="Windows Live" clId="Web-{5B215E24-1897-4EB7-94D3-02CCFC46A245}" dt="2024-02-17T23:40:19.586" v="493"/>
          <ac:graphicFrameMkLst>
            <pc:docMk/>
            <pc:sldMk cId="32453161" sldId="258"/>
            <ac:graphicFrameMk id="2" creationId="{529D5F78-3B97-6549-DCE8-B70C7076FEB9}"/>
          </ac:graphicFrameMkLst>
        </pc:graphicFrameChg>
      </pc:sldChg>
      <pc:sldChg chg="addSp delSp modSp add replId">
        <pc:chgData name="Jennifer Sells" userId="5dc1c784cd93bade" providerId="Windows Live" clId="Web-{5B215E24-1897-4EB7-94D3-02CCFC46A245}" dt="2024-02-18T01:29:51.709" v="889" actId="1076"/>
        <pc:sldMkLst>
          <pc:docMk/>
          <pc:sldMk cId="3495538916" sldId="259"/>
        </pc:sldMkLst>
        <pc:spChg chg="del mod">
          <ac:chgData name="Jennifer Sells" userId="5dc1c784cd93bade" providerId="Windows Live" clId="Web-{5B215E24-1897-4EB7-94D3-02CCFC46A245}" dt="2024-02-18T00:36:23.486" v="687"/>
          <ac:spMkLst>
            <pc:docMk/>
            <pc:sldMk cId="3495538916" sldId="259"/>
            <ac:spMk id="5" creationId="{C4E82223-784F-9709-737C-F023FC520D26}"/>
          </ac:spMkLst>
        </pc:spChg>
        <pc:spChg chg="mod">
          <ac:chgData name="Jennifer Sells" userId="5dc1c784cd93bade" providerId="Windows Live" clId="Web-{5B215E24-1897-4EB7-94D3-02CCFC46A245}" dt="2024-02-18T01:04:25.831" v="819" actId="1076"/>
          <ac:spMkLst>
            <pc:docMk/>
            <pc:sldMk cId="3495538916" sldId="259"/>
            <ac:spMk id="10" creationId="{54B7E13B-E45A-CC6D-8542-0351730D14FE}"/>
          </ac:spMkLst>
        </pc:spChg>
        <pc:spChg chg="mod">
          <ac:chgData name="Jennifer Sells" userId="5dc1c784cd93bade" providerId="Windows Live" clId="Web-{5B215E24-1897-4EB7-94D3-02CCFC46A245}" dt="2024-02-18T01:04:15.112" v="818" actId="1076"/>
          <ac:spMkLst>
            <pc:docMk/>
            <pc:sldMk cId="3495538916" sldId="259"/>
            <ac:spMk id="12" creationId="{2508649D-21F7-8EB8-C7BF-990ACD6ADDAA}"/>
          </ac:spMkLst>
        </pc:spChg>
        <pc:spChg chg="add mod">
          <ac:chgData name="Jennifer Sells" userId="5dc1c784cd93bade" providerId="Windows Live" clId="Web-{5B215E24-1897-4EB7-94D3-02CCFC46A245}" dt="2024-02-18T00:52:23.755" v="776" actId="14100"/>
          <ac:spMkLst>
            <pc:docMk/>
            <pc:sldMk cId="3495538916" sldId="259"/>
            <ac:spMk id="48" creationId="{0447A006-CDC5-ACBC-FA15-F2F5C22E0CAC}"/>
          </ac:spMkLst>
        </pc:spChg>
        <pc:spChg chg="add mod">
          <ac:chgData name="Jennifer Sells" userId="5dc1c784cd93bade" providerId="Windows Live" clId="Web-{5B215E24-1897-4EB7-94D3-02CCFC46A245}" dt="2024-02-18T00:52:19.927" v="775" actId="14100"/>
          <ac:spMkLst>
            <pc:docMk/>
            <pc:sldMk cId="3495538916" sldId="259"/>
            <ac:spMk id="50" creationId="{6552FA82-D429-5ACF-2600-D87AEA2BFDFC}"/>
          </ac:spMkLst>
        </pc:spChg>
        <pc:spChg chg="mod">
          <ac:chgData name="Jennifer Sells" userId="5dc1c784cd93bade" providerId="Windows Live" clId="Web-{5B215E24-1897-4EB7-94D3-02CCFC46A245}" dt="2024-02-18T01:03:53.893" v="815" actId="20577"/>
          <ac:spMkLst>
            <pc:docMk/>
            <pc:sldMk cId="3495538916" sldId="259"/>
            <ac:spMk id="2054" creationId="{0CEC63AF-1ABD-44C3-978B-2FE7353BD5C2}"/>
          </ac:spMkLst>
        </pc:spChg>
        <pc:spChg chg="add mod">
          <ac:chgData name="Jennifer Sells" userId="5dc1c784cd93bade" providerId="Windows Live" clId="Web-{5B215E24-1897-4EB7-94D3-02CCFC46A245}" dt="2024-02-18T00:58:45.934" v="798" actId="20577"/>
          <ac:spMkLst>
            <pc:docMk/>
            <pc:sldMk cId="3495538916" sldId="259"/>
            <ac:spMk id="2055" creationId="{D3C8B9FE-888B-46FC-F891-27B188095369}"/>
          </ac:spMkLst>
        </pc:spChg>
        <pc:spChg chg="mod">
          <ac:chgData name="Jennifer Sells" userId="5dc1c784cd93bade" providerId="Windows Live" clId="Web-{5B215E24-1897-4EB7-94D3-02CCFC46A245}" dt="2024-02-18T00:09:03.672" v="547" actId="1076"/>
          <ac:spMkLst>
            <pc:docMk/>
            <pc:sldMk cId="3495538916" sldId="259"/>
            <ac:spMk id="2058" creationId="{C4F7691E-72F9-850D-CCDB-BBC6F81E791E}"/>
          </ac:spMkLst>
        </pc:spChg>
        <pc:spChg chg="mod">
          <ac:chgData name="Jennifer Sells" userId="5dc1c784cd93bade" providerId="Windows Live" clId="Web-{5B215E24-1897-4EB7-94D3-02CCFC46A245}" dt="2024-02-18T00:08:27.812" v="545" actId="1076"/>
          <ac:spMkLst>
            <pc:docMk/>
            <pc:sldMk cId="3495538916" sldId="259"/>
            <ac:spMk id="2123" creationId="{91E19F31-E7A6-FD34-60D9-BD2005C3087D}"/>
          </ac:spMkLst>
        </pc:spChg>
        <pc:spChg chg="mod">
          <ac:chgData name="Jennifer Sells" userId="5dc1c784cd93bade" providerId="Windows Live" clId="Web-{5B215E24-1897-4EB7-94D3-02CCFC46A245}" dt="2024-02-18T00:08:57.875" v="546" actId="1076"/>
          <ac:spMkLst>
            <pc:docMk/>
            <pc:sldMk cId="3495538916" sldId="259"/>
            <ac:spMk id="2125" creationId="{2616E2CD-2304-AFFE-AF46-006086519DDC}"/>
          </ac:spMkLst>
        </pc:spChg>
        <pc:graphicFrameChg chg="mod">
          <ac:chgData name="Jennifer Sells" userId="5dc1c784cd93bade" providerId="Windows Live" clId="Web-{5B215E24-1897-4EB7-94D3-02CCFC46A245}" dt="2024-02-18T01:29:26.349" v="887" actId="1076"/>
          <ac:graphicFrameMkLst>
            <pc:docMk/>
            <pc:sldMk cId="3495538916" sldId="259"/>
            <ac:graphicFrameMk id="3" creationId="{13276336-61E8-0FB2-041A-56F5B3380272}"/>
          </ac:graphicFrameMkLst>
        </pc:graphicFrameChg>
        <pc:graphicFrameChg chg="add mod modGraphic">
          <ac:chgData name="Jennifer Sells" userId="5dc1c784cd93bade" providerId="Windows Live" clId="Web-{5B215E24-1897-4EB7-94D3-02CCFC46A245}" dt="2024-02-18T01:29:51.709" v="889" actId="1076"/>
          <ac:graphicFrameMkLst>
            <pc:docMk/>
            <pc:sldMk cId="3495538916" sldId="259"/>
            <ac:graphicFrameMk id="2066" creationId="{58083131-51B4-0EBF-DD7E-775C6A184D05}"/>
          </ac:graphicFrameMkLst>
        </pc:graphicFrameChg>
        <pc:graphicFrameChg chg="del">
          <ac:chgData name="Jennifer Sells" userId="5dc1c784cd93bade" providerId="Windows Live" clId="Web-{5B215E24-1897-4EB7-94D3-02CCFC46A245}" dt="2024-02-17T23:58:29.379" v="519"/>
          <ac:graphicFrameMkLst>
            <pc:docMk/>
            <pc:sldMk cId="3495538916" sldId="259"/>
            <ac:graphicFrameMk id="2147" creationId="{5BBAF1AA-1D73-1CC2-1B7E-F3C725801778}"/>
          </ac:graphicFrameMkLst>
        </pc:graphicFrameChg>
        <pc:cxnChg chg="add mod ord">
          <ac:chgData name="Jennifer Sells" userId="5dc1c784cd93bade" providerId="Windows Live" clId="Web-{5B215E24-1897-4EB7-94D3-02CCFC46A245}" dt="2024-02-18T00:53:01.193" v="780" actId="14100"/>
          <ac:cxnSpMkLst>
            <pc:docMk/>
            <pc:sldMk cId="3495538916" sldId="259"/>
            <ac:cxnSpMk id="2049" creationId="{72C9169D-5D19-82A9-13D9-DE533FF5FF6D}"/>
          </ac:cxnSpMkLst>
        </pc:cxnChg>
        <pc:cxnChg chg="add mod ord">
          <ac:chgData name="Jennifer Sells" userId="5dc1c784cd93bade" providerId="Windows Live" clId="Web-{5B215E24-1897-4EB7-94D3-02CCFC46A245}" dt="2024-02-18T00:55:39.931" v="781" actId="14100"/>
          <ac:cxnSpMkLst>
            <pc:docMk/>
            <pc:sldMk cId="3495538916" sldId="259"/>
            <ac:cxnSpMk id="2051" creationId="{5E0A3BC7-0A84-FD41-6BD1-A9B8F7AB7AD7}"/>
          </ac:cxnSpMkLst>
        </pc:cxnChg>
        <pc:cxnChg chg="add mod">
          <ac:chgData name="Jennifer Sells" userId="5dc1c784cd93bade" providerId="Windows Live" clId="Web-{5B215E24-1897-4EB7-94D3-02CCFC46A245}" dt="2024-02-18T00:59:55.513" v="799"/>
          <ac:cxnSpMkLst>
            <pc:docMk/>
            <pc:sldMk cId="3495538916" sldId="259"/>
            <ac:cxnSpMk id="2372" creationId="{F48EC2A6-32B7-9EF4-984A-62259E36A241}"/>
          </ac:cxnSpMkLst>
        </pc:cxnChg>
      </pc:sldChg>
    </pc:docChg>
  </pc:docChgLst>
  <pc:docChgLst>
    <pc:chgData name="Jennifer Sells" userId="5dc1c784cd93bade" providerId="Windows Live" clId="Web-{EFBE599D-A9FB-4196-A950-CCB2A3169A32}"/>
    <pc:docChg chg="modSld">
      <pc:chgData name="Jennifer Sells" userId="5dc1c784cd93bade" providerId="Windows Live" clId="Web-{EFBE599D-A9FB-4196-A950-CCB2A3169A32}" dt="2024-02-18T19:13:31.991" v="1662"/>
      <pc:docMkLst>
        <pc:docMk/>
      </pc:docMkLst>
      <pc:sldChg chg="addSp delSp modSp mod setBg modNotes">
        <pc:chgData name="Jennifer Sells" userId="5dc1c784cd93bade" providerId="Windows Live" clId="Web-{EFBE599D-A9FB-4196-A950-CCB2A3169A32}" dt="2024-02-18T19:13:31.991" v="1662"/>
        <pc:sldMkLst>
          <pc:docMk/>
          <pc:sldMk cId="0" sldId="256"/>
        </pc:sldMkLst>
        <pc:spChg chg="del">
          <ac:chgData name="Jennifer Sells" userId="5dc1c784cd93bade" providerId="Windows Live" clId="Web-{EFBE599D-A9FB-4196-A950-CCB2A3169A32}" dt="2024-02-18T16:50:23.716" v="164"/>
          <ac:spMkLst>
            <pc:docMk/>
            <pc:sldMk cId="0" sldId="256"/>
            <ac:spMk id="2" creationId="{00000000-0000-0000-0000-000000000000}"/>
          </ac:spMkLst>
        </pc:spChg>
        <pc:spChg chg="mod">
          <ac:chgData name="Jennifer Sells" userId="5dc1c784cd93bade" providerId="Windows Live" clId="Web-{EFBE599D-A9FB-4196-A950-CCB2A3169A32}" dt="2024-02-18T17:26:57.432" v="355" actId="1076"/>
          <ac:spMkLst>
            <pc:docMk/>
            <pc:sldMk cId="0" sldId="256"/>
            <ac:spMk id="10" creationId="{54B7E13B-E45A-CC6D-8542-0351730D14FE}"/>
          </ac:spMkLst>
        </pc:spChg>
        <pc:spChg chg="mod">
          <ac:chgData name="Jennifer Sells" userId="5dc1c784cd93bade" providerId="Windows Live" clId="Web-{EFBE599D-A9FB-4196-A950-CCB2A3169A32}" dt="2024-02-18T17:26:49.963" v="354" actId="1076"/>
          <ac:spMkLst>
            <pc:docMk/>
            <pc:sldMk cId="0" sldId="256"/>
            <ac:spMk id="12" creationId="{2508649D-21F7-8EB8-C7BF-990ACD6ADDAA}"/>
          </ac:spMkLst>
        </pc:spChg>
        <pc:spChg chg="mod">
          <ac:chgData name="Jennifer Sells" userId="5dc1c784cd93bade" providerId="Windows Live" clId="Web-{EFBE599D-A9FB-4196-A950-CCB2A3169A32}" dt="2024-02-18T17:28:19.295" v="366" actId="1076"/>
          <ac:spMkLst>
            <pc:docMk/>
            <pc:sldMk cId="0" sldId="256"/>
            <ac:spMk id="34" creationId="{D6537AE9-73C0-42B3-AD27-71B7B8370C6A}"/>
          </ac:spMkLst>
        </pc:spChg>
        <pc:spChg chg="mod">
          <ac:chgData name="Jennifer Sells" userId="5dc1c784cd93bade" providerId="Windows Live" clId="Web-{EFBE599D-A9FB-4196-A950-CCB2A3169A32}" dt="2024-02-18T18:47:12.204" v="1508" actId="1076"/>
          <ac:spMkLst>
            <pc:docMk/>
            <pc:sldMk cId="0" sldId="256"/>
            <ac:spMk id="66" creationId="{11F59E81-EE64-B886-A47A-98F78689CEDA}"/>
          </ac:spMkLst>
        </pc:spChg>
        <pc:spChg chg="mod">
          <ac:chgData name="Jennifer Sells" userId="5dc1c784cd93bade" providerId="Windows Live" clId="Web-{EFBE599D-A9FB-4196-A950-CCB2A3169A32}" dt="2024-02-18T17:44:04.197" v="431" actId="1076"/>
          <ac:spMkLst>
            <pc:docMk/>
            <pc:sldMk cId="0" sldId="256"/>
            <ac:spMk id="75" creationId="{ED26F8D4-0588-28CC-D5EE-B68F831A8EA2}"/>
          </ac:spMkLst>
        </pc:spChg>
        <pc:spChg chg="mod">
          <ac:chgData name="Jennifer Sells" userId="5dc1c784cd93bade" providerId="Windows Live" clId="Web-{EFBE599D-A9FB-4196-A950-CCB2A3169A32}" dt="2024-02-18T18:35:49.367" v="1386" actId="1076"/>
          <ac:spMkLst>
            <pc:docMk/>
            <pc:sldMk cId="0" sldId="256"/>
            <ac:spMk id="84" creationId="{AFFD1324-CDB3-7E6E-B4FF-B47CC3654E33}"/>
          </ac:spMkLst>
        </pc:spChg>
        <pc:spChg chg="add del mod">
          <ac:chgData name="Jennifer Sells" userId="5dc1c784cd93bade" providerId="Windows Live" clId="Web-{EFBE599D-A9FB-4196-A950-CCB2A3169A32}" dt="2024-02-18T17:45:28.919" v="441"/>
          <ac:spMkLst>
            <pc:docMk/>
            <pc:sldMk cId="0" sldId="256"/>
            <ac:spMk id="86" creationId="{44567BD5-94F1-D813-2725-30CF8591F4BA}"/>
          </ac:spMkLst>
        </pc:spChg>
        <pc:spChg chg="add del mod">
          <ac:chgData name="Jennifer Sells" userId="5dc1c784cd93bade" providerId="Windows Live" clId="Web-{EFBE599D-A9FB-4196-A950-CCB2A3169A32}" dt="2024-02-18T17:26:41.947" v="351"/>
          <ac:spMkLst>
            <pc:docMk/>
            <pc:sldMk cId="0" sldId="256"/>
            <ac:spMk id="106" creationId="{319B0AB5-A757-5C72-E7A0-D20C4C0FCBB8}"/>
          </ac:spMkLst>
        </pc:spChg>
        <pc:spChg chg="mod">
          <ac:chgData name="Jennifer Sells" userId="5dc1c784cd93bade" providerId="Windows Live" clId="Web-{EFBE599D-A9FB-4196-A950-CCB2A3169A32}" dt="2024-02-18T18:41:11.551" v="1449" actId="20577"/>
          <ac:spMkLst>
            <pc:docMk/>
            <pc:sldMk cId="0" sldId="256"/>
            <ac:spMk id="2054" creationId="{0CEC63AF-1ABD-44C3-978B-2FE7353BD5C2}"/>
          </ac:spMkLst>
        </pc:spChg>
        <pc:spChg chg="mod">
          <ac:chgData name="Jennifer Sells" userId="5dc1c784cd93bade" providerId="Windows Live" clId="Web-{EFBE599D-A9FB-4196-A950-CCB2A3169A32}" dt="2024-02-18T17:27:14.480" v="358" actId="1076"/>
          <ac:spMkLst>
            <pc:docMk/>
            <pc:sldMk cId="0" sldId="256"/>
            <ac:spMk id="2058" creationId="{C4F7691E-72F9-850D-CCDB-BBC6F81E791E}"/>
          </ac:spMkLst>
        </pc:spChg>
        <pc:spChg chg="add del mod">
          <ac:chgData name="Jennifer Sells" userId="5dc1c784cd93bade" providerId="Windows Live" clId="Web-{EFBE599D-A9FB-4196-A950-CCB2A3169A32}" dt="2024-02-18T16:44:43.015" v="154"/>
          <ac:spMkLst>
            <pc:docMk/>
            <pc:sldMk cId="0" sldId="256"/>
            <ac:spMk id="2073" creationId="{2CCC74FB-5BCC-CB0F-8214-684FF5C534C7}"/>
          </ac:spMkLst>
        </pc:spChg>
        <pc:spChg chg="add del mod topLvl">
          <ac:chgData name="Jennifer Sells" userId="5dc1c784cd93bade" providerId="Windows Live" clId="Web-{EFBE599D-A9FB-4196-A950-CCB2A3169A32}" dt="2024-02-18T16:53:14.769" v="192"/>
          <ac:spMkLst>
            <pc:docMk/>
            <pc:sldMk cId="0" sldId="256"/>
            <ac:spMk id="2074" creationId="{3287E665-E3A2-2EDE-8841-6475CA2679BB}"/>
          </ac:spMkLst>
        </pc:spChg>
        <pc:spChg chg="add del mod">
          <ac:chgData name="Jennifer Sells" userId="5dc1c784cd93bade" providerId="Windows Live" clId="Web-{EFBE599D-A9FB-4196-A950-CCB2A3169A32}" dt="2024-02-18T16:43:20.324" v="147"/>
          <ac:spMkLst>
            <pc:docMk/>
            <pc:sldMk cId="0" sldId="256"/>
            <ac:spMk id="2115" creationId="{CC4C3EDF-2A32-B05D-9247-3FF509B446FB}"/>
          </ac:spMkLst>
        </pc:spChg>
        <pc:spChg chg="add mod topLvl">
          <ac:chgData name="Jennifer Sells" userId="5dc1c784cd93bade" providerId="Windows Live" clId="Web-{EFBE599D-A9FB-4196-A950-CCB2A3169A32}" dt="2024-02-18T19:06:00.318" v="1653"/>
          <ac:spMkLst>
            <pc:docMk/>
            <pc:sldMk cId="0" sldId="256"/>
            <ac:spMk id="2116" creationId="{4DDDAF36-0D82-BB9E-BD4C-037B225AB055}"/>
          </ac:spMkLst>
        </pc:spChg>
        <pc:spChg chg="add mod topLvl">
          <ac:chgData name="Jennifer Sells" userId="5dc1c784cd93bade" providerId="Windows Live" clId="Web-{EFBE599D-A9FB-4196-A950-CCB2A3169A32}" dt="2024-02-18T19:06:00.318" v="1653"/>
          <ac:spMkLst>
            <pc:docMk/>
            <pc:sldMk cId="0" sldId="256"/>
            <ac:spMk id="2117" creationId="{ACA9CEFA-7EB8-FCAE-296F-D16702933EAB}"/>
          </ac:spMkLst>
        </pc:spChg>
        <pc:spChg chg="add mod ord topLvl">
          <ac:chgData name="Jennifer Sells" userId="5dc1c784cd93bade" providerId="Windows Live" clId="Web-{EFBE599D-A9FB-4196-A950-CCB2A3169A32}" dt="2024-02-18T19:06:21.866" v="1655"/>
          <ac:spMkLst>
            <pc:docMk/>
            <pc:sldMk cId="0" sldId="256"/>
            <ac:spMk id="2118" creationId="{B7C50F0F-A4C6-571D-C5E5-8CCC2ADFC80B}"/>
          </ac:spMkLst>
        </pc:spChg>
        <pc:spChg chg="mod">
          <ac:chgData name="Jennifer Sells" userId="5dc1c784cd93bade" providerId="Windows Live" clId="Web-{EFBE599D-A9FB-4196-A950-CCB2A3169A32}" dt="2024-02-18T18:35:17.116" v="1378" actId="1076"/>
          <ac:spMkLst>
            <pc:docMk/>
            <pc:sldMk cId="0" sldId="256"/>
            <ac:spMk id="2119" creationId="{01DD75B9-D062-403A-B0CA-A61B24DB697C}"/>
          </ac:spMkLst>
        </pc:spChg>
        <pc:spChg chg="del">
          <ac:chgData name="Jennifer Sells" userId="5dc1c784cd93bade" providerId="Windows Live" clId="Web-{EFBE599D-A9FB-4196-A950-CCB2A3169A32}" dt="2024-02-18T17:26:41.947" v="353"/>
          <ac:spMkLst>
            <pc:docMk/>
            <pc:sldMk cId="0" sldId="256"/>
            <ac:spMk id="2123" creationId="{91E19F31-E7A6-FD34-60D9-BD2005C3087D}"/>
          </ac:spMkLst>
        </pc:spChg>
        <pc:spChg chg="del">
          <ac:chgData name="Jennifer Sells" userId="5dc1c784cd93bade" providerId="Windows Live" clId="Web-{EFBE599D-A9FB-4196-A950-CCB2A3169A32}" dt="2024-02-18T17:26:41.947" v="352"/>
          <ac:spMkLst>
            <pc:docMk/>
            <pc:sldMk cId="0" sldId="256"/>
            <ac:spMk id="2125" creationId="{2616E2CD-2304-AFFE-AF46-006086519DDC}"/>
          </ac:spMkLst>
        </pc:spChg>
        <pc:spChg chg="add del mod">
          <ac:chgData name="Jennifer Sells" userId="5dc1c784cd93bade" providerId="Windows Live" clId="Web-{EFBE599D-A9FB-4196-A950-CCB2A3169A32}" dt="2024-02-18T16:50:43.513" v="170"/>
          <ac:spMkLst>
            <pc:docMk/>
            <pc:sldMk cId="0" sldId="256"/>
            <ac:spMk id="2182" creationId="{7A372B69-FAD9-E46C-F5A3-99B81ACB145F}"/>
          </ac:spMkLst>
        </pc:spChg>
        <pc:spChg chg="add del">
          <ac:chgData name="Jennifer Sells" userId="5dc1c784cd93bade" providerId="Windows Live" clId="Web-{EFBE599D-A9FB-4196-A950-CCB2A3169A32}" dt="2024-02-18T17:48:38.910" v="461"/>
          <ac:spMkLst>
            <pc:docMk/>
            <pc:sldMk cId="0" sldId="256"/>
            <ac:spMk id="2183" creationId="{651F2F17-F14B-B0D7-3DB3-14F382025F94}"/>
          </ac:spMkLst>
        </pc:spChg>
        <pc:spChg chg="add mod">
          <ac:chgData name="Jennifer Sells" userId="5dc1c784cd93bade" providerId="Windows Live" clId="Web-{EFBE599D-A9FB-4196-A950-CCB2A3169A32}" dt="2024-02-18T18:49:33.913" v="1522" actId="20577"/>
          <ac:spMkLst>
            <pc:docMk/>
            <pc:sldMk cId="0" sldId="256"/>
            <ac:spMk id="2184" creationId="{2C65C480-8D1A-8706-4A02-2E1DD8EF7CE0}"/>
          </ac:spMkLst>
        </pc:spChg>
        <pc:spChg chg="add mod ord topLvl">
          <ac:chgData name="Jennifer Sells" userId="5dc1c784cd93bade" providerId="Windows Live" clId="Web-{EFBE599D-A9FB-4196-A950-CCB2A3169A32}" dt="2024-02-18T19:06:32.835" v="1656"/>
          <ac:spMkLst>
            <pc:docMk/>
            <pc:sldMk cId="0" sldId="256"/>
            <ac:spMk id="2222" creationId="{532DAA76-5AC6-73CB-9DDD-A06806CFB62B}"/>
          </ac:spMkLst>
        </pc:spChg>
        <pc:spChg chg="add mod">
          <ac:chgData name="Jennifer Sells" userId="5dc1c784cd93bade" providerId="Windows Live" clId="Web-{EFBE599D-A9FB-4196-A950-CCB2A3169A32}" dt="2024-02-18T17:27:49.059" v="362" actId="1076"/>
          <ac:spMkLst>
            <pc:docMk/>
            <pc:sldMk cId="0" sldId="256"/>
            <ac:spMk id="2323" creationId="{F01CFC02-8830-CB0D-278B-A66F8AF7F219}"/>
          </ac:spMkLst>
        </pc:spChg>
        <pc:spChg chg="add mod">
          <ac:chgData name="Jennifer Sells" userId="5dc1c784cd93bade" providerId="Windows Live" clId="Web-{EFBE599D-A9FB-4196-A950-CCB2A3169A32}" dt="2024-02-18T17:28:11.013" v="365" actId="1076"/>
          <ac:spMkLst>
            <pc:docMk/>
            <pc:sldMk cId="0" sldId="256"/>
            <ac:spMk id="2324" creationId="{07872937-41EC-D05A-3B66-0753D808BBF7}"/>
          </ac:spMkLst>
        </pc:spChg>
        <pc:spChg chg="add mod">
          <ac:chgData name="Jennifer Sells" userId="5dc1c784cd93bade" providerId="Windows Live" clId="Web-{EFBE599D-A9FB-4196-A950-CCB2A3169A32}" dt="2024-02-18T17:27:11.136" v="357" actId="1076"/>
          <ac:spMkLst>
            <pc:docMk/>
            <pc:sldMk cId="0" sldId="256"/>
            <ac:spMk id="3126" creationId="{AF150ABB-3819-46AC-8746-50339B608027}"/>
          </ac:spMkLst>
        </pc:spChg>
        <pc:spChg chg="add mod">
          <ac:chgData name="Jennifer Sells" userId="5dc1c784cd93bade" providerId="Windows Live" clId="Web-{EFBE599D-A9FB-4196-A950-CCB2A3169A32}" dt="2024-02-18T17:27:18.620" v="359" actId="1076"/>
          <ac:spMkLst>
            <pc:docMk/>
            <pc:sldMk cId="0" sldId="256"/>
            <ac:spMk id="3127" creationId="{588A05C7-CB21-51F2-D6C9-B39E7A9869FF}"/>
          </ac:spMkLst>
        </pc:spChg>
        <pc:spChg chg="add mod">
          <ac:chgData name="Jennifer Sells" userId="5dc1c784cd93bade" providerId="Windows Live" clId="Web-{EFBE599D-A9FB-4196-A950-CCB2A3169A32}" dt="2024-02-18T17:27:25.511" v="360" actId="1076"/>
          <ac:spMkLst>
            <pc:docMk/>
            <pc:sldMk cId="0" sldId="256"/>
            <ac:spMk id="3128" creationId="{CC27C1A5-A205-75F2-C427-90C9173579B1}"/>
          </ac:spMkLst>
        </pc:spChg>
        <pc:spChg chg="add mod">
          <ac:chgData name="Jennifer Sells" userId="5dc1c784cd93bade" providerId="Windows Live" clId="Web-{EFBE599D-A9FB-4196-A950-CCB2A3169A32}" dt="2024-02-18T17:30:02.329" v="383" actId="1076"/>
          <ac:spMkLst>
            <pc:docMk/>
            <pc:sldMk cId="0" sldId="256"/>
            <ac:spMk id="3165" creationId="{BCF03AB0-A746-0DAF-DEF8-EFA2FE03E8B6}"/>
          </ac:spMkLst>
        </pc:spChg>
        <pc:spChg chg="add del mod">
          <ac:chgData name="Jennifer Sells" userId="5dc1c784cd93bade" providerId="Windows Live" clId="Web-{EFBE599D-A9FB-4196-A950-CCB2A3169A32}" dt="2024-02-18T17:30:11.970" v="385"/>
          <ac:spMkLst>
            <pc:docMk/>
            <pc:sldMk cId="0" sldId="256"/>
            <ac:spMk id="3238" creationId="{BB51A1F4-04E1-5C49-51F8-AFF0B74F25B9}"/>
          </ac:spMkLst>
        </pc:spChg>
        <pc:spChg chg="add mod">
          <ac:chgData name="Jennifer Sells" userId="5dc1c784cd93bade" providerId="Windows Live" clId="Web-{EFBE599D-A9FB-4196-A950-CCB2A3169A32}" dt="2024-02-18T17:35:11.725" v="426" actId="1076"/>
          <ac:spMkLst>
            <pc:docMk/>
            <pc:sldMk cId="0" sldId="256"/>
            <ac:spMk id="3602" creationId="{BE056790-B877-10EF-A59B-7664D14EADE1}"/>
          </ac:spMkLst>
        </pc:spChg>
        <pc:spChg chg="add mod">
          <ac:chgData name="Jennifer Sells" userId="5dc1c784cd93bade" providerId="Windows Live" clId="Web-{EFBE599D-A9FB-4196-A950-CCB2A3169A32}" dt="2024-02-18T17:47:53.518" v="459" actId="1076"/>
          <ac:spMkLst>
            <pc:docMk/>
            <pc:sldMk cId="0" sldId="256"/>
            <ac:spMk id="3603" creationId="{D6D1054A-3A3F-FDAE-EFBA-2A00C300ABEC}"/>
          </ac:spMkLst>
        </pc:spChg>
        <pc:spChg chg="add mod">
          <ac:chgData name="Jennifer Sells" userId="5dc1c784cd93bade" providerId="Windows Live" clId="Web-{EFBE599D-A9FB-4196-A950-CCB2A3169A32}" dt="2024-02-18T17:47:46.721" v="458" actId="1076"/>
          <ac:spMkLst>
            <pc:docMk/>
            <pc:sldMk cId="0" sldId="256"/>
            <ac:spMk id="3604" creationId="{A2BCFCD2-8E49-AFF8-9537-FAA3317EA3B0}"/>
          </ac:spMkLst>
        </pc:spChg>
        <pc:grpChg chg="add del mod">
          <ac:chgData name="Jennifer Sells" userId="5dc1c784cd93bade" providerId="Windows Live" clId="Web-{EFBE599D-A9FB-4196-A950-CCB2A3169A32}" dt="2024-02-18T16:53:07.300" v="191"/>
          <ac:grpSpMkLst>
            <pc:docMk/>
            <pc:sldMk cId="0" sldId="256"/>
            <ac:grpSpMk id="2163" creationId="{BAA10159-47D6-01F0-7C41-BD07DA1802CE}"/>
          </ac:grpSpMkLst>
        </pc:grpChg>
        <pc:grpChg chg="add del mod">
          <ac:chgData name="Jennifer Sells" userId="5dc1c784cd93bade" providerId="Windows Live" clId="Web-{EFBE599D-A9FB-4196-A950-CCB2A3169A32}" dt="2024-02-18T16:52:29.314" v="183"/>
          <ac:grpSpMkLst>
            <pc:docMk/>
            <pc:sldMk cId="0" sldId="256"/>
            <ac:grpSpMk id="2203" creationId="{07BFBCE0-8AF4-42DF-291C-30DB8F6F63AC}"/>
          </ac:grpSpMkLst>
        </pc:grpChg>
        <pc:grpChg chg="add del mod">
          <ac:chgData name="Jennifer Sells" userId="5dc1c784cd93bade" providerId="Windows Live" clId="Web-{EFBE599D-A9FB-4196-A950-CCB2A3169A32}" dt="2024-02-18T19:06:00.318" v="1653"/>
          <ac:grpSpMkLst>
            <pc:docMk/>
            <pc:sldMk cId="0" sldId="256"/>
            <ac:grpSpMk id="2259" creationId="{A3E42768-6087-5A65-ED84-A709C38A4410}"/>
          </ac:grpSpMkLst>
        </pc:grpChg>
        <pc:graphicFrameChg chg="mod">
          <ac:chgData name="Jennifer Sells" userId="5dc1c784cd93bade" providerId="Windows Live" clId="Web-{EFBE599D-A9FB-4196-A950-CCB2A3169A32}" dt="2024-02-18T17:27:05.651" v="356" actId="1076"/>
          <ac:graphicFrameMkLst>
            <pc:docMk/>
            <pc:sldMk cId="0" sldId="256"/>
            <ac:graphicFrameMk id="3" creationId="{13276336-61E8-0FB2-041A-56F5B3380272}"/>
          </ac:graphicFrameMkLst>
        </pc:graphicFrameChg>
        <pc:graphicFrameChg chg="mod modGraphic">
          <ac:chgData name="Jennifer Sells" userId="5dc1c784cd93bade" providerId="Windows Live" clId="Web-{EFBE599D-A9FB-4196-A950-CCB2A3169A32}" dt="2024-02-18T19:08:22.698" v="1660"/>
          <ac:graphicFrameMkLst>
            <pc:docMk/>
            <pc:sldMk cId="0" sldId="256"/>
            <ac:graphicFrameMk id="79" creationId="{AD2F1E1D-F775-C66B-81C6-0221035AA75C}"/>
          </ac:graphicFrameMkLst>
        </pc:graphicFrameChg>
        <pc:graphicFrameChg chg="add del mod modGraphic">
          <ac:chgData name="Jennifer Sells" userId="5dc1c784cd93bade" providerId="Windows Live" clId="Web-{EFBE599D-A9FB-4196-A950-CCB2A3169A32}" dt="2024-02-18T16:39:06.206" v="96"/>
          <ac:graphicFrameMkLst>
            <pc:docMk/>
            <pc:sldMk cId="0" sldId="256"/>
            <ac:graphicFrameMk id="108" creationId="{D07D9471-4FAB-7F0C-E238-67C62D13F5F3}"/>
          </ac:graphicFrameMkLst>
        </pc:graphicFrameChg>
        <pc:graphicFrameChg chg="add del">
          <ac:chgData name="Jennifer Sells" userId="5dc1c784cd93bade" providerId="Windows Live" clId="Web-{EFBE599D-A9FB-4196-A950-CCB2A3169A32}" dt="2024-02-18T16:40:28.615" v="115"/>
          <ac:graphicFrameMkLst>
            <pc:docMk/>
            <pc:sldMk cId="0" sldId="256"/>
            <ac:graphicFrameMk id="2075" creationId="{D07D9471-4FAB-7F0C-E238-67C62D13F5F3}"/>
          </ac:graphicFrameMkLst>
        </pc:graphicFrameChg>
        <pc:graphicFrameChg chg="mod modGraphic">
          <ac:chgData name="Jennifer Sells" userId="5dc1c784cd93bade" providerId="Windows Live" clId="Web-{EFBE599D-A9FB-4196-A950-CCB2A3169A32}" dt="2024-02-18T18:58:08.676" v="1578" actId="1076"/>
          <ac:graphicFrameMkLst>
            <pc:docMk/>
            <pc:sldMk cId="0" sldId="256"/>
            <ac:graphicFrameMk id="2147" creationId="{5BBAF1AA-1D73-1CC2-1B7E-F3C725801778}"/>
          </ac:graphicFrameMkLst>
        </pc:graphicFrameChg>
        <pc:graphicFrameChg chg="add del mod modGraphic">
          <ac:chgData name="Jennifer Sells" userId="5dc1c784cd93bade" providerId="Windows Live" clId="Web-{EFBE599D-A9FB-4196-A950-CCB2A3169A32}" dt="2024-02-18T18:54:45.754" v="1526"/>
          <ac:graphicFrameMkLst>
            <pc:docMk/>
            <pc:sldMk cId="0" sldId="256"/>
            <ac:graphicFrameMk id="3605" creationId="{89474322-AF77-7564-791F-0BA67FC751DD}"/>
          </ac:graphicFrameMkLst>
        </pc:graphicFrameChg>
        <pc:graphicFrameChg chg="add del mod modGraphic">
          <ac:chgData name="Jennifer Sells" userId="5dc1c784cd93bade" providerId="Windows Live" clId="Web-{EFBE599D-A9FB-4196-A950-CCB2A3169A32}" dt="2024-02-18T19:02:19.732" v="1641"/>
          <ac:graphicFrameMkLst>
            <pc:docMk/>
            <pc:sldMk cId="0" sldId="256"/>
            <ac:graphicFrameMk id="3617" creationId="{7D3F1477-3925-6A92-FD86-0F27D16128DE}"/>
          </ac:graphicFrameMkLst>
        </pc:graphicFrameChg>
        <pc:graphicFrameChg chg="add del mod modGraphic">
          <ac:chgData name="Jennifer Sells" userId="5dc1c784cd93bade" providerId="Windows Live" clId="Web-{EFBE599D-A9FB-4196-A950-CCB2A3169A32}" dt="2024-02-18T19:02:22.326" v="1642"/>
          <ac:graphicFrameMkLst>
            <pc:docMk/>
            <pc:sldMk cId="0" sldId="256"/>
            <ac:graphicFrameMk id="3940" creationId="{0DF13610-FC7A-33AC-9DAE-4547EEE82261}"/>
          </ac:graphicFrameMkLst>
        </pc:graphicFrameChg>
        <pc:picChg chg="mod">
          <ac:chgData name="Jennifer Sells" userId="5dc1c784cd93bade" providerId="Windows Live" clId="Web-{EFBE599D-A9FB-4196-A950-CCB2A3169A32}" dt="2024-02-18T16:55:18.164" v="212" actId="14100"/>
          <ac:picMkLst>
            <pc:docMk/>
            <pc:sldMk cId="0" sldId="256"/>
            <ac:picMk id="31" creationId="{B23F7495-6D69-428F-B508-B8BD3A80099C}"/>
          </ac:picMkLst>
        </pc:picChg>
        <pc:picChg chg="mod">
          <ac:chgData name="Jennifer Sells" userId="5dc1c784cd93bade" providerId="Windows Live" clId="Web-{EFBE599D-A9FB-4196-A950-CCB2A3169A32}" dt="2024-02-18T19:01:18.480" v="1640"/>
          <ac:picMkLst>
            <pc:docMk/>
            <pc:sldMk cId="0" sldId="256"/>
            <ac:picMk id="110" creationId="{B7A6A05B-EAFF-00EF-88CC-163D2D634FC5}"/>
          </ac:picMkLst>
        </pc:picChg>
      </pc:sldChg>
      <pc:sldChg chg="modSp">
        <pc:chgData name="Jennifer Sells" userId="5dc1c784cd93bade" providerId="Windows Live" clId="Web-{EFBE599D-A9FB-4196-A950-CCB2A3169A32}" dt="2024-02-18T16:36:50.217" v="74" actId="14100"/>
        <pc:sldMkLst>
          <pc:docMk/>
          <pc:sldMk cId="3495538916" sldId="259"/>
        </pc:sldMkLst>
        <pc:spChg chg="mod">
          <ac:chgData name="Jennifer Sells" userId="5dc1c784cd93bade" providerId="Windows Live" clId="Web-{EFBE599D-A9FB-4196-A950-CCB2A3169A32}" dt="2024-02-18T16:36:41.638" v="73" actId="14100"/>
          <ac:spMkLst>
            <pc:docMk/>
            <pc:sldMk cId="3495538916" sldId="259"/>
            <ac:spMk id="2054" creationId="{0CEC63AF-1ABD-44C3-978B-2FE7353BD5C2}"/>
          </ac:spMkLst>
        </pc:spChg>
        <pc:graphicFrameChg chg="mod">
          <ac:chgData name="Jennifer Sells" userId="5dc1c784cd93bade" providerId="Windows Live" clId="Web-{EFBE599D-A9FB-4196-A950-CCB2A3169A32}" dt="2024-02-18T16:36:50.217" v="74" actId="14100"/>
          <ac:graphicFrameMkLst>
            <pc:docMk/>
            <pc:sldMk cId="3495538916" sldId="259"/>
            <ac:graphicFrameMk id="2066" creationId="{58083131-51B4-0EBF-DD7E-775C6A184D05}"/>
          </ac:graphicFrameMkLst>
        </pc:graphicFrameChg>
      </pc:sldChg>
    </pc:docChg>
  </pc:docChgLst>
  <pc:docChgLst>
    <pc:chgData name="Jennifer Sells" userId="5dc1c784cd93bade" providerId="Windows Live" clId="Web-{986E1E02-F5BD-40DA-8E01-E8271152A4A0}"/>
    <pc:docChg chg="addSld delSld modSld">
      <pc:chgData name="Jennifer Sells" userId="5dc1c784cd93bade" providerId="Windows Live" clId="Web-{986E1E02-F5BD-40DA-8E01-E8271152A4A0}" dt="2024-02-18T19:43:35.896" v="292" actId="20577"/>
      <pc:docMkLst>
        <pc:docMk/>
      </pc:docMkLst>
      <pc:sldChg chg="addSp delSp modSp add del">
        <pc:chgData name="Jennifer Sells" userId="5dc1c784cd93bade" providerId="Windows Live" clId="Web-{986E1E02-F5BD-40DA-8E01-E8271152A4A0}" dt="2024-02-18T19:43:35.896" v="292" actId="20577"/>
        <pc:sldMkLst>
          <pc:docMk/>
          <pc:sldMk cId="0" sldId="256"/>
        </pc:sldMkLst>
        <pc:spChg chg="mod topLvl">
          <ac:chgData name="Jennifer Sells" userId="5dc1c784cd93bade" providerId="Windows Live" clId="Web-{986E1E02-F5BD-40DA-8E01-E8271152A4A0}" dt="2024-02-18T19:32:38.444" v="189" actId="1076"/>
          <ac:spMkLst>
            <pc:docMk/>
            <pc:sldMk cId="0" sldId="256"/>
            <ac:spMk id="10" creationId="{54B7E13B-E45A-CC6D-8542-0351730D14FE}"/>
          </ac:spMkLst>
        </pc:spChg>
        <pc:spChg chg="mod topLvl">
          <ac:chgData name="Jennifer Sells" userId="5dc1c784cd93bade" providerId="Windows Live" clId="Web-{986E1E02-F5BD-40DA-8E01-E8271152A4A0}" dt="2024-02-18T19:33:25.055" v="197" actId="20577"/>
          <ac:spMkLst>
            <pc:docMk/>
            <pc:sldMk cId="0" sldId="256"/>
            <ac:spMk id="12" creationId="{2508649D-21F7-8EB8-C7BF-990ACD6ADDAA}"/>
          </ac:spMkLst>
        </pc:spChg>
        <pc:spChg chg="add del mod">
          <ac:chgData name="Jennifer Sells" userId="5dc1c784cd93bade" providerId="Windows Live" clId="Web-{986E1E02-F5BD-40DA-8E01-E8271152A4A0}" dt="2024-02-18T19:22:49.624" v="15"/>
          <ac:spMkLst>
            <pc:docMk/>
            <pc:sldMk cId="0" sldId="256"/>
            <ac:spMk id="77" creationId="{B78731D4-A7A9-224A-155C-611FF373D83B}"/>
          </ac:spMkLst>
        </pc:spChg>
        <pc:spChg chg="add del">
          <ac:chgData name="Jennifer Sells" userId="5dc1c784cd93bade" providerId="Windows Live" clId="Web-{986E1E02-F5BD-40DA-8E01-E8271152A4A0}" dt="2024-02-18T19:23:01.578" v="17"/>
          <ac:spMkLst>
            <pc:docMk/>
            <pc:sldMk cId="0" sldId="256"/>
            <ac:spMk id="78" creationId="{C5406606-42B5-B302-7A9F-6932C9E3A274}"/>
          </ac:spMkLst>
        </pc:spChg>
        <pc:spChg chg="add mod">
          <ac:chgData name="Jennifer Sells" userId="5dc1c784cd93bade" providerId="Windows Live" clId="Web-{986E1E02-F5BD-40DA-8E01-E8271152A4A0}" dt="2024-02-18T19:41:02.155" v="283" actId="20577"/>
          <ac:spMkLst>
            <pc:docMk/>
            <pc:sldMk cId="0" sldId="256"/>
            <ac:spMk id="80" creationId="{C2BA753B-3BC8-29F3-5E08-7F5A0F188793}"/>
          </ac:spMkLst>
        </pc:spChg>
        <pc:spChg chg="mod">
          <ac:chgData name="Jennifer Sells" userId="5dc1c784cd93bade" providerId="Windows Live" clId="Web-{986E1E02-F5BD-40DA-8E01-E8271152A4A0}" dt="2024-02-18T19:43:35.896" v="292" actId="20577"/>
          <ac:spMkLst>
            <pc:docMk/>
            <pc:sldMk cId="0" sldId="256"/>
            <ac:spMk id="2052" creationId="{7423DC0F-04CB-4B68-AAC2-C2C8231EEE65}"/>
          </ac:spMkLst>
        </pc:spChg>
        <pc:spChg chg="mod">
          <ac:chgData name="Jennifer Sells" userId="5dc1c784cd93bade" providerId="Windows Live" clId="Web-{986E1E02-F5BD-40DA-8E01-E8271152A4A0}" dt="2024-02-18T19:20:58.214" v="6"/>
          <ac:spMkLst>
            <pc:docMk/>
            <pc:sldMk cId="0" sldId="256"/>
            <ac:spMk id="2118" creationId="{B7C50F0F-A4C6-571D-C5E5-8CCC2ADFC80B}"/>
          </ac:spMkLst>
        </pc:spChg>
        <pc:spChg chg="topLvl">
          <ac:chgData name="Jennifer Sells" userId="5dc1c784cd93bade" providerId="Windows Live" clId="Web-{986E1E02-F5BD-40DA-8E01-E8271152A4A0}" dt="2024-02-18T19:31:27.270" v="178"/>
          <ac:spMkLst>
            <pc:docMk/>
            <pc:sldMk cId="0" sldId="256"/>
            <ac:spMk id="2323" creationId="{F01CFC02-8830-CB0D-278B-A66F8AF7F219}"/>
          </ac:spMkLst>
        </pc:spChg>
        <pc:spChg chg="add mod">
          <ac:chgData name="Jennifer Sells" userId="5dc1c784cd93bade" providerId="Windows Live" clId="Web-{986E1E02-F5BD-40DA-8E01-E8271152A4A0}" dt="2024-02-18T19:41:40.922" v="289" actId="1076"/>
          <ac:spMkLst>
            <pc:docMk/>
            <pc:sldMk cId="0" sldId="256"/>
            <ac:spMk id="3082" creationId="{00118A09-3353-4D75-A902-83AF1E72E7CD}"/>
          </ac:spMkLst>
        </pc:spChg>
        <pc:spChg chg="add del">
          <ac:chgData name="Jennifer Sells" userId="5dc1c784cd93bade" providerId="Windows Live" clId="Web-{986E1E02-F5BD-40DA-8E01-E8271152A4A0}" dt="2024-02-18T19:39:44.684" v="269"/>
          <ac:spMkLst>
            <pc:docMk/>
            <pc:sldMk cId="0" sldId="256"/>
            <ac:spMk id="3084" creationId="{221B1348-3FD2-D5A1-2790-CC57A5EF8D08}"/>
          </ac:spMkLst>
        </pc:spChg>
        <pc:spChg chg="add del">
          <ac:chgData name="Jennifer Sells" userId="5dc1c784cd93bade" providerId="Windows Live" clId="Web-{986E1E02-F5BD-40DA-8E01-E8271152A4A0}" dt="2024-02-18T19:39:42.184" v="268"/>
          <ac:spMkLst>
            <pc:docMk/>
            <pc:sldMk cId="0" sldId="256"/>
            <ac:spMk id="3086" creationId="{C1E47BD3-D646-E892-B2B0-271D69017881}"/>
          </ac:spMkLst>
        </pc:spChg>
        <pc:spChg chg="add del">
          <ac:chgData name="Jennifer Sells" userId="5dc1c784cd93bade" providerId="Windows Live" clId="Web-{986E1E02-F5BD-40DA-8E01-E8271152A4A0}" dt="2024-02-18T19:39:39.918" v="267"/>
          <ac:spMkLst>
            <pc:docMk/>
            <pc:sldMk cId="0" sldId="256"/>
            <ac:spMk id="3088" creationId="{A082DA63-FF8A-0779-13E5-0A15AFF7C880}"/>
          </ac:spMkLst>
        </pc:spChg>
        <pc:spChg chg="add del mod">
          <ac:chgData name="Jennifer Sells" userId="5dc1c784cd93bade" providerId="Windows Live" clId="Web-{986E1E02-F5BD-40DA-8E01-E8271152A4A0}" dt="2024-02-18T19:39:11.995" v="257"/>
          <ac:spMkLst>
            <pc:docMk/>
            <pc:sldMk cId="0" sldId="256"/>
            <ac:spMk id="3090" creationId="{48A51C2A-199B-5724-9AE7-8EE2B41DDDFC}"/>
          </ac:spMkLst>
        </pc:spChg>
        <pc:spChg chg="add del">
          <ac:chgData name="Jennifer Sells" userId="5dc1c784cd93bade" providerId="Windows Live" clId="Web-{986E1E02-F5BD-40DA-8E01-E8271152A4A0}" dt="2024-02-18T19:39:27.714" v="264"/>
          <ac:spMkLst>
            <pc:docMk/>
            <pc:sldMk cId="0" sldId="256"/>
            <ac:spMk id="3091" creationId="{48A51C2A-199B-5724-9AE7-8EE2B41DDDFC}"/>
          </ac:spMkLst>
        </pc:spChg>
        <pc:spChg chg="add del">
          <ac:chgData name="Jennifer Sells" userId="5dc1c784cd93bade" providerId="Windows Live" clId="Web-{986E1E02-F5BD-40DA-8E01-E8271152A4A0}" dt="2024-02-18T19:39:35.918" v="265"/>
          <ac:spMkLst>
            <pc:docMk/>
            <pc:sldMk cId="0" sldId="256"/>
            <ac:spMk id="3092" creationId="{48A51C2A-199B-5724-9AE7-8EE2B41DDDFC}"/>
          </ac:spMkLst>
        </pc:spChg>
        <pc:spChg chg="add del">
          <ac:chgData name="Jennifer Sells" userId="5dc1c784cd93bade" providerId="Windows Live" clId="Web-{986E1E02-F5BD-40DA-8E01-E8271152A4A0}" dt="2024-02-18T19:39:37.652" v="266"/>
          <ac:spMkLst>
            <pc:docMk/>
            <pc:sldMk cId="0" sldId="256"/>
            <ac:spMk id="3093" creationId="{48A51C2A-199B-5724-9AE7-8EE2B41DDDFC}"/>
          </ac:spMkLst>
        </pc:spChg>
        <pc:spChg chg="add del mod">
          <ac:chgData name="Jennifer Sells" userId="5dc1c784cd93bade" providerId="Windows Live" clId="Web-{986E1E02-F5BD-40DA-8E01-E8271152A4A0}" dt="2024-02-18T19:39:25.074" v="263"/>
          <ac:spMkLst>
            <pc:docMk/>
            <pc:sldMk cId="0" sldId="256"/>
            <ac:spMk id="3094" creationId="{48A51C2A-199B-5724-9AE7-8EE2B41DDDFC}"/>
          </ac:spMkLst>
        </pc:spChg>
        <pc:spChg chg="topLvl">
          <ac:chgData name="Jennifer Sells" userId="5dc1c784cd93bade" providerId="Windows Live" clId="Web-{986E1E02-F5BD-40DA-8E01-E8271152A4A0}" dt="2024-02-18T19:31:27.270" v="178"/>
          <ac:spMkLst>
            <pc:docMk/>
            <pc:sldMk cId="0" sldId="256"/>
            <ac:spMk id="3165" creationId="{BCF03AB0-A746-0DAF-DEF8-EFA2FE03E8B6}"/>
          </ac:spMkLst>
        </pc:spChg>
        <pc:spChg chg="topLvl">
          <ac:chgData name="Jennifer Sells" userId="5dc1c784cd93bade" providerId="Windows Live" clId="Web-{986E1E02-F5BD-40DA-8E01-E8271152A4A0}" dt="2024-02-18T19:31:27.270" v="178"/>
          <ac:spMkLst>
            <pc:docMk/>
            <pc:sldMk cId="0" sldId="256"/>
            <ac:spMk id="3602" creationId="{BE056790-B877-10EF-A59B-7664D14EADE1}"/>
          </ac:spMkLst>
        </pc:spChg>
        <pc:spChg chg="add mod">
          <ac:chgData name="Jennifer Sells" userId="5dc1c784cd93bade" providerId="Windows Live" clId="Web-{986E1E02-F5BD-40DA-8E01-E8271152A4A0}" dt="2024-02-18T19:41:08.187" v="284" actId="1076"/>
          <ac:spMkLst>
            <pc:docMk/>
            <pc:sldMk cId="0" sldId="256"/>
            <ac:spMk id="3664" creationId="{DD72B11C-CEC7-42EF-C7FF-2D545E4498EE}"/>
          </ac:spMkLst>
        </pc:spChg>
        <pc:spChg chg="add mod">
          <ac:chgData name="Jennifer Sells" userId="5dc1c784cd93bade" providerId="Windows Live" clId="Web-{986E1E02-F5BD-40DA-8E01-E8271152A4A0}" dt="2024-02-18T19:41:48.345" v="290" actId="1076"/>
          <ac:spMkLst>
            <pc:docMk/>
            <pc:sldMk cId="0" sldId="256"/>
            <ac:spMk id="3665" creationId="{19758E60-BEF0-29C6-14FB-C6D8DB64E9EE}"/>
          </ac:spMkLst>
        </pc:spChg>
        <pc:spChg chg="add mod">
          <ac:chgData name="Jennifer Sells" userId="5dc1c784cd93bade" providerId="Windows Live" clId="Web-{986E1E02-F5BD-40DA-8E01-E8271152A4A0}" dt="2024-02-18T19:41:32.516" v="288" actId="1076"/>
          <ac:spMkLst>
            <pc:docMk/>
            <pc:sldMk cId="0" sldId="256"/>
            <ac:spMk id="3666" creationId="{9F127718-7E93-6680-A3BD-1E15482461CD}"/>
          </ac:spMkLst>
        </pc:spChg>
        <pc:spChg chg="add mod">
          <ac:chgData name="Jennifer Sells" userId="5dc1c784cd93bade" providerId="Windows Live" clId="Web-{986E1E02-F5BD-40DA-8E01-E8271152A4A0}" dt="2024-02-18T19:41:25.203" v="287" actId="1076"/>
          <ac:spMkLst>
            <pc:docMk/>
            <pc:sldMk cId="0" sldId="256"/>
            <ac:spMk id="3667" creationId="{C538C1AE-8787-5677-1E20-36414CAD9C4A}"/>
          </ac:spMkLst>
        </pc:spChg>
        <pc:spChg chg="add mod">
          <ac:chgData name="Jennifer Sells" userId="5dc1c784cd93bade" providerId="Windows Live" clId="Web-{986E1E02-F5BD-40DA-8E01-E8271152A4A0}" dt="2024-02-18T19:41:17.718" v="286" actId="1076"/>
          <ac:spMkLst>
            <pc:docMk/>
            <pc:sldMk cId="0" sldId="256"/>
            <ac:spMk id="3668" creationId="{D58FDEBF-EFF5-3FCF-92D1-A7FD373F7BF5}"/>
          </ac:spMkLst>
        </pc:spChg>
        <pc:grpChg chg="add del">
          <ac:chgData name="Jennifer Sells" userId="5dc1c784cd93bade" providerId="Windows Live" clId="Web-{986E1E02-F5BD-40DA-8E01-E8271152A4A0}" dt="2024-02-18T19:31:27.270" v="178"/>
          <ac:grpSpMkLst>
            <pc:docMk/>
            <pc:sldMk cId="0" sldId="256"/>
            <ac:grpSpMk id="2083" creationId="{69684B26-C44A-2891-D376-EB10D44E7E7B}"/>
          </ac:grpSpMkLst>
        </pc:grpChg>
        <pc:grpChg chg="add mod">
          <ac:chgData name="Jennifer Sells" userId="5dc1c784cd93bade" providerId="Windows Live" clId="Web-{986E1E02-F5BD-40DA-8E01-E8271152A4A0}" dt="2024-02-18T19:33:37.103" v="198" actId="1076"/>
          <ac:grpSpMkLst>
            <pc:docMk/>
            <pc:sldMk cId="0" sldId="256"/>
            <ac:grpSpMk id="2156" creationId="{53401670-604D-8247-5B6C-7BCB6D9B7BD4}"/>
          </ac:grpSpMkLst>
        </pc:grpChg>
        <pc:grpChg chg="add del mod">
          <ac:chgData name="Jennifer Sells" userId="5dc1c784cd93bade" providerId="Windows Live" clId="Web-{986E1E02-F5BD-40DA-8E01-E8271152A4A0}" dt="2024-02-18T19:31:47.396" v="181"/>
          <ac:grpSpMkLst>
            <pc:docMk/>
            <pc:sldMk cId="0" sldId="256"/>
            <ac:grpSpMk id="2334" creationId="{F77AE165-4F34-6166-DBCD-0F8D9C3DC036}"/>
          </ac:grpSpMkLst>
        </pc:grpChg>
        <pc:grpChg chg="add mod topLvl">
          <ac:chgData name="Jennifer Sells" userId="5dc1c784cd93bade" providerId="Windows Live" clId="Web-{986E1E02-F5BD-40DA-8E01-E8271152A4A0}" dt="2024-02-18T19:32:21.553" v="186" actId="1076"/>
          <ac:grpSpMkLst>
            <pc:docMk/>
            <pc:sldMk cId="0" sldId="256"/>
            <ac:grpSpMk id="3174" creationId="{F7A4FEAF-513E-E682-0981-7FB3FD6C9990}"/>
          </ac:grpSpMkLst>
        </pc:grpChg>
        <pc:graphicFrameChg chg="modGraphic">
          <ac:chgData name="Jennifer Sells" userId="5dc1c784cd93bade" providerId="Windows Live" clId="Web-{986E1E02-F5BD-40DA-8E01-E8271152A4A0}" dt="2024-02-18T19:16:58.111" v="4"/>
          <ac:graphicFrameMkLst>
            <pc:docMk/>
            <pc:sldMk cId="0" sldId="256"/>
            <ac:graphicFrameMk id="3" creationId="{13276336-61E8-0FB2-041A-56F5B3380272}"/>
          </ac:graphicFrameMkLst>
        </pc:graphicFrameChg>
        <pc:graphicFrameChg chg="mod topLvl modGraphic">
          <ac:chgData name="Jennifer Sells" userId="5dc1c784cd93bade" providerId="Windows Live" clId="Web-{986E1E02-F5BD-40DA-8E01-E8271152A4A0}" dt="2024-02-18T19:31:27.270" v="178"/>
          <ac:graphicFrameMkLst>
            <pc:docMk/>
            <pc:sldMk cId="0" sldId="256"/>
            <ac:graphicFrameMk id="2147" creationId="{5BBAF1AA-1D73-1CC2-1B7E-F3C725801778}"/>
          </ac:graphicFrameMkLst>
        </pc:graphicFrameChg>
        <pc:picChg chg="mod">
          <ac:chgData name="Jennifer Sells" userId="5dc1c784cd93bade" providerId="Windows Live" clId="Web-{986E1E02-F5BD-40DA-8E01-E8271152A4A0}" dt="2024-02-18T19:34:00.135" v="199" actId="1076"/>
          <ac:picMkLst>
            <pc:docMk/>
            <pc:sldMk cId="0" sldId="256"/>
            <ac:picMk id="110" creationId="{B7A6A05B-EAFF-00EF-88CC-163D2D634FC5}"/>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4A2D393-3BD0-49DA-92FC-FD4AAC3B46C5}"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US"/>
        </a:p>
      </dgm:t>
    </dgm:pt>
    <dgm:pt modelId="{7E04214B-3E62-491F-AFC8-ABC02385E764}">
      <dgm:prSet phldrT="[Text]" phldr="0"/>
      <dgm:spPr/>
      <dgm:t>
        <a:bodyPr/>
        <a:lstStyle/>
        <a:p>
          <a:pPr rtl="0"/>
          <a:r>
            <a:rPr lang="en-US" dirty="0">
              <a:latin typeface="Rockwell"/>
              <a:ea typeface="ＭＳ Ｐゴシック"/>
            </a:rPr>
            <a:t>Self- Initiative</a:t>
          </a:r>
          <a:endParaRPr lang="en-US" dirty="0">
            <a:latin typeface="Rockwell"/>
          </a:endParaRPr>
        </a:p>
      </dgm:t>
    </dgm:pt>
    <dgm:pt modelId="{A3F0AA06-C79F-42FB-8E31-0DFFCB07B0D2}" type="parTrans" cxnId="{029A72CA-5230-481A-BEBC-E7CE313A91B9}">
      <dgm:prSet/>
      <dgm:spPr/>
      <dgm:t>
        <a:bodyPr/>
        <a:lstStyle/>
        <a:p>
          <a:endParaRPr lang="en-US"/>
        </a:p>
      </dgm:t>
    </dgm:pt>
    <dgm:pt modelId="{4E85D6C2-786C-4131-938F-8DCD57CCEADA}" type="sibTrans" cxnId="{029A72CA-5230-481A-BEBC-E7CE313A91B9}">
      <dgm:prSet/>
      <dgm:spPr/>
      <dgm:t>
        <a:bodyPr/>
        <a:lstStyle/>
        <a:p>
          <a:endParaRPr lang="en-US"/>
        </a:p>
      </dgm:t>
    </dgm:pt>
    <dgm:pt modelId="{DAE0055B-4A4A-45CC-A28D-E46349F6DDD0}">
      <dgm:prSet phldrT="[Text]" phldr="0"/>
      <dgm:spPr/>
      <dgm:t>
        <a:bodyPr/>
        <a:lstStyle/>
        <a:p>
          <a:r>
            <a:rPr lang="en-US" dirty="0">
              <a:latin typeface="Rockwell"/>
              <a:ea typeface="ＭＳ Ｐゴシック"/>
            </a:rPr>
            <a:t>Assumptions</a:t>
          </a:r>
          <a:endParaRPr lang="en-US" dirty="0">
            <a:latin typeface="Rockwell"/>
          </a:endParaRPr>
        </a:p>
      </dgm:t>
    </dgm:pt>
    <dgm:pt modelId="{A2C23E43-EE5A-4FC6-BFF8-53BD3F00CFF2}" type="parTrans" cxnId="{6CCB35AB-54CF-4A0D-9905-6A1DEFDEF519}">
      <dgm:prSet/>
      <dgm:spPr/>
      <dgm:t>
        <a:bodyPr/>
        <a:lstStyle/>
        <a:p>
          <a:endParaRPr lang="en-US"/>
        </a:p>
      </dgm:t>
    </dgm:pt>
    <dgm:pt modelId="{4A341423-CE90-444F-B113-CFF76807503E}" type="sibTrans" cxnId="{6CCB35AB-54CF-4A0D-9905-6A1DEFDEF519}">
      <dgm:prSet/>
      <dgm:spPr/>
      <dgm:t>
        <a:bodyPr/>
        <a:lstStyle/>
        <a:p>
          <a:endParaRPr lang="en-US"/>
        </a:p>
      </dgm:t>
    </dgm:pt>
    <dgm:pt modelId="{4F4D4706-4D26-407C-8416-28A4BC1C5EBF}">
      <dgm:prSet phldrT="[Text]" phldr="0"/>
      <dgm:spPr/>
      <dgm:t>
        <a:bodyPr/>
        <a:lstStyle/>
        <a:p>
          <a:pPr rtl="0"/>
          <a:r>
            <a:rPr lang="en-US" dirty="0">
              <a:latin typeface="Rockwell"/>
              <a:ea typeface="ＭＳ Ｐゴシック"/>
            </a:rPr>
            <a:t>Feedback Mechanisms</a:t>
          </a:r>
          <a:endParaRPr lang="en-US" dirty="0">
            <a:latin typeface="Rockwell"/>
          </a:endParaRPr>
        </a:p>
      </dgm:t>
    </dgm:pt>
    <dgm:pt modelId="{E3552249-AECF-4E74-AE4E-B96DECAC9CC9}" type="parTrans" cxnId="{8F69ED10-F9B2-45FA-B864-B8707A3AEB99}">
      <dgm:prSet/>
      <dgm:spPr/>
      <dgm:t>
        <a:bodyPr/>
        <a:lstStyle/>
        <a:p>
          <a:endParaRPr lang="en-US"/>
        </a:p>
      </dgm:t>
    </dgm:pt>
    <dgm:pt modelId="{3C3347DE-3FDF-4A4B-A989-654399E74F13}" type="sibTrans" cxnId="{8F69ED10-F9B2-45FA-B864-B8707A3AEB99}">
      <dgm:prSet/>
      <dgm:spPr/>
      <dgm:t>
        <a:bodyPr/>
        <a:lstStyle/>
        <a:p>
          <a:endParaRPr lang="en-US"/>
        </a:p>
      </dgm:t>
    </dgm:pt>
    <dgm:pt modelId="{EAAC97A7-8B6D-4F50-8C5E-5DB25B39DD0D}">
      <dgm:prSet phldrT="[Text]" phldr="0"/>
      <dgm:spPr/>
      <dgm:t>
        <a:bodyPr/>
        <a:lstStyle/>
        <a:p>
          <a:pPr rtl="0"/>
          <a:r>
            <a:rPr lang="en-US" dirty="0">
              <a:latin typeface="Rockwell"/>
              <a:ea typeface="ＭＳ Ｐゴシック"/>
            </a:rPr>
            <a:t>Practice &amp; Learning</a:t>
          </a:r>
          <a:endParaRPr lang="en-US" dirty="0">
            <a:latin typeface="Rockwell"/>
          </a:endParaRPr>
        </a:p>
      </dgm:t>
    </dgm:pt>
    <dgm:pt modelId="{19C868B1-496E-4C5D-B4F6-BD47ADC17A36}" type="parTrans" cxnId="{EE1A0F32-0932-4D9D-B010-C7541F57EE1B}">
      <dgm:prSet/>
      <dgm:spPr/>
      <dgm:t>
        <a:bodyPr/>
        <a:lstStyle/>
        <a:p>
          <a:endParaRPr lang="en-US"/>
        </a:p>
      </dgm:t>
    </dgm:pt>
    <dgm:pt modelId="{D687D7EE-A3C3-4C5D-9770-0EA3F41FCD0D}" type="sibTrans" cxnId="{EE1A0F32-0932-4D9D-B010-C7541F57EE1B}">
      <dgm:prSet/>
      <dgm:spPr/>
      <dgm:t>
        <a:bodyPr/>
        <a:lstStyle/>
        <a:p>
          <a:endParaRPr lang="en-US"/>
        </a:p>
      </dgm:t>
    </dgm:pt>
    <dgm:pt modelId="{43FCFA74-47C1-47B1-968C-A94040451114}">
      <dgm:prSet phldrT="[Text]" phldr="0"/>
      <dgm:spPr/>
      <dgm:t>
        <a:bodyPr/>
        <a:lstStyle/>
        <a:p>
          <a:pPr rtl="0"/>
          <a:r>
            <a:rPr lang="en-US" dirty="0">
              <a:latin typeface="Rockwell"/>
              <a:ea typeface="ＭＳ Ｐゴシック"/>
            </a:rPr>
            <a:t>Affective Domain</a:t>
          </a:r>
          <a:endParaRPr lang="en-US" dirty="0">
            <a:latin typeface="Rockwell"/>
          </a:endParaRPr>
        </a:p>
      </dgm:t>
    </dgm:pt>
    <dgm:pt modelId="{3466CB0F-C930-4B8F-9812-BDE71A5B5F73}" type="parTrans" cxnId="{A9942F98-59D6-410F-886B-B33720988665}">
      <dgm:prSet/>
      <dgm:spPr/>
      <dgm:t>
        <a:bodyPr/>
        <a:lstStyle/>
        <a:p>
          <a:endParaRPr lang="en-US"/>
        </a:p>
      </dgm:t>
    </dgm:pt>
    <dgm:pt modelId="{A38F2DFA-F9DF-49B7-ABB3-CCDB4BA86CBD}" type="sibTrans" cxnId="{A9942F98-59D6-410F-886B-B33720988665}">
      <dgm:prSet/>
      <dgm:spPr/>
      <dgm:t>
        <a:bodyPr/>
        <a:lstStyle/>
        <a:p>
          <a:endParaRPr lang="en-US"/>
        </a:p>
      </dgm:t>
    </dgm:pt>
    <dgm:pt modelId="{EFB6C866-C153-4107-9BBB-44479BBECEE5}">
      <dgm:prSet phldr="0"/>
      <dgm:spPr/>
      <dgm:t>
        <a:bodyPr/>
        <a:lstStyle/>
        <a:p>
          <a:pPr rtl="0"/>
          <a:r>
            <a:rPr lang="en-US" dirty="0">
              <a:latin typeface="Rockwell"/>
              <a:ea typeface="ＭＳ Ｐゴシック"/>
            </a:rPr>
            <a:t>Preceptor Role Clarity</a:t>
          </a:r>
        </a:p>
      </dgm:t>
    </dgm:pt>
    <dgm:pt modelId="{7C465CE4-7410-4B16-A38C-AA83F535BCC9}" type="parTrans" cxnId="{603C0705-A8C8-4E8E-856F-61681389B620}">
      <dgm:prSet/>
      <dgm:spPr/>
    </dgm:pt>
    <dgm:pt modelId="{0816EEDF-2165-433A-B050-94C0BF8EBB72}" type="sibTrans" cxnId="{603C0705-A8C8-4E8E-856F-61681389B620}">
      <dgm:prSet/>
      <dgm:spPr/>
    </dgm:pt>
    <dgm:pt modelId="{91D99FF3-F72D-4A97-A43D-3F8959943746}">
      <dgm:prSet phldr="0"/>
      <dgm:spPr/>
      <dgm:t>
        <a:bodyPr/>
        <a:lstStyle/>
        <a:p>
          <a:pPr rtl="0"/>
          <a:r>
            <a:rPr lang="en-US" dirty="0">
              <a:latin typeface="Rockwell"/>
              <a:ea typeface="ＭＳ Ｐゴシック"/>
            </a:rPr>
            <a:t>Good Clinical Teaching</a:t>
          </a:r>
        </a:p>
      </dgm:t>
    </dgm:pt>
    <dgm:pt modelId="{A5384C07-760C-4120-A374-E3ED1CF0D504}" type="parTrans" cxnId="{33229D93-F1A1-42BE-9603-31CE344EC527}">
      <dgm:prSet/>
      <dgm:spPr/>
    </dgm:pt>
    <dgm:pt modelId="{F5206512-444E-4841-BB8C-169A28846474}" type="sibTrans" cxnId="{33229D93-F1A1-42BE-9603-31CE344EC527}">
      <dgm:prSet/>
      <dgm:spPr/>
    </dgm:pt>
    <dgm:pt modelId="{4268BFA3-C453-4927-8493-3C3E5F4F43DA}">
      <dgm:prSet phldr="0"/>
      <dgm:spPr/>
      <dgm:t>
        <a:bodyPr/>
        <a:lstStyle/>
        <a:p>
          <a:pPr rtl="0"/>
          <a:r>
            <a:rPr lang="en-US" dirty="0">
              <a:latin typeface="Rockwell"/>
              <a:ea typeface="ＭＳ Ｐゴシック"/>
            </a:rPr>
            <a:t>Passed Down Experiences</a:t>
          </a:r>
        </a:p>
      </dgm:t>
    </dgm:pt>
    <dgm:pt modelId="{AC3A55C9-F1C7-4E42-BF9B-2B570A27CEFA}" type="parTrans" cxnId="{25675D70-8A8D-4BD9-801C-0662AC26DC95}">
      <dgm:prSet/>
      <dgm:spPr/>
    </dgm:pt>
    <dgm:pt modelId="{F98906CC-63B1-40B6-8162-65D784B1B52A}" type="sibTrans" cxnId="{25675D70-8A8D-4BD9-801C-0662AC26DC95}">
      <dgm:prSet/>
      <dgm:spPr/>
    </dgm:pt>
    <dgm:pt modelId="{57C6E825-D5CB-4B2E-9B1D-72CA5E64ADD9}" type="pres">
      <dgm:prSet presAssocID="{04A2D393-3BD0-49DA-92FC-FD4AAC3B46C5}" presName="diagram" presStyleCnt="0">
        <dgm:presLayoutVars>
          <dgm:dir/>
          <dgm:resizeHandles val="exact"/>
        </dgm:presLayoutVars>
      </dgm:prSet>
      <dgm:spPr/>
    </dgm:pt>
    <dgm:pt modelId="{669D8802-A7CB-4993-A7CF-DBED728433FB}" type="pres">
      <dgm:prSet presAssocID="{7E04214B-3E62-491F-AFC8-ABC02385E764}" presName="node" presStyleLbl="node1" presStyleIdx="0" presStyleCnt="8">
        <dgm:presLayoutVars>
          <dgm:bulletEnabled val="1"/>
        </dgm:presLayoutVars>
      </dgm:prSet>
      <dgm:spPr/>
    </dgm:pt>
    <dgm:pt modelId="{EF3A8707-DC1F-404A-B61F-0AFCE9B3A7D8}" type="pres">
      <dgm:prSet presAssocID="{4E85D6C2-786C-4131-938F-8DCD57CCEADA}" presName="sibTrans" presStyleCnt="0"/>
      <dgm:spPr/>
    </dgm:pt>
    <dgm:pt modelId="{2EDF14B5-9290-4EB9-AD34-45663278E380}" type="pres">
      <dgm:prSet presAssocID="{DAE0055B-4A4A-45CC-A28D-E46349F6DDD0}" presName="node" presStyleLbl="node1" presStyleIdx="1" presStyleCnt="8">
        <dgm:presLayoutVars>
          <dgm:bulletEnabled val="1"/>
        </dgm:presLayoutVars>
      </dgm:prSet>
      <dgm:spPr/>
    </dgm:pt>
    <dgm:pt modelId="{EC911F58-377E-4A85-919D-4ADF6AE44EE4}" type="pres">
      <dgm:prSet presAssocID="{4A341423-CE90-444F-B113-CFF76807503E}" presName="sibTrans" presStyleCnt="0"/>
      <dgm:spPr/>
    </dgm:pt>
    <dgm:pt modelId="{D8916BF7-A339-488C-B7B6-DCF984E60D0B}" type="pres">
      <dgm:prSet presAssocID="{4F4D4706-4D26-407C-8416-28A4BC1C5EBF}" presName="node" presStyleLbl="node1" presStyleIdx="2" presStyleCnt="8">
        <dgm:presLayoutVars>
          <dgm:bulletEnabled val="1"/>
        </dgm:presLayoutVars>
      </dgm:prSet>
      <dgm:spPr/>
    </dgm:pt>
    <dgm:pt modelId="{8C3EBCE5-1E99-47DE-958C-C6603D0C43D2}" type="pres">
      <dgm:prSet presAssocID="{3C3347DE-3FDF-4A4B-A989-654399E74F13}" presName="sibTrans" presStyleCnt="0"/>
      <dgm:spPr/>
    </dgm:pt>
    <dgm:pt modelId="{C85BCE0A-0137-43F0-9230-2F8BEBA3E95A}" type="pres">
      <dgm:prSet presAssocID="{EAAC97A7-8B6D-4F50-8C5E-5DB25B39DD0D}" presName="node" presStyleLbl="node1" presStyleIdx="3" presStyleCnt="8">
        <dgm:presLayoutVars>
          <dgm:bulletEnabled val="1"/>
        </dgm:presLayoutVars>
      </dgm:prSet>
      <dgm:spPr/>
    </dgm:pt>
    <dgm:pt modelId="{61BD6527-D251-4008-ACB2-EF06729620B5}" type="pres">
      <dgm:prSet presAssocID="{D687D7EE-A3C3-4C5D-9770-0EA3F41FCD0D}" presName="sibTrans" presStyleCnt="0"/>
      <dgm:spPr/>
    </dgm:pt>
    <dgm:pt modelId="{2F090BB1-AD60-4F64-8981-C3E8A2A0268C}" type="pres">
      <dgm:prSet presAssocID="{43FCFA74-47C1-47B1-968C-A94040451114}" presName="node" presStyleLbl="node1" presStyleIdx="4" presStyleCnt="8">
        <dgm:presLayoutVars>
          <dgm:bulletEnabled val="1"/>
        </dgm:presLayoutVars>
      </dgm:prSet>
      <dgm:spPr/>
    </dgm:pt>
    <dgm:pt modelId="{7CA1D4BB-B396-43EE-9B58-023A9390905B}" type="pres">
      <dgm:prSet presAssocID="{A38F2DFA-F9DF-49B7-ABB3-CCDB4BA86CBD}" presName="sibTrans" presStyleCnt="0"/>
      <dgm:spPr/>
    </dgm:pt>
    <dgm:pt modelId="{B4F95DBB-98CE-4745-A895-003C0B57F7AD}" type="pres">
      <dgm:prSet presAssocID="{EFB6C866-C153-4107-9BBB-44479BBECEE5}" presName="node" presStyleLbl="node1" presStyleIdx="5" presStyleCnt="8">
        <dgm:presLayoutVars>
          <dgm:bulletEnabled val="1"/>
        </dgm:presLayoutVars>
      </dgm:prSet>
      <dgm:spPr/>
    </dgm:pt>
    <dgm:pt modelId="{A4650729-9028-4E78-AB4E-7BEB6B87F34A}" type="pres">
      <dgm:prSet presAssocID="{0816EEDF-2165-433A-B050-94C0BF8EBB72}" presName="sibTrans" presStyleCnt="0"/>
      <dgm:spPr/>
    </dgm:pt>
    <dgm:pt modelId="{507BA9DB-9B3E-4389-AA97-AE5F5D53151F}" type="pres">
      <dgm:prSet presAssocID="{91D99FF3-F72D-4A97-A43D-3F8959943746}" presName="node" presStyleLbl="node1" presStyleIdx="6" presStyleCnt="8">
        <dgm:presLayoutVars>
          <dgm:bulletEnabled val="1"/>
        </dgm:presLayoutVars>
      </dgm:prSet>
      <dgm:spPr/>
    </dgm:pt>
    <dgm:pt modelId="{2DAB609F-1BB5-459B-B78B-4447DB753629}" type="pres">
      <dgm:prSet presAssocID="{F5206512-444E-4841-BB8C-169A28846474}" presName="sibTrans" presStyleCnt="0"/>
      <dgm:spPr/>
    </dgm:pt>
    <dgm:pt modelId="{A5343E7E-CEFD-467A-9EED-E7330C7B6797}" type="pres">
      <dgm:prSet presAssocID="{4268BFA3-C453-4927-8493-3C3E5F4F43DA}" presName="node" presStyleLbl="node1" presStyleIdx="7" presStyleCnt="8">
        <dgm:presLayoutVars>
          <dgm:bulletEnabled val="1"/>
        </dgm:presLayoutVars>
      </dgm:prSet>
      <dgm:spPr/>
    </dgm:pt>
  </dgm:ptLst>
  <dgm:cxnLst>
    <dgm:cxn modelId="{603C0705-A8C8-4E8E-856F-61681389B620}" srcId="{04A2D393-3BD0-49DA-92FC-FD4AAC3B46C5}" destId="{EFB6C866-C153-4107-9BBB-44479BBECEE5}" srcOrd="5" destOrd="0" parTransId="{7C465CE4-7410-4B16-A38C-AA83F535BCC9}" sibTransId="{0816EEDF-2165-433A-B050-94C0BF8EBB72}"/>
    <dgm:cxn modelId="{D2BC220B-BE38-41CD-A0D8-60EAC43F000F}" type="presOf" srcId="{91D99FF3-F72D-4A97-A43D-3F8959943746}" destId="{507BA9DB-9B3E-4389-AA97-AE5F5D53151F}" srcOrd="0" destOrd="0" presId="urn:microsoft.com/office/officeart/2005/8/layout/default"/>
    <dgm:cxn modelId="{8F69ED10-F9B2-45FA-B864-B8707A3AEB99}" srcId="{04A2D393-3BD0-49DA-92FC-FD4AAC3B46C5}" destId="{4F4D4706-4D26-407C-8416-28A4BC1C5EBF}" srcOrd="2" destOrd="0" parTransId="{E3552249-AECF-4E74-AE4E-B96DECAC9CC9}" sibTransId="{3C3347DE-3FDF-4A4B-A989-654399E74F13}"/>
    <dgm:cxn modelId="{5D31392C-A783-4BDC-9B1D-B960E6E7EAB7}" type="presOf" srcId="{7E04214B-3E62-491F-AFC8-ABC02385E764}" destId="{669D8802-A7CB-4993-A7CF-DBED728433FB}" srcOrd="0" destOrd="0" presId="urn:microsoft.com/office/officeart/2005/8/layout/default"/>
    <dgm:cxn modelId="{EE1A0F32-0932-4D9D-B010-C7541F57EE1B}" srcId="{04A2D393-3BD0-49DA-92FC-FD4AAC3B46C5}" destId="{EAAC97A7-8B6D-4F50-8C5E-5DB25B39DD0D}" srcOrd="3" destOrd="0" parTransId="{19C868B1-496E-4C5D-B4F6-BD47ADC17A36}" sibTransId="{D687D7EE-A3C3-4C5D-9770-0EA3F41FCD0D}"/>
    <dgm:cxn modelId="{A35B6834-523F-47A1-B2E3-D6A28F513269}" type="presOf" srcId="{DAE0055B-4A4A-45CC-A28D-E46349F6DDD0}" destId="{2EDF14B5-9290-4EB9-AD34-45663278E380}" srcOrd="0" destOrd="0" presId="urn:microsoft.com/office/officeart/2005/8/layout/default"/>
    <dgm:cxn modelId="{24ECD938-AA17-4BD7-A3A0-B41BC6FB16A5}" type="presOf" srcId="{EFB6C866-C153-4107-9BBB-44479BBECEE5}" destId="{B4F95DBB-98CE-4745-A895-003C0B57F7AD}" srcOrd="0" destOrd="0" presId="urn:microsoft.com/office/officeart/2005/8/layout/default"/>
    <dgm:cxn modelId="{25675D70-8A8D-4BD9-801C-0662AC26DC95}" srcId="{04A2D393-3BD0-49DA-92FC-FD4AAC3B46C5}" destId="{4268BFA3-C453-4927-8493-3C3E5F4F43DA}" srcOrd="7" destOrd="0" parTransId="{AC3A55C9-F1C7-4E42-BF9B-2B570A27CEFA}" sibTransId="{F98906CC-63B1-40B6-8162-65D784B1B52A}"/>
    <dgm:cxn modelId="{DEDE0D8B-0498-4BBC-943C-BA32B6647331}" type="presOf" srcId="{04A2D393-3BD0-49DA-92FC-FD4AAC3B46C5}" destId="{57C6E825-D5CB-4B2E-9B1D-72CA5E64ADD9}" srcOrd="0" destOrd="0" presId="urn:microsoft.com/office/officeart/2005/8/layout/default"/>
    <dgm:cxn modelId="{33229D93-F1A1-42BE-9603-31CE344EC527}" srcId="{04A2D393-3BD0-49DA-92FC-FD4AAC3B46C5}" destId="{91D99FF3-F72D-4A97-A43D-3F8959943746}" srcOrd="6" destOrd="0" parTransId="{A5384C07-760C-4120-A374-E3ED1CF0D504}" sibTransId="{F5206512-444E-4841-BB8C-169A28846474}"/>
    <dgm:cxn modelId="{A9942F98-59D6-410F-886B-B33720988665}" srcId="{04A2D393-3BD0-49DA-92FC-FD4AAC3B46C5}" destId="{43FCFA74-47C1-47B1-968C-A94040451114}" srcOrd="4" destOrd="0" parTransId="{3466CB0F-C930-4B8F-9812-BDE71A5B5F73}" sibTransId="{A38F2DFA-F9DF-49B7-ABB3-CCDB4BA86CBD}"/>
    <dgm:cxn modelId="{0A2802A0-A03E-4D9F-9B59-2D140C668C3A}" type="presOf" srcId="{EAAC97A7-8B6D-4F50-8C5E-5DB25B39DD0D}" destId="{C85BCE0A-0137-43F0-9230-2F8BEBA3E95A}" srcOrd="0" destOrd="0" presId="urn:microsoft.com/office/officeart/2005/8/layout/default"/>
    <dgm:cxn modelId="{6CCB35AB-54CF-4A0D-9905-6A1DEFDEF519}" srcId="{04A2D393-3BD0-49DA-92FC-FD4AAC3B46C5}" destId="{DAE0055B-4A4A-45CC-A28D-E46349F6DDD0}" srcOrd="1" destOrd="0" parTransId="{A2C23E43-EE5A-4FC6-BFF8-53BD3F00CFF2}" sibTransId="{4A341423-CE90-444F-B113-CFF76807503E}"/>
    <dgm:cxn modelId="{7FBD8BAF-C2BD-4ABF-9439-7104EDAA473D}" type="presOf" srcId="{4F4D4706-4D26-407C-8416-28A4BC1C5EBF}" destId="{D8916BF7-A339-488C-B7B6-DCF984E60D0B}" srcOrd="0" destOrd="0" presId="urn:microsoft.com/office/officeart/2005/8/layout/default"/>
    <dgm:cxn modelId="{137AE5C7-919A-492C-A626-9CD79B9F5FA2}" type="presOf" srcId="{43FCFA74-47C1-47B1-968C-A94040451114}" destId="{2F090BB1-AD60-4F64-8981-C3E8A2A0268C}" srcOrd="0" destOrd="0" presId="urn:microsoft.com/office/officeart/2005/8/layout/default"/>
    <dgm:cxn modelId="{029A72CA-5230-481A-BEBC-E7CE313A91B9}" srcId="{04A2D393-3BD0-49DA-92FC-FD4AAC3B46C5}" destId="{7E04214B-3E62-491F-AFC8-ABC02385E764}" srcOrd="0" destOrd="0" parTransId="{A3F0AA06-C79F-42FB-8E31-0DFFCB07B0D2}" sibTransId="{4E85D6C2-786C-4131-938F-8DCD57CCEADA}"/>
    <dgm:cxn modelId="{D5C90DE8-E727-4C01-B03C-AD56A453A959}" type="presOf" srcId="{4268BFA3-C453-4927-8493-3C3E5F4F43DA}" destId="{A5343E7E-CEFD-467A-9EED-E7330C7B6797}" srcOrd="0" destOrd="0" presId="urn:microsoft.com/office/officeart/2005/8/layout/default"/>
    <dgm:cxn modelId="{B58FC6DB-FB20-4236-A719-D6CC8F2CA405}" type="presParOf" srcId="{57C6E825-D5CB-4B2E-9B1D-72CA5E64ADD9}" destId="{669D8802-A7CB-4993-A7CF-DBED728433FB}" srcOrd="0" destOrd="0" presId="urn:microsoft.com/office/officeart/2005/8/layout/default"/>
    <dgm:cxn modelId="{EC160E60-2A5C-4AD2-9700-B6E318EF1685}" type="presParOf" srcId="{57C6E825-D5CB-4B2E-9B1D-72CA5E64ADD9}" destId="{EF3A8707-DC1F-404A-B61F-0AFCE9B3A7D8}" srcOrd="1" destOrd="0" presId="urn:microsoft.com/office/officeart/2005/8/layout/default"/>
    <dgm:cxn modelId="{FC66C0BF-324A-4797-B17B-E5019EA7E63B}" type="presParOf" srcId="{57C6E825-D5CB-4B2E-9B1D-72CA5E64ADD9}" destId="{2EDF14B5-9290-4EB9-AD34-45663278E380}" srcOrd="2" destOrd="0" presId="urn:microsoft.com/office/officeart/2005/8/layout/default"/>
    <dgm:cxn modelId="{D81519F2-99DA-409F-8F01-6974A868C40A}" type="presParOf" srcId="{57C6E825-D5CB-4B2E-9B1D-72CA5E64ADD9}" destId="{EC911F58-377E-4A85-919D-4ADF6AE44EE4}" srcOrd="3" destOrd="0" presId="urn:microsoft.com/office/officeart/2005/8/layout/default"/>
    <dgm:cxn modelId="{621D31B0-F411-476F-8933-073D2BF9CF1E}" type="presParOf" srcId="{57C6E825-D5CB-4B2E-9B1D-72CA5E64ADD9}" destId="{D8916BF7-A339-488C-B7B6-DCF984E60D0B}" srcOrd="4" destOrd="0" presId="urn:microsoft.com/office/officeart/2005/8/layout/default"/>
    <dgm:cxn modelId="{44C7C269-B4C8-400A-9138-7020EC556FA3}" type="presParOf" srcId="{57C6E825-D5CB-4B2E-9B1D-72CA5E64ADD9}" destId="{8C3EBCE5-1E99-47DE-958C-C6603D0C43D2}" srcOrd="5" destOrd="0" presId="urn:microsoft.com/office/officeart/2005/8/layout/default"/>
    <dgm:cxn modelId="{AE62AEA7-3621-4022-BF6F-ED8113C8634E}" type="presParOf" srcId="{57C6E825-D5CB-4B2E-9B1D-72CA5E64ADD9}" destId="{C85BCE0A-0137-43F0-9230-2F8BEBA3E95A}" srcOrd="6" destOrd="0" presId="urn:microsoft.com/office/officeart/2005/8/layout/default"/>
    <dgm:cxn modelId="{4C1D46D8-8AD4-428F-AF27-EAF2DD52FC68}" type="presParOf" srcId="{57C6E825-D5CB-4B2E-9B1D-72CA5E64ADD9}" destId="{61BD6527-D251-4008-ACB2-EF06729620B5}" srcOrd="7" destOrd="0" presId="urn:microsoft.com/office/officeart/2005/8/layout/default"/>
    <dgm:cxn modelId="{CE741888-CD6A-4C64-93D5-8DC6CFFD00AF}" type="presParOf" srcId="{57C6E825-D5CB-4B2E-9B1D-72CA5E64ADD9}" destId="{2F090BB1-AD60-4F64-8981-C3E8A2A0268C}" srcOrd="8" destOrd="0" presId="urn:microsoft.com/office/officeart/2005/8/layout/default"/>
    <dgm:cxn modelId="{0519F68C-07CF-4558-8AD1-54CF3C479FC1}" type="presParOf" srcId="{57C6E825-D5CB-4B2E-9B1D-72CA5E64ADD9}" destId="{7CA1D4BB-B396-43EE-9B58-023A9390905B}" srcOrd="9" destOrd="0" presId="urn:microsoft.com/office/officeart/2005/8/layout/default"/>
    <dgm:cxn modelId="{060AF8D3-5F1D-4C99-9E85-6C91537BABC9}" type="presParOf" srcId="{57C6E825-D5CB-4B2E-9B1D-72CA5E64ADD9}" destId="{B4F95DBB-98CE-4745-A895-003C0B57F7AD}" srcOrd="10" destOrd="0" presId="urn:microsoft.com/office/officeart/2005/8/layout/default"/>
    <dgm:cxn modelId="{C21CD2C8-4809-4311-9676-1736DE05AF29}" type="presParOf" srcId="{57C6E825-D5CB-4B2E-9B1D-72CA5E64ADD9}" destId="{A4650729-9028-4E78-AB4E-7BEB6B87F34A}" srcOrd="11" destOrd="0" presId="urn:microsoft.com/office/officeart/2005/8/layout/default"/>
    <dgm:cxn modelId="{065F4A08-56E7-4D58-8DE0-77A5F4048D82}" type="presParOf" srcId="{57C6E825-D5CB-4B2E-9B1D-72CA5E64ADD9}" destId="{507BA9DB-9B3E-4389-AA97-AE5F5D53151F}" srcOrd="12" destOrd="0" presId="urn:microsoft.com/office/officeart/2005/8/layout/default"/>
    <dgm:cxn modelId="{7B7A0C04-D0C8-4E2C-B0BC-77CD046D984B}" type="presParOf" srcId="{57C6E825-D5CB-4B2E-9B1D-72CA5E64ADD9}" destId="{2DAB609F-1BB5-459B-B78B-4447DB753629}" srcOrd="13" destOrd="0" presId="urn:microsoft.com/office/officeart/2005/8/layout/default"/>
    <dgm:cxn modelId="{7F26B90B-1EBC-4F59-8592-B63A4B0269DF}" type="presParOf" srcId="{57C6E825-D5CB-4B2E-9B1D-72CA5E64ADD9}" destId="{A5343E7E-CEFD-467A-9EED-E7330C7B6797}" srcOrd="14" destOrd="0" presId="urn:microsoft.com/office/officeart/2005/8/layout/defaul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8A905C-7347-42F0-A7A7-0A6FD952189D}" type="doc">
      <dgm:prSet loTypeId="urn:microsoft.com/office/officeart/2005/8/layout/hProcess4" loCatId="process" qsTypeId="urn:microsoft.com/office/officeart/2005/8/quickstyle/simple1" qsCatId="simple" csTypeId="urn:microsoft.com/office/officeart/2005/8/colors/accent2_2" csCatId="accent2" phldr="1"/>
      <dgm:spPr/>
      <dgm:t>
        <a:bodyPr/>
        <a:lstStyle/>
        <a:p>
          <a:endParaRPr lang="en-US"/>
        </a:p>
      </dgm:t>
    </dgm:pt>
    <dgm:pt modelId="{22567E07-0BF1-4C03-B839-F8C4F7DDACDF}">
      <dgm:prSet phldrT="[Text]" phldr="0"/>
      <dgm:spPr/>
      <dgm:t>
        <a:bodyPr/>
        <a:lstStyle/>
        <a:p>
          <a:r>
            <a:rPr lang="en-US" b="0" dirty="0">
              <a:latin typeface="Rockwell"/>
              <a:ea typeface="ＭＳ Ｐゴシック"/>
            </a:rPr>
            <a:t>Quantitative</a:t>
          </a:r>
          <a:endParaRPr lang="en-US" dirty="0"/>
        </a:p>
      </dgm:t>
    </dgm:pt>
    <dgm:pt modelId="{431178B2-A36D-4FFC-9731-5A6A64E22660}" type="parTrans" cxnId="{B7013B2F-78C8-472F-BE9A-E85254612F36}">
      <dgm:prSet/>
      <dgm:spPr/>
      <dgm:t>
        <a:bodyPr/>
        <a:lstStyle/>
        <a:p>
          <a:endParaRPr lang="en-US"/>
        </a:p>
      </dgm:t>
    </dgm:pt>
    <dgm:pt modelId="{B1834E0C-983E-40D7-8FE6-6D418AA94CA6}" type="sibTrans" cxnId="{B7013B2F-78C8-472F-BE9A-E85254612F36}">
      <dgm:prSet/>
      <dgm:spPr/>
      <dgm:t>
        <a:bodyPr/>
        <a:lstStyle/>
        <a:p>
          <a:endParaRPr lang="en-US"/>
        </a:p>
      </dgm:t>
    </dgm:pt>
    <dgm:pt modelId="{3C97D96C-3068-43F1-924A-607DA0591330}">
      <dgm:prSet phldrT="[Text]" phldr="0"/>
      <dgm:spPr/>
      <dgm:t>
        <a:bodyPr/>
        <a:lstStyle/>
        <a:p>
          <a:pPr rtl="0"/>
          <a:r>
            <a:rPr lang="en-US" b="1" dirty="0">
              <a:latin typeface="Rockwell"/>
              <a:ea typeface="ＭＳ Ｐゴシック"/>
            </a:rPr>
            <a:t>30 Histotechs &amp; 12 HTL interns</a:t>
          </a:r>
          <a:endParaRPr lang="en-US" b="1" dirty="0">
            <a:latin typeface="Rockwell"/>
          </a:endParaRPr>
        </a:p>
      </dgm:t>
    </dgm:pt>
    <dgm:pt modelId="{D40ADC78-2C7B-4D79-B2CA-103FD9B70810}" type="parTrans" cxnId="{8EC6D386-77DD-4AFB-A32E-53A741F6D5B8}">
      <dgm:prSet/>
      <dgm:spPr/>
      <dgm:t>
        <a:bodyPr/>
        <a:lstStyle/>
        <a:p>
          <a:endParaRPr lang="en-US"/>
        </a:p>
      </dgm:t>
    </dgm:pt>
    <dgm:pt modelId="{F70DB6F2-AD14-4FCA-AA49-2970A333011F}" type="sibTrans" cxnId="{8EC6D386-77DD-4AFB-A32E-53A741F6D5B8}">
      <dgm:prSet/>
      <dgm:spPr/>
      <dgm:t>
        <a:bodyPr/>
        <a:lstStyle/>
        <a:p>
          <a:endParaRPr lang="en-US"/>
        </a:p>
      </dgm:t>
    </dgm:pt>
    <dgm:pt modelId="{F22812FC-E928-4E43-A879-A002C0D02436}">
      <dgm:prSet phldrT="[Text]" phldr="0"/>
      <dgm:spPr/>
      <dgm:t>
        <a:bodyPr/>
        <a:lstStyle/>
        <a:p>
          <a:r>
            <a:rPr lang="en-US" b="0" dirty="0">
              <a:latin typeface="Rockwell"/>
              <a:ea typeface="ＭＳ Ｐゴシック"/>
            </a:rPr>
            <a:t>Qualitative</a:t>
          </a:r>
          <a:endParaRPr lang="en-US" b="0" dirty="0">
            <a:latin typeface="Rockwell"/>
          </a:endParaRPr>
        </a:p>
      </dgm:t>
    </dgm:pt>
    <dgm:pt modelId="{5B6A5E7D-04E8-440A-BEA8-2B444D0E6A45}" type="parTrans" cxnId="{C5764D6C-8444-4B5D-92A0-4D9DB53CFA00}">
      <dgm:prSet/>
      <dgm:spPr/>
      <dgm:t>
        <a:bodyPr/>
        <a:lstStyle/>
        <a:p>
          <a:endParaRPr lang="en-US"/>
        </a:p>
      </dgm:t>
    </dgm:pt>
    <dgm:pt modelId="{8C8B7F23-A31A-4CBB-88E9-DE5A7DC8F696}" type="sibTrans" cxnId="{C5764D6C-8444-4B5D-92A0-4D9DB53CFA00}">
      <dgm:prSet/>
      <dgm:spPr/>
      <dgm:t>
        <a:bodyPr/>
        <a:lstStyle/>
        <a:p>
          <a:endParaRPr lang="en-US"/>
        </a:p>
      </dgm:t>
    </dgm:pt>
    <dgm:pt modelId="{1D125562-D58A-4F07-B7FE-1F45331A8C5F}">
      <dgm:prSet phldrT="[Text]" phldr="0"/>
      <dgm:spPr/>
      <dgm:t>
        <a:bodyPr/>
        <a:lstStyle/>
        <a:p>
          <a:r>
            <a:rPr lang="en-US" b="0" dirty="0">
              <a:latin typeface="Rockwell"/>
              <a:ea typeface="ＭＳ Ｐゴシック"/>
            </a:rPr>
            <a:t>12 HTL interns </a:t>
          </a:r>
          <a:endParaRPr lang="en-US" i="1" dirty="0">
            <a:latin typeface="Rockwell"/>
          </a:endParaRPr>
        </a:p>
      </dgm:t>
    </dgm:pt>
    <dgm:pt modelId="{76678769-2D84-4C06-BF9E-6F5442231A33}" type="parTrans" cxnId="{8E36F45E-7647-46BB-A5CE-95EBEDE568D6}">
      <dgm:prSet/>
      <dgm:spPr/>
      <dgm:t>
        <a:bodyPr/>
        <a:lstStyle/>
        <a:p>
          <a:endParaRPr lang="en-US"/>
        </a:p>
      </dgm:t>
    </dgm:pt>
    <dgm:pt modelId="{767D881A-C03C-4333-9102-F7F18721F0E8}" type="sibTrans" cxnId="{8E36F45E-7647-46BB-A5CE-95EBEDE568D6}">
      <dgm:prSet/>
      <dgm:spPr/>
      <dgm:t>
        <a:bodyPr/>
        <a:lstStyle/>
        <a:p>
          <a:endParaRPr lang="en-US"/>
        </a:p>
      </dgm:t>
    </dgm:pt>
    <dgm:pt modelId="{7D642D65-3B5A-4143-8EE9-E7F749D7E608}">
      <dgm:prSet phldrT="[Text]" phldr="0"/>
      <dgm:spPr/>
      <dgm:t>
        <a:bodyPr/>
        <a:lstStyle/>
        <a:p>
          <a:pPr rtl="0"/>
          <a:r>
            <a:rPr lang="en-US" i="1" dirty="0">
              <a:latin typeface="Rockwell"/>
              <a:ea typeface="ＭＳ Ｐゴシック"/>
            </a:rPr>
            <a:t>UT MD Anderson Cancer Center</a:t>
          </a:r>
          <a:endParaRPr lang="en-US" i="1" dirty="0">
            <a:latin typeface="Rockwell"/>
          </a:endParaRPr>
        </a:p>
      </dgm:t>
    </dgm:pt>
    <dgm:pt modelId="{4F56E7A4-F9FF-4718-9657-C6A5AEA226EC}" type="parTrans" cxnId="{563FE958-6D1A-476C-896B-F3C801303074}">
      <dgm:prSet/>
      <dgm:spPr/>
      <dgm:t>
        <a:bodyPr/>
        <a:lstStyle/>
        <a:p>
          <a:endParaRPr lang="en-US"/>
        </a:p>
      </dgm:t>
    </dgm:pt>
    <dgm:pt modelId="{0317389B-E5E0-47B9-9FBF-E507FB8FF8D6}" type="sibTrans" cxnId="{563FE958-6D1A-476C-896B-F3C801303074}">
      <dgm:prSet/>
      <dgm:spPr/>
      <dgm:t>
        <a:bodyPr/>
        <a:lstStyle/>
        <a:p>
          <a:endParaRPr lang="en-US"/>
        </a:p>
      </dgm:t>
    </dgm:pt>
    <dgm:pt modelId="{79C7773B-FEFE-4164-A869-67FA2F25FCF9}">
      <dgm:prSet phldr="0"/>
      <dgm:spPr/>
      <dgm:t>
        <a:bodyPr/>
        <a:lstStyle/>
        <a:p>
          <a:pPr rtl="0"/>
          <a:r>
            <a:rPr lang="en-US" b="0" i="1" dirty="0">
              <a:latin typeface="Rockwell"/>
              <a:ea typeface="ＭＳ Ｐゴシック"/>
            </a:rPr>
            <a:t>44th </a:t>
          </a:r>
          <a:r>
            <a:rPr lang="en-US" b="0" i="1" dirty="0">
              <a:latin typeface="Rockwell"/>
            </a:rPr>
            <a:t>Annual </a:t>
          </a:r>
          <a:r>
            <a:rPr lang="en-US" b="0" i="1" dirty="0">
              <a:latin typeface="Rockwell"/>
              <a:ea typeface="ＭＳ Ｐゴシック"/>
            </a:rPr>
            <a:t>Texas Society of Histotechnology Convention</a:t>
          </a:r>
          <a:endParaRPr lang="en-US" b="0" i="1" dirty="0">
            <a:latin typeface="Rockwell"/>
          </a:endParaRPr>
        </a:p>
      </dgm:t>
    </dgm:pt>
    <dgm:pt modelId="{B3A639DE-F6D1-4F9A-8459-DC34151BDBD4}" type="parTrans" cxnId="{7DC5F083-52DD-42C5-892A-58DD4E4AC14A}">
      <dgm:prSet/>
      <dgm:spPr/>
    </dgm:pt>
    <dgm:pt modelId="{F4453EBC-7B7D-4D07-B568-C749C27AF0B8}" type="sibTrans" cxnId="{7DC5F083-52DD-42C5-892A-58DD4E4AC14A}">
      <dgm:prSet/>
      <dgm:spPr/>
    </dgm:pt>
    <dgm:pt modelId="{AA930D5C-AED7-4840-A8FE-A514D2E98D7E}">
      <dgm:prSet phldr="0"/>
      <dgm:spPr/>
      <dgm:t>
        <a:bodyPr/>
        <a:lstStyle/>
        <a:p>
          <a:pPr rtl="0"/>
          <a:r>
            <a:rPr lang="en-US" b="0" i="1" dirty="0">
              <a:latin typeface="Rockwell"/>
              <a:ea typeface="ＭＳ Ｐゴシック"/>
              <a:cs typeface="Arial"/>
            </a:rPr>
            <a:t>UT MD Anderson Cancer Center</a:t>
          </a:r>
          <a:endParaRPr lang="en-US" b="0" i="1" dirty="0">
            <a:latin typeface="Rockwell"/>
            <a:cs typeface="Arial"/>
          </a:endParaRPr>
        </a:p>
      </dgm:t>
    </dgm:pt>
    <dgm:pt modelId="{07B2DDAC-CFFD-491B-A41C-4A5C2B02E5E4}" type="parTrans" cxnId="{B036FB7B-8753-451E-B1A7-C0992E06BCA8}">
      <dgm:prSet/>
      <dgm:spPr/>
    </dgm:pt>
    <dgm:pt modelId="{75B0710A-950D-41D0-95BA-DEF321DE467F}" type="sibTrans" cxnId="{B036FB7B-8753-451E-B1A7-C0992E06BCA8}">
      <dgm:prSet/>
      <dgm:spPr/>
    </dgm:pt>
    <dgm:pt modelId="{E6792428-A52B-45CE-A583-4691F42F9D7F}">
      <dgm:prSet phldr="0"/>
      <dgm:spPr/>
      <dgm:t>
        <a:bodyPr/>
        <a:lstStyle/>
        <a:p>
          <a:pPr rtl="0"/>
          <a:r>
            <a:rPr lang="en-US" b="0" dirty="0">
              <a:latin typeface="Rockwell"/>
              <a:ea typeface="ＭＳ Ｐゴシック"/>
            </a:rPr>
            <a:t>Design</a:t>
          </a:r>
        </a:p>
      </dgm:t>
    </dgm:pt>
    <dgm:pt modelId="{29E52395-B23A-4451-9071-41DE6E378833}" type="parTrans" cxnId="{6F1B0DD4-AA0B-440B-ADD5-3E2F3080D44E}">
      <dgm:prSet/>
      <dgm:spPr/>
    </dgm:pt>
    <dgm:pt modelId="{7351706E-9004-477E-A998-ABE41EB39914}" type="sibTrans" cxnId="{6F1B0DD4-AA0B-440B-ADD5-3E2F3080D44E}">
      <dgm:prSet/>
      <dgm:spPr/>
    </dgm:pt>
    <dgm:pt modelId="{C5CC9C91-CF3A-438A-AAC7-AFA9ABEF174F}">
      <dgm:prSet phldr="0"/>
      <dgm:spPr/>
      <dgm:t>
        <a:bodyPr/>
        <a:lstStyle/>
        <a:p>
          <a:pPr rtl="0"/>
          <a:r>
            <a:rPr lang="en-US" b="1" dirty="0">
              <a:latin typeface="Rockwell"/>
              <a:ea typeface="ＭＳ Ｐゴシック"/>
            </a:rPr>
            <a:t>        MCTQ</a:t>
          </a:r>
          <a:r>
            <a:rPr lang="en-US" dirty="0">
              <a:latin typeface="Rockwell"/>
              <a:ea typeface="ＭＳ Ｐゴシック"/>
            </a:rPr>
            <a:t> (</a:t>
          </a:r>
          <a:r>
            <a:rPr lang="en-US" i="1" dirty="0">
              <a:latin typeface="Rockwell"/>
              <a:ea typeface="ＭＳ Ｐゴシック"/>
            </a:rPr>
            <a:t>explicitly built on the Cognitive Apprenticeship Theory</a:t>
          </a:r>
          <a:r>
            <a:rPr lang="en-US" dirty="0">
              <a:latin typeface="Rockwell"/>
              <a:ea typeface="ＭＳ Ｐゴシック"/>
            </a:rPr>
            <a:t>)</a:t>
          </a:r>
          <a:endParaRPr lang="en-US" dirty="0">
            <a:latin typeface="Arial"/>
            <a:ea typeface="ＭＳ Ｐゴシック"/>
            <a:cs typeface="Arial"/>
          </a:endParaRPr>
        </a:p>
      </dgm:t>
    </dgm:pt>
    <dgm:pt modelId="{EACE85D0-4E76-495D-B1A4-2E8B472B0313}" type="parTrans" cxnId="{E7FEC178-159D-4CC9-89F2-863EEA658BA2}">
      <dgm:prSet/>
      <dgm:spPr/>
    </dgm:pt>
    <dgm:pt modelId="{D7E9D82F-3252-48B2-9ABE-CA7424FB7255}" type="sibTrans" cxnId="{E7FEC178-159D-4CC9-89F2-863EEA658BA2}">
      <dgm:prSet/>
      <dgm:spPr/>
    </dgm:pt>
    <dgm:pt modelId="{5BDD6C7D-B394-4511-B7A3-F045E3ABBDDE}">
      <dgm:prSet phldr="0"/>
      <dgm:spPr/>
      <dgm:t>
        <a:bodyPr/>
        <a:lstStyle/>
        <a:p>
          <a:pPr rtl="0"/>
          <a:r>
            <a:rPr lang="en-US" b="1" dirty="0">
              <a:latin typeface="Rockwell"/>
              <a:ea typeface="ＭＳ Ｐゴシック"/>
            </a:rPr>
            <a:t>Focus Groups</a:t>
          </a:r>
        </a:p>
      </dgm:t>
    </dgm:pt>
    <dgm:pt modelId="{BABD4672-CEBB-44E3-BDAE-B186B0406319}" type="parTrans" cxnId="{15333E4C-D2AA-42C9-A8C5-D52CE33BA4C7}">
      <dgm:prSet/>
      <dgm:spPr/>
    </dgm:pt>
    <dgm:pt modelId="{553F1202-A4E7-44AA-9E62-5F6B471D7EE7}" type="sibTrans" cxnId="{15333E4C-D2AA-42C9-A8C5-D52CE33BA4C7}">
      <dgm:prSet/>
      <dgm:spPr/>
    </dgm:pt>
    <dgm:pt modelId="{FA3925AA-8529-4A99-97CF-945DD83B74F7}">
      <dgm:prSet phldr="0"/>
      <dgm:spPr/>
      <dgm:t>
        <a:bodyPr/>
        <a:lstStyle/>
        <a:p>
          <a:pPr rtl="0"/>
          <a:r>
            <a:rPr lang="en-US" b="0" dirty="0">
              <a:latin typeface="Rockwell"/>
              <a:ea typeface="ＭＳ Ｐゴシック"/>
            </a:rPr>
            <a:t>7 vignettes</a:t>
          </a:r>
        </a:p>
      </dgm:t>
    </dgm:pt>
    <dgm:pt modelId="{5E592D65-2073-492D-AA40-E4F458CFB034}" type="parTrans" cxnId="{7F3121FB-D029-4646-BC5D-EC740A3B32B2}">
      <dgm:prSet/>
      <dgm:spPr/>
    </dgm:pt>
    <dgm:pt modelId="{E0F520DC-01EB-4040-B19E-933C63A67F73}" type="sibTrans" cxnId="{7F3121FB-D029-4646-BC5D-EC740A3B32B2}">
      <dgm:prSet/>
      <dgm:spPr/>
    </dgm:pt>
    <dgm:pt modelId="{1A34E45A-8D9B-4981-8951-ABF138C3EC2A}">
      <dgm:prSet phldr="0"/>
      <dgm:spPr/>
      <dgm:t>
        <a:bodyPr/>
        <a:lstStyle/>
        <a:p>
          <a:pPr rtl="0"/>
          <a:r>
            <a:rPr lang="en-US" b="0" dirty="0">
              <a:latin typeface="Rockwell"/>
              <a:ea typeface="ＭＳ Ｐゴシック"/>
            </a:rPr>
            <a:t>10 open-ended questions</a:t>
          </a:r>
        </a:p>
      </dgm:t>
    </dgm:pt>
    <dgm:pt modelId="{3231CCD3-FEC7-4934-A20D-E0BDB57E8F3A}" type="parTrans" cxnId="{8CCB789E-F6BC-43F6-A761-0C704B49CBEF}">
      <dgm:prSet/>
      <dgm:spPr/>
    </dgm:pt>
    <dgm:pt modelId="{7E437301-57AA-4142-9C85-131B7AB3E989}" type="sibTrans" cxnId="{8CCB789E-F6BC-43F6-A761-0C704B49CBEF}">
      <dgm:prSet/>
      <dgm:spPr/>
    </dgm:pt>
    <dgm:pt modelId="{66FF09FB-DB8C-4C62-B06D-15576A9927CF}">
      <dgm:prSet phldr="0"/>
      <dgm:spPr/>
      <dgm:t>
        <a:bodyPr/>
        <a:lstStyle/>
        <a:p>
          <a:endParaRPr lang="en-US" b="0" dirty="0">
            <a:latin typeface="Rockwell"/>
            <a:ea typeface="ＭＳ Ｐゴシック"/>
          </a:endParaRPr>
        </a:p>
      </dgm:t>
    </dgm:pt>
    <dgm:pt modelId="{8540A811-D4FA-4BC6-9F84-7378FFE93389}" type="parTrans" cxnId="{D7A617CA-AFC9-4D20-ABD1-6CCCE7CDB43B}">
      <dgm:prSet/>
      <dgm:spPr/>
    </dgm:pt>
    <dgm:pt modelId="{02AF881F-D743-4955-9F32-7C925EB33184}" type="sibTrans" cxnId="{D7A617CA-AFC9-4D20-ABD1-6CCCE7CDB43B}">
      <dgm:prSet/>
      <dgm:spPr/>
    </dgm:pt>
    <dgm:pt modelId="{E57CCDE0-551A-4659-9223-1DAA0099412B}">
      <dgm:prSet phldr="0"/>
      <dgm:spPr/>
      <dgm:t>
        <a:bodyPr/>
        <a:lstStyle/>
        <a:p>
          <a:pPr rtl="0"/>
          <a:r>
            <a:rPr lang="en-US" b="1" dirty="0">
              <a:latin typeface="Rockwell"/>
              <a:ea typeface="ＭＳ Ｐゴシック"/>
            </a:rPr>
            <a:t>      Students only</a:t>
          </a:r>
        </a:p>
      </dgm:t>
    </dgm:pt>
    <dgm:pt modelId="{9FD3E233-329E-466F-8485-16D1B15AEBF1}" type="parTrans" cxnId="{07CA19DC-F86A-4886-BB4F-99B21BC996C5}">
      <dgm:prSet/>
      <dgm:spPr/>
    </dgm:pt>
    <dgm:pt modelId="{7931418A-B557-41A6-B165-630CF5E30C3C}" type="sibTrans" cxnId="{07CA19DC-F86A-4886-BB4F-99B21BC996C5}">
      <dgm:prSet/>
      <dgm:spPr/>
    </dgm:pt>
    <dgm:pt modelId="{CE5E7725-450A-4235-B60C-EBC388C29D63}" type="pres">
      <dgm:prSet presAssocID="{EA8A905C-7347-42F0-A7A7-0A6FD952189D}" presName="Name0" presStyleCnt="0">
        <dgm:presLayoutVars>
          <dgm:dir/>
          <dgm:animLvl val="lvl"/>
          <dgm:resizeHandles val="exact"/>
        </dgm:presLayoutVars>
      </dgm:prSet>
      <dgm:spPr/>
    </dgm:pt>
    <dgm:pt modelId="{72358891-3DE4-4279-B0BB-60D2E0EDC110}" type="pres">
      <dgm:prSet presAssocID="{EA8A905C-7347-42F0-A7A7-0A6FD952189D}" presName="tSp" presStyleCnt="0"/>
      <dgm:spPr/>
    </dgm:pt>
    <dgm:pt modelId="{43D24233-C7B2-406E-B715-73A0212DB9C9}" type="pres">
      <dgm:prSet presAssocID="{EA8A905C-7347-42F0-A7A7-0A6FD952189D}" presName="bSp" presStyleCnt="0"/>
      <dgm:spPr/>
    </dgm:pt>
    <dgm:pt modelId="{D2AF561C-38F1-4AF4-8DE3-30239D3F9992}" type="pres">
      <dgm:prSet presAssocID="{EA8A905C-7347-42F0-A7A7-0A6FD952189D}" presName="process" presStyleCnt="0"/>
      <dgm:spPr/>
    </dgm:pt>
    <dgm:pt modelId="{7BABF891-42C0-4FD2-81E3-87727CF7BFC5}" type="pres">
      <dgm:prSet presAssocID="{E6792428-A52B-45CE-A583-4691F42F9D7F}" presName="composite1" presStyleCnt="0"/>
      <dgm:spPr/>
    </dgm:pt>
    <dgm:pt modelId="{B83B6469-3F94-4578-B413-A435C5E7BF36}" type="pres">
      <dgm:prSet presAssocID="{E6792428-A52B-45CE-A583-4691F42F9D7F}" presName="dummyNode1" presStyleLbl="node1" presStyleIdx="0" presStyleCnt="3"/>
      <dgm:spPr/>
    </dgm:pt>
    <dgm:pt modelId="{8D26F9AC-ED11-4B64-90F5-E6690E354723}" type="pres">
      <dgm:prSet presAssocID="{E6792428-A52B-45CE-A583-4691F42F9D7F}" presName="childNode1" presStyleLbl="bgAcc1" presStyleIdx="0" presStyleCnt="3">
        <dgm:presLayoutVars>
          <dgm:bulletEnabled val="1"/>
        </dgm:presLayoutVars>
      </dgm:prSet>
      <dgm:spPr/>
    </dgm:pt>
    <dgm:pt modelId="{A7CE327E-BDEA-4BF4-86BE-0EE2EB193306}" type="pres">
      <dgm:prSet presAssocID="{E6792428-A52B-45CE-A583-4691F42F9D7F}" presName="childNode1tx" presStyleLbl="bgAcc1" presStyleIdx="0" presStyleCnt="3">
        <dgm:presLayoutVars>
          <dgm:bulletEnabled val="1"/>
        </dgm:presLayoutVars>
      </dgm:prSet>
      <dgm:spPr/>
    </dgm:pt>
    <dgm:pt modelId="{1DBE0D50-DD91-47C0-8BE8-62CF297B1125}" type="pres">
      <dgm:prSet presAssocID="{E6792428-A52B-45CE-A583-4691F42F9D7F}" presName="parentNode1" presStyleLbl="node1" presStyleIdx="0" presStyleCnt="3">
        <dgm:presLayoutVars>
          <dgm:chMax val="1"/>
          <dgm:bulletEnabled val="1"/>
        </dgm:presLayoutVars>
      </dgm:prSet>
      <dgm:spPr/>
    </dgm:pt>
    <dgm:pt modelId="{094FBA01-0FA4-4D2F-B670-46CD2BE22E97}" type="pres">
      <dgm:prSet presAssocID="{E6792428-A52B-45CE-A583-4691F42F9D7F}" presName="connSite1" presStyleCnt="0"/>
      <dgm:spPr/>
    </dgm:pt>
    <dgm:pt modelId="{0AE72CC1-7A5A-4303-9625-8A2C8FE63373}" type="pres">
      <dgm:prSet presAssocID="{7351706E-9004-477E-A998-ABE41EB39914}" presName="Name9" presStyleLbl="sibTrans2D1" presStyleIdx="0" presStyleCnt="2"/>
      <dgm:spPr/>
    </dgm:pt>
    <dgm:pt modelId="{41EB7055-1500-4C45-89CA-517A1D0C09CD}" type="pres">
      <dgm:prSet presAssocID="{22567E07-0BF1-4C03-B839-F8C4F7DDACDF}" presName="composite2" presStyleCnt="0"/>
      <dgm:spPr/>
    </dgm:pt>
    <dgm:pt modelId="{EB881BD5-2DB7-448B-AA4E-7C4622F568A6}" type="pres">
      <dgm:prSet presAssocID="{22567E07-0BF1-4C03-B839-F8C4F7DDACDF}" presName="dummyNode2" presStyleLbl="node1" presStyleIdx="0" presStyleCnt="3"/>
      <dgm:spPr/>
    </dgm:pt>
    <dgm:pt modelId="{0D14C9E6-02E0-42F9-8A4C-58BB5A27AEFA}" type="pres">
      <dgm:prSet presAssocID="{22567E07-0BF1-4C03-B839-F8C4F7DDACDF}" presName="childNode2" presStyleLbl="bgAcc1" presStyleIdx="1" presStyleCnt="3">
        <dgm:presLayoutVars>
          <dgm:bulletEnabled val="1"/>
        </dgm:presLayoutVars>
      </dgm:prSet>
      <dgm:spPr/>
    </dgm:pt>
    <dgm:pt modelId="{FC64B82C-EC40-4AAD-830F-9F39A3E7493F}" type="pres">
      <dgm:prSet presAssocID="{22567E07-0BF1-4C03-B839-F8C4F7DDACDF}" presName="childNode2tx" presStyleLbl="bgAcc1" presStyleIdx="1" presStyleCnt="3">
        <dgm:presLayoutVars>
          <dgm:bulletEnabled val="1"/>
        </dgm:presLayoutVars>
      </dgm:prSet>
      <dgm:spPr/>
    </dgm:pt>
    <dgm:pt modelId="{A7B5B442-B237-4819-A0FD-9718ED8C65B9}" type="pres">
      <dgm:prSet presAssocID="{22567E07-0BF1-4C03-B839-F8C4F7DDACDF}" presName="parentNode2" presStyleLbl="node1" presStyleIdx="1" presStyleCnt="3">
        <dgm:presLayoutVars>
          <dgm:chMax val="0"/>
          <dgm:bulletEnabled val="1"/>
        </dgm:presLayoutVars>
      </dgm:prSet>
      <dgm:spPr/>
    </dgm:pt>
    <dgm:pt modelId="{D5AE3A51-3954-4A6C-8686-7C0140462479}" type="pres">
      <dgm:prSet presAssocID="{22567E07-0BF1-4C03-B839-F8C4F7DDACDF}" presName="connSite2" presStyleCnt="0"/>
      <dgm:spPr/>
    </dgm:pt>
    <dgm:pt modelId="{854F34AC-3AEA-4904-A09E-34D856757F03}" type="pres">
      <dgm:prSet presAssocID="{B1834E0C-983E-40D7-8FE6-6D418AA94CA6}" presName="Name18" presStyleLbl="sibTrans2D1" presStyleIdx="1" presStyleCnt="2"/>
      <dgm:spPr/>
    </dgm:pt>
    <dgm:pt modelId="{F617565C-E9ED-4E0C-B9E3-A20E94054501}" type="pres">
      <dgm:prSet presAssocID="{F22812FC-E928-4E43-A879-A002C0D02436}" presName="composite1" presStyleCnt="0"/>
      <dgm:spPr/>
    </dgm:pt>
    <dgm:pt modelId="{ECB2F820-7953-462E-9853-95364A5F8BF5}" type="pres">
      <dgm:prSet presAssocID="{F22812FC-E928-4E43-A879-A002C0D02436}" presName="dummyNode1" presStyleLbl="node1" presStyleIdx="1" presStyleCnt="3"/>
      <dgm:spPr/>
    </dgm:pt>
    <dgm:pt modelId="{9E1647BF-D82A-4AC2-9356-5CDE262DDB40}" type="pres">
      <dgm:prSet presAssocID="{F22812FC-E928-4E43-A879-A002C0D02436}" presName="childNode1" presStyleLbl="bgAcc1" presStyleIdx="2" presStyleCnt="3">
        <dgm:presLayoutVars>
          <dgm:bulletEnabled val="1"/>
        </dgm:presLayoutVars>
      </dgm:prSet>
      <dgm:spPr/>
    </dgm:pt>
    <dgm:pt modelId="{5ED3D0CE-FB55-43A7-8725-2C2558DF7D7F}" type="pres">
      <dgm:prSet presAssocID="{F22812FC-E928-4E43-A879-A002C0D02436}" presName="childNode1tx" presStyleLbl="bgAcc1" presStyleIdx="2" presStyleCnt="3">
        <dgm:presLayoutVars>
          <dgm:bulletEnabled val="1"/>
        </dgm:presLayoutVars>
      </dgm:prSet>
      <dgm:spPr/>
    </dgm:pt>
    <dgm:pt modelId="{8CD05291-DAAD-4C56-A89E-EE351BC8E0E9}" type="pres">
      <dgm:prSet presAssocID="{F22812FC-E928-4E43-A879-A002C0D02436}" presName="parentNode1" presStyleLbl="node1" presStyleIdx="2" presStyleCnt="3">
        <dgm:presLayoutVars>
          <dgm:chMax val="1"/>
          <dgm:bulletEnabled val="1"/>
        </dgm:presLayoutVars>
      </dgm:prSet>
      <dgm:spPr/>
    </dgm:pt>
    <dgm:pt modelId="{63766BFF-7B57-416B-BD08-06A6DBF0E36F}" type="pres">
      <dgm:prSet presAssocID="{F22812FC-E928-4E43-A879-A002C0D02436}" presName="connSite1" presStyleCnt="0"/>
      <dgm:spPr/>
    </dgm:pt>
  </dgm:ptLst>
  <dgm:cxnLst>
    <dgm:cxn modelId="{341C7901-06EE-49B6-B7FE-CDE8AB51B1E7}" type="presOf" srcId="{E57CCDE0-551A-4659-9223-1DAA0099412B}" destId="{5ED3D0CE-FB55-43A7-8725-2C2558DF7D7F}" srcOrd="1" destOrd="0" presId="urn:microsoft.com/office/officeart/2005/8/layout/hProcess4"/>
    <dgm:cxn modelId="{62C57E11-7D41-4750-A2BD-A95FBE94E9EF}" type="presOf" srcId="{79C7773B-FEFE-4164-A869-67FA2F25FCF9}" destId="{0D14C9E6-02E0-42F9-8A4C-58BB5A27AEFA}" srcOrd="0" destOrd="1" presId="urn:microsoft.com/office/officeart/2005/8/layout/hProcess4"/>
    <dgm:cxn modelId="{C3E2C71D-D8DE-498C-A109-DF587F7B4C15}" type="presOf" srcId="{FA3925AA-8529-4A99-97CF-945DD83B74F7}" destId="{8D26F9AC-ED11-4B64-90F5-E6690E354723}" srcOrd="0" destOrd="3" presId="urn:microsoft.com/office/officeart/2005/8/layout/hProcess4"/>
    <dgm:cxn modelId="{2E1A1F23-4422-4BDA-82C8-DC2485195434}" type="presOf" srcId="{79C7773B-FEFE-4164-A869-67FA2F25FCF9}" destId="{FC64B82C-EC40-4AAD-830F-9F39A3E7493F}" srcOrd="1" destOrd="1" presId="urn:microsoft.com/office/officeart/2005/8/layout/hProcess4"/>
    <dgm:cxn modelId="{B7013B2F-78C8-472F-BE9A-E85254612F36}" srcId="{EA8A905C-7347-42F0-A7A7-0A6FD952189D}" destId="{22567E07-0BF1-4C03-B839-F8C4F7DDACDF}" srcOrd="1" destOrd="0" parTransId="{431178B2-A36D-4FFC-9731-5A6A64E22660}" sibTransId="{B1834E0C-983E-40D7-8FE6-6D418AA94CA6}"/>
    <dgm:cxn modelId="{23310130-FCEA-44CA-B09D-597C7CE076C5}" type="presOf" srcId="{22567E07-0BF1-4C03-B839-F8C4F7DDACDF}" destId="{A7B5B442-B237-4819-A0FD-9718ED8C65B9}" srcOrd="0" destOrd="0" presId="urn:microsoft.com/office/officeart/2005/8/layout/hProcess4"/>
    <dgm:cxn modelId="{7EB07D37-DD05-467D-A814-9882510E4FAC}" type="presOf" srcId="{5BDD6C7D-B394-4511-B7A3-F045E3ABBDDE}" destId="{8D26F9AC-ED11-4B64-90F5-E6690E354723}" srcOrd="0" destOrd="2" presId="urn:microsoft.com/office/officeart/2005/8/layout/hProcess4"/>
    <dgm:cxn modelId="{C769EE38-6D4A-448E-8AB8-1E81D8432FEF}" type="presOf" srcId="{1A34E45A-8D9B-4981-8951-ABF138C3EC2A}" destId="{8D26F9AC-ED11-4B64-90F5-E6690E354723}" srcOrd="0" destOrd="4" presId="urn:microsoft.com/office/officeart/2005/8/layout/hProcess4"/>
    <dgm:cxn modelId="{5A280D3C-307B-4F28-A7D1-76699B39EA81}" type="presOf" srcId="{1D125562-D58A-4F07-B7FE-1F45331A8C5F}" destId="{5ED3D0CE-FB55-43A7-8725-2C2558DF7D7F}" srcOrd="1" destOrd="1" presId="urn:microsoft.com/office/officeart/2005/8/layout/hProcess4"/>
    <dgm:cxn modelId="{8E36F45E-7647-46BB-A5CE-95EBEDE568D6}" srcId="{E57CCDE0-551A-4659-9223-1DAA0099412B}" destId="{1D125562-D58A-4F07-B7FE-1F45331A8C5F}" srcOrd="0" destOrd="0" parTransId="{76678769-2D84-4C06-BF9E-6F5442231A33}" sibTransId="{767D881A-C03C-4333-9102-F7F18721F0E8}"/>
    <dgm:cxn modelId="{5D0B8063-AB84-40FC-AB6D-B03231CB1363}" type="presOf" srcId="{3C97D96C-3068-43F1-924A-607DA0591330}" destId="{0D14C9E6-02E0-42F9-8A4C-58BB5A27AEFA}" srcOrd="0" destOrd="0" presId="urn:microsoft.com/office/officeart/2005/8/layout/hProcess4"/>
    <dgm:cxn modelId="{5D743C64-49DB-445F-81D6-7FB18A8C37B3}" type="presOf" srcId="{AA930D5C-AED7-4840-A8FE-A514D2E98D7E}" destId="{0D14C9E6-02E0-42F9-8A4C-58BB5A27AEFA}" srcOrd="0" destOrd="2" presId="urn:microsoft.com/office/officeart/2005/8/layout/hProcess4"/>
    <dgm:cxn modelId="{C953E945-6074-43B3-99E2-99C7643CEF58}" type="presOf" srcId="{C5CC9C91-CF3A-438A-AAC7-AFA9ABEF174F}" destId="{A7CE327E-BDEA-4BF4-86BE-0EE2EB193306}" srcOrd="1" destOrd="0" presId="urn:microsoft.com/office/officeart/2005/8/layout/hProcess4"/>
    <dgm:cxn modelId="{8A6A8766-AEB0-471A-94E5-2155A225C278}" type="presOf" srcId="{AA930D5C-AED7-4840-A8FE-A514D2E98D7E}" destId="{FC64B82C-EC40-4AAD-830F-9F39A3E7493F}" srcOrd="1" destOrd="2" presId="urn:microsoft.com/office/officeart/2005/8/layout/hProcess4"/>
    <dgm:cxn modelId="{E9592F4A-41E3-4FBE-A1AA-696E485864AB}" type="presOf" srcId="{7D642D65-3B5A-4143-8EE9-E7F749D7E608}" destId="{9E1647BF-D82A-4AC2-9356-5CDE262DDB40}" srcOrd="0" destOrd="2" presId="urn:microsoft.com/office/officeart/2005/8/layout/hProcess4"/>
    <dgm:cxn modelId="{38CDC96A-DCD7-4B2B-89A2-9C5F41F8920F}" type="presOf" srcId="{66FF09FB-DB8C-4C62-B06D-15576A9927CF}" destId="{8D26F9AC-ED11-4B64-90F5-E6690E354723}" srcOrd="0" destOrd="1" presId="urn:microsoft.com/office/officeart/2005/8/layout/hProcess4"/>
    <dgm:cxn modelId="{15333E4C-D2AA-42C9-A8C5-D52CE33BA4C7}" srcId="{E6792428-A52B-45CE-A583-4691F42F9D7F}" destId="{5BDD6C7D-B394-4511-B7A3-F045E3ABBDDE}" srcOrd="2" destOrd="0" parTransId="{BABD4672-CEBB-44E3-BDAE-B186B0406319}" sibTransId="{553F1202-A4E7-44AA-9E62-5F6B471D7EE7}"/>
    <dgm:cxn modelId="{C5764D6C-8444-4B5D-92A0-4D9DB53CFA00}" srcId="{EA8A905C-7347-42F0-A7A7-0A6FD952189D}" destId="{F22812FC-E928-4E43-A879-A002C0D02436}" srcOrd="2" destOrd="0" parTransId="{5B6A5E7D-04E8-440A-BEA8-2B444D0E6A45}" sibTransId="{8C8B7F23-A31A-4CBB-88E9-DE5A7DC8F696}"/>
    <dgm:cxn modelId="{E2EE3A73-E6BF-47BC-AE8F-3428FB053250}" type="presOf" srcId="{C5CC9C91-CF3A-438A-AAC7-AFA9ABEF174F}" destId="{8D26F9AC-ED11-4B64-90F5-E6690E354723}" srcOrd="0" destOrd="0" presId="urn:microsoft.com/office/officeart/2005/8/layout/hProcess4"/>
    <dgm:cxn modelId="{E7FEC178-159D-4CC9-89F2-863EEA658BA2}" srcId="{E6792428-A52B-45CE-A583-4691F42F9D7F}" destId="{C5CC9C91-CF3A-438A-AAC7-AFA9ABEF174F}" srcOrd="0" destOrd="0" parTransId="{EACE85D0-4E76-495D-B1A4-2E8B472B0313}" sibTransId="{D7E9D82F-3252-48B2-9ABE-CA7424FB7255}"/>
    <dgm:cxn modelId="{563FE958-6D1A-476C-896B-F3C801303074}" srcId="{1D125562-D58A-4F07-B7FE-1F45331A8C5F}" destId="{7D642D65-3B5A-4143-8EE9-E7F749D7E608}" srcOrd="0" destOrd="0" parTransId="{4F56E7A4-F9FF-4718-9657-C6A5AEA226EC}" sibTransId="{0317389B-E5E0-47B9-9FBF-E507FB8FF8D6}"/>
    <dgm:cxn modelId="{B036FB7B-8753-451E-B1A7-C0992E06BCA8}" srcId="{3C97D96C-3068-43F1-924A-607DA0591330}" destId="{AA930D5C-AED7-4840-A8FE-A514D2E98D7E}" srcOrd="1" destOrd="0" parTransId="{07B2DDAC-CFFD-491B-A41C-4A5C2B02E5E4}" sibTransId="{75B0710A-950D-41D0-95BA-DEF321DE467F}"/>
    <dgm:cxn modelId="{0CB3AC7E-9922-4EA4-8561-5274FD794A5F}" type="presOf" srcId="{F22812FC-E928-4E43-A879-A002C0D02436}" destId="{8CD05291-DAAD-4C56-A89E-EE351BC8E0E9}" srcOrd="0" destOrd="0" presId="urn:microsoft.com/office/officeart/2005/8/layout/hProcess4"/>
    <dgm:cxn modelId="{85A64F80-4BAC-46DF-B883-1BD8C6DF6FE4}" type="presOf" srcId="{5BDD6C7D-B394-4511-B7A3-F045E3ABBDDE}" destId="{A7CE327E-BDEA-4BF4-86BE-0EE2EB193306}" srcOrd="1" destOrd="2" presId="urn:microsoft.com/office/officeart/2005/8/layout/hProcess4"/>
    <dgm:cxn modelId="{B209DF83-A222-4014-AA3B-FD0116775F30}" type="presOf" srcId="{E6792428-A52B-45CE-A583-4691F42F9D7F}" destId="{1DBE0D50-DD91-47C0-8BE8-62CF297B1125}" srcOrd="0" destOrd="0" presId="urn:microsoft.com/office/officeart/2005/8/layout/hProcess4"/>
    <dgm:cxn modelId="{7DC5F083-52DD-42C5-892A-58DD4E4AC14A}" srcId="{3C97D96C-3068-43F1-924A-607DA0591330}" destId="{79C7773B-FEFE-4164-A869-67FA2F25FCF9}" srcOrd="0" destOrd="0" parTransId="{B3A639DE-F6D1-4F9A-8459-DC34151BDBD4}" sibTransId="{F4453EBC-7B7D-4D07-B568-C749C27AF0B8}"/>
    <dgm:cxn modelId="{8EC6D386-77DD-4AFB-A32E-53A741F6D5B8}" srcId="{22567E07-0BF1-4C03-B839-F8C4F7DDACDF}" destId="{3C97D96C-3068-43F1-924A-607DA0591330}" srcOrd="0" destOrd="0" parTransId="{D40ADC78-2C7B-4D79-B2CA-103FD9B70810}" sibTransId="{F70DB6F2-AD14-4FCA-AA49-2970A333011F}"/>
    <dgm:cxn modelId="{02029B8A-8D3B-425E-A98F-861370D9CFFC}" type="presOf" srcId="{FA3925AA-8529-4A99-97CF-945DD83B74F7}" destId="{A7CE327E-BDEA-4BF4-86BE-0EE2EB193306}" srcOrd="1" destOrd="3" presId="urn:microsoft.com/office/officeart/2005/8/layout/hProcess4"/>
    <dgm:cxn modelId="{DF88F08E-78C1-40EA-AAEE-61C2B4A9E97C}" type="presOf" srcId="{7D642D65-3B5A-4143-8EE9-E7F749D7E608}" destId="{5ED3D0CE-FB55-43A7-8725-2C2558DF7D7F}" srcOrd="1" destOrd="2" presId="urn:microsoft.com/office/officeart/2005/8/layout/hProcess4"/>
    <dgm:cxn modelId="{F66BCB96-1859-4E6F-ACE1-328EA8957DA6}" type="presOf" srcId="{B1834E0C-983E-40D7-8FE6-6D418AA94CA6}" destId="{854F34AC-3AEA-4904-A09E-34D856757F03}" srcOrd="0" destOrd="0" presId="urn:microsoft.com/office/officeart/2005/8/layout/hProcess4"/>
    <dgm:cxn modelId="{C526BF9A-E90B-4D76-8F12-F6AA9B7D95A8}" type="presOf" srcId="{3C97D96C-3068-43F1-924A-607DA0591330}" destId="{FC64B82C-EC40-4AAD-830F-9F39A3E7493F}" srcOrd="1" destOrd="0" presId="urn:microsoft.com/office/officeart/2005/8/layout/hProcess4"/>
    <dgm:cxn modelId="{8CCB789E-F6BC-43F6-A761-0C704B49CBEF}" srcId="{5BDD6C7D-B394-4511-B7A3-F045E3ABBDDE}" destId="{1A34E45A-8D9B-4981-8951-ABF138C3EC2A}" srcOrd="1" destOrd="0" parTransId="{3231CCD3-FEC7-4934-A20D-E0BDB57E8F3A}" sibTransId="{7E437301-57AA-4142-9C85-131B7AB3E989}"/>
    <dgm:cxn modelId="{D798F6A4-7ABC-47A1-BDE1-98987091206D}" type="presOf" srcId="{7351706E-9004-477E-A998-ABE41EB39914}" destId="{0AE72CC1-7A5A-4303-9625-8A2C8FE63373}" srcOrd="0" destOrd="0" presId="urn:microsoft.com/office/officeart/2005/8/layout/hProcess4"/>
    <dgm:cxn modelId="{ED423AA9-631A-4708-B882-6EAA0CEC8A29}" type="presOf" srcId="{EA8A905C-7347-42F0-A7A7-0A6FD952189D}" destId="{CE5E7725-450A-4235-B60C-EBC388C29D63}" srcOrd="0" destOrd="0" presId="urn:microsoft.com/office/officeart/2005/8/layout/hProcess4"/>
    <dgm:cxn modelId="{0CDBC6BD-EEA1-4405-99C9-8A641F50E6F3}" type="presOf" srcId="{66FF09FB-DB8C-4C62-B06D-15576A9927CF}" destId="{A7CE327E-BDEA-4BF4-86BE-0EE2EB193306}" srcOrd="1" destOrd="1" presId="urn:microsoft.com/office/officeart/2005/8/layout/hProcess4"/>
    <dgm:cxn modelId="{8C9967C2-F9F8-4F37-882B-0CE461230234}" type="presOf" srcId="{E57CCDE0-551A-4659-9223-1DAA0099412B}" destId="{9E1647BF-D82A-4AC2-9356-5CDE262DDB40}" srcOrd="0" destOrd="0" presId="urn:microsoft.com/office/officeart/2005/8/layout/hProcess4"/>
    <dgm:cxn modelId="{231526C7-C6F1-4E2E-9E51-27A242CA89C2}" type="presOf" srcId="{1D125562-D58A-4F07-B7FE-1F45331A8C5F}" destId="{9E1647BF-D82A-4AC2-9356-5CDE262DDB40}" srcOrd="0" destOrd="1" presId="urn:microsoft.com/office/officeart/2005/8/layout/hProcess4"/>
    <dgm:cxn modelId="{D7A617CA-AFC9-4D20-ABD1-6CCCE7CDB43B}" srcId="{E6792428-A52B-45CE-A583-4691F42F9D7F}" destId="{66FF09FB-DB8C-4C62-B06D-15576A9927CF}" srcOrd="1" destOrd="0" parTransId="{8540A811-D4FA-4BC6-9F84-7378FFE93389}" sibTransId="{02AF881F-D743-4955-9F32-7C925EB33184}"/>
    <dgm:cxn modelId="{6F1B0DD4-AA0B-440B-ADD5-3E2F3080D44E}" srcId="{EA8A905C-7347-42F0-A7A7-0A6FD952189D}" destId="{E6792428-A52B-45CE-A583-4691F42F9D7F}" srcOrd="0" destOrd="0" parTransId="{29E52395-B23A-4451-9071-41DE6E378833}" sibTransId="{7351706E-9004-477E-A998-ABE41EB39914}"/>
    <dgm:cxn modelId="{07CA19DC-F86A-4886-BB4F-99B21BC996C5}" srcId="{F22812FC-E928-4E43-A879-A002C0D02436}" destId="{E57CCDE0-551A-4659-9223-1DAA0099412B}" srcOrd="0" destOrd="0" parTransId="{9FD3E233-329E-466F-8485-16D1B15AEBF1}" sibTransId="{7931418A-B557-41A6-B165-630CF5E30C3C}"/>
    <dgm:cxn modelId="{D3EB8EED-B569-4383-B8FC-0A49E12E179E}" type="presOf" srcId="{1A34E45A-8D9B-4981-8951-ABF138C3EC2A}" destId="{A7CE327E-BDEA-4BF4-86BE-0EE2EB193306}" srcOrd="1" destOrd="4" presId="urn:microsoft.com/office/officeart/2005/8/layout/hProcess4"/>
    <dgm:cxn modelId="{7F3121FB-D029-4646-BC5D-EC740A3B32B2}" srcId="{5BDD6C7D-B394-4511-B7A3-F045E3ABBDDE}" destId="{FA3925AA-8529-4A99-97CF-945DD83B74F7}" srcOrd="0" destOrd="0" parTransId="{5E592D65-2073-492D-AA40-E4F458CFB034}" sibTransId="{E0F520DC-01EB-4040-B19E-933C63A67F73}"/>
    <dgm:cxn modelId="{77C8B999-FCA0-47C4-A67D-EDF7403FB041}" type="presParOf" srcId="{CE5E7725-450A-4235-B60C-EBC388C29D63}" destId="{72358891-3DE4-4279-B0BB-60D2E0EDC110}" srcOrd="0" destOrd="0" presId="urn:microsoft.com/office/officeart/2005/8/layout/hProcess4"/>
    <dgm:cxn modelId="{5727F90F-98BF-47A0-B456-E5FBAF37E907}" type="presParOf" srcId="{CE5E7725-450A-4235-B60C-EBC388C29D63}" destId="{43D24233-C7B2-406E-B715-73A0212DB9C9}" srcOrd="1" destOrd="0" presId="urn:microsoft.com/office/officeart/2005/8/layout/hProcess4"/>
    <dgm:cxn modelId="{B37549A4-0BE2-4752-A3C8-756D34441A82}" type="presParOf" srcId="{CE5E7725-450A-4235-B60C-EBC388C29D63}" destId="{D2AF561C-38F1-4AF4-8DE3-30239D3F9992}" srcOrd="2" destOrd="0" presId="urn:microsoft.com/office/officeart/2005/8/layout/hProcess4"/>
    <dgm:cxn modelId="{9EE722A5-22F4-4E7B-8DCF-A717E7F5C097}" type="presParOf" srcId="{D2AF561C-38F1-4AF4-8DE3-30239D3F9992}" destId="{7BABF891-42C0-4FD2-81E3-87727CF7BFC5}" srcOrd="0" destOrd="0" presId="urn:microsoft.com/office/officeart/2005/8/layout/hProcess4"/>
    <dgm:cxn modelId="{05EDC1BA-158B-46ED-B0A6-7603F1DF0C45}" type="presParOf" srcId="{7BABF891-42C0-4FD2-81E3-87727CF7BFC5}" destId="{B83B6469-3F94-4578-B413-A435C5E7BF36}" srcOrd="0" destOrd="0" presId="urn:microsoft.com/office/officeart/2005/8/layout/hProcess4"/>
    <dgm:cxn modelId="{99BD371E-DE10-441F-A88D-66C8F60F7E0E}" type="presParOf" srcId="{7BABF891-42C0-4FD2-81E3-87727CF7BFC5}" destId="{8D26F9AC-ED11-4B64-90F5-E6690E354723}" srcOrd="1" destOrd="0" presId="urn:microsoft.com/office/officeart/2005/8/layout/hProcess4"/>
    <dgm:cxn modelId="{AE12B7B1-3835-4D29-A2C5-484B7272017D}" type="presParOf" srcId="{7BABF891-42C0-4FD2-81E3-87727CF7BFC5}" destId="{A7CE327E-BDEA-4BF4-86BE-0EE2EB193306}" srcOrd="2" destOrd="0" presId="urn:microsoft.com/office/officeart/2005/8/layout/hProcess4"/>
    <dgm:cxn modelId="{DC02EE32-3827-4BD7-8761-9406F79A22D6}" type="presParOf" srcId="{7BABF891-42C0-4FD2-81E3-87727CF7BFC5}" destId="{1DBE0D50-DD91-47C0-8BE8-62CF297B1125}" srcOrd="3" destOrd="0" presId="urn:microsoft.com/office/officeart/2005/8/layout/hProcess4"/>
    <dgm:cxn modelId="{1AD2A272-B54F-4E05-8169-FA36CB2572F4}" type="presParOf" srcId="{7BABF891-42C0-4FD2-81E3-87727CF7BFC5}" destId="{094FBA01-0FA4-4D2F-B670-46CD2BE22E97}" srcOrd="4" destOrd="0" presId="urn:microsoft.com/office/officeart/2005/8/layout/hProcess4"/>
    <dgm:cxn modelId="{6E08DE26-A10F-41D6-A644-A0709D9CF811}" type="presParOf" srcId="{D2AF561C-38F1-4AF4-8DE3-30239D3F9992}" destId="{0AE72CC1-7A5A-4303-9625-8A2C8FE63373}" srcOrd="1" destOrd="0" presId="urn:microsoft.com/office/officeart/2005/8/layout/hProcess4"/>
    <dgm:cxn modelId="{AA01AB1E-5FDC-4DD6-9AEC-52816F216C96}" type="presParOf" srcId="{D2AF561C-38F1-4AF4-8DE3-30239D3F9992}" destId="{41EB7055-1500-4C45-89CA-517A1D0C09CD}" srcOrd="2" destOrd="0" presId="urn:microsoft.com/office/officeart/2005/8/layout/hProcess4"/>
    <dgm:cxn modelId="{3852D556-58F3-47A8-AE90-02A1239CAC25}" type="presParOf" srcId="{41EB7055-1500-4C45-89CA-517A1D0C09CD}" destId="{EB881BD5-2DB7-448B-AA4E-7C4622F568A6}" srcOrd="0" destOrd="0" presId="urn:microsoft.com/office/officeart/2005/8/layout/hProcess4"/>
    <dgm:cxn modelId="{225FB122-1457-4EB8-93F6-C36252382AEB}" type="presParOf" srcId="{41EB7055-1500-4C45-89CA-517A1D0C09CD}" destId="{0D14C9E6-02E0-42F9-8A4C-58BB5A27AEFA}" srcOrd="1" destOrd="0" presId="urn:microsoft.com/office/officeart/2005/8/layout/hProcess4"/>
    <dgm:cxn modelId="{0D1CD986-07DA-4B6E-BFE2-A3FC90228DF3}" type="presParOf" srcId="{41EB7055-1500-4C45-89CA-517A1D0C09CD}" destId="{FC64B82C-EC40-4AAD-830F-9F39A3E7493F}" srcOrd="2" destOrd="0" presId="urn:microsoft.com/office/officeart/2005/8/layout/hProcess4"/>
    <dgm:cxn modelId="{6E8B38BD-9729-4FD8-86BD-998CDB0717B0}" type="presParOf" srcId="{41EB7055-1500-4C45-89CA-517A1D0C09CD}" destId="{A7B5B442-B237-4819-A0FD-9718ED8C65B9}" srcOrd="3" destOrd="0" presId="urn:microsoft.com/office/officeart/2005/8/layout/hProcess4"/>
    <dgm:cxn modelId="{8C9F423A-97D9-4A58-BBC3-6EE4BF5ECD8D}" type="presParOf" srcId="{41EB7055-1500-4C45-89CA-517A1D0C09CD}" destId="{D5AE3A51-3954-4A6C-8686-7C0140462479}" srcOrd="4" destOrd="0" presId="urn:microsoft.com/office/officeart/2005/8/layout/hProcess4"/>
    <dgm:cxn modelId="{EE45D484-CBEE-48E3-975E-F646795B1827}" type="presParOf" srcId="{D2AF561C-38F1-4AF4-8DE3-30239D3F9992}" destId="{854F34AC-3AEA-4904-A09E-34D856757F03}" srcOrd="3" destOrd="0" presId="urn:microsoft.com/office/officeart/2005/8/layout/hProcess4"/>
    <dgm:cxn modelId="{6818DB3D-63D4-4810-B430-057FB637FBB8}" type="presParOf" srcId="{D2AF561C-38F1-4AF4-8DE3-30239D3F9992}" destId="{F617565C-E9ED-4E0C-B9E3-A20E94054501}" srcOrd="4" destOrd="0" presId="urn:microsoft.com/office/officeart/2005/8/layout/hProcess4"/>
    <dgm:cxn modelId="{306CD6B3-79D0-4DF7-A83B-4FB79C7E6531}" type="presParOf" srcId="{F617565C-E9ED-4E0C-B9E3-A20E94054501}" destId="{ECB2F820-7953-462E-9853-95364A5F8BF5}" srcOrd="0" destOrd="0" presId="urn:microsoft.com/office/officeart/2005/8/layout/hProcess4"/>
    <dgm:cxn modelId="{1E18C503-432E-420F-91A5-935894FC7955}" type="presParOf" srcId="{F617565C-E9ED-4E0C-B9E3-A20E94054501}" destId="{9E1647BF-D82A-4AC2-9356-5CDE262DDB40}" srcOrd="1" destOrd="0" presId="urn:microsoft.com/office/officeart/2005/8/layout/hProcess4"/>
    <dgm:cxn modelId="{DC8800B9-191E-4AEA-A007-45F7A51B3DAC}" type="presParOf" srcId="{F617565C-E9ED-4E0C-B9E3-A20E94054501}" destId="{5ED3D0CE-FB55-43A7-8725-2C2558DF7D7F}" srcOrd="2" destOrd="0" presId="urn:microsoft.com/office/officeart/2005/8/layout/hProcess4"/>
    <dgm:cxn modelId="{4F4804C2-3673-42F0-BB1C-CBB772A15F4D}" type="presParOf" srcId="{F617565C-E9ED-4E0C-B9E3-A20E94054501}" destId="{8CD05291-DAAD-4C56-A89E-EE351BC8E0E9}" srcOrd="3" destOrd="0" presId="urn:microsoft.com/office/officeart/2005/8/layout/hProcess4"/>
    <dgm:cxn modelId="{C89904F1-7B2F-48F7-89E4-C83A8D720A0A}" type="presParOf" srcId="{F617565C-E9ED-4E0C-B9E3-A20E94054501}" destId="{63766BFF-7B57-416B-BD08-06A6DBF0E36F}" srcOrd="4" destOrd="0" presId="urn:microsoft.com/office/officeart/2005/8/layout/hProcess4"/>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9D8802-A7CB-4993-A7CF-DBED728433FB}">
      <dsp:nvSpPr>
        <dsp:cNvPr id="0" name=""/>
        <dsp:cNvSpPr/>
      </dsp:nvSpPr>
      <dsp:spPr>
        <a:xfrm>
          <a:off x="2245" y="597507"/>
          <a:ext cx="1781548" cy="106892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kern="1200" dirty="0">
              <a:latin typeface="Rockwell"/>
              <a:ea typeface="ＭＳ Ｐゴシック"/>
            </a:rPr>
            <a:t>Self- Initiative</a:t>
          </a:r>
          <a:endParaRPr lang="en-US" sz="2100" kern="1200" dirty="0">
            <a:latin typeface="Rockwell"/>
          </a:endParaRPr>
        </a:p>
      </dsp:txBody>
      <dsp:txXfrm>
        <a:off x="2245" y="597507"/>
        <a:ext cx="1781548" cy="1068928"/>
      </dsp:txXfrm>
    </dsp:sp>
    <dsp:sp modelId="{2EDF14B5-9290-4EB9-AD34-45663278E380}">
      <dsp:nvSpPr>
        <dsp:cNvPr id="0" name=""/>
        <dsp:cNvSpPr/>
      </dsp:nvSpPr>
      <dsp:spPr>
        <a:xfrm>
          <a:off x="1961948" y="597507"/>
          <a:ext cx="1781548" cy="106892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Rockwell"/>
              <a:ea typeface="ＭＳ Ｐゴシック"/>
            </a:rPr>
            <a:t>Assumptions</a:t>
          </a:r>
          <a:endParaRPr lang="en-US" sz="2100" kern="1200" dirty="0">
            <a:latin typeface="Rockwell"/>
          </a:endParaRPr>
        </a:p>
      </dsp:txBody>
      <dsp:txXfrm>
        <a:off x="1961948" y="597507"/>
        <a:ext cx="1781548" cy="1068928"/>
      </dsp:txXfrm>
    </dsp:sp>
    <dsp:sp modelId="{D8916BF7-A339-488C-B7B6-DCF984E60D0B}">
      <dsp:nvSpPr>
        <dsp:cNvPr id="0" name=""/>
        <dsp:cNvSpPr/>
      </dsp:nvSpPr>
      <dsp:spPr>
        <a:xfrm>
          <a:off x="3921651" y="597507"/>
          <a:ext cx="1781548" cy="106892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kern="1200" dirty="0">
              <a:latin typeface="Rockwell"/>
              <a:ea typeface="ＭＳ Ｐゴシック"/>
            </a:rPr>
            <a:t>Feedback Mechanisms</a:t>
          </a:r>
          <a:endParaRPr lang="en-US" sz="2100" kern="1200" dirty="0">
            <a:latin typeface="Rockwell"/>
          </a:endParaRPr>
        </a:p>
      </dsp:txBody>
      <dsp:txXfrm>
        <a:off x="3921651" y="597507"/>
        <a:ext cx="1781548" cy="1068928"/>
      </dsp:txXfrm>
    </dsp:sp>
    <dsp:sp modelId="{C85BCE0A-0137-43F0-9230-2F8BEBA3E95A}">
      <dsp:nvSpPr>
        <dsp:cNvPr id="0" name=""/>
        <dsp:cNvSpPr/>
      </dsp:nvSpPr>
      <dsp:spPr>
        <a:xfrm>
          <a:off x="5881354" y="597507"/>
          <a:ext cx="1781548" cy="106892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kern="1200" dirty="0">
              <a:latin typeface="Rockwell"/>
              <a:ea typeface="ＭＳ Ｐゴシック"/>
            </a:rPr>
            <a:t>Practice &amp; Learning</a:t>
          </a:r>
          <a:endParaRPr lang="en-US" sz="2100" kern="1200" dirty="0">
            <a:latin typeface="Rockwell"/>
          </a:endParaRPr>
        </a:p>
      </dsp:txBody>
      <dsp:txXfrm>
        <a:off x="5881354" y="597507"/>
        <a:ext cx="1781548" cy="1068928"/>
      </dsp:txXfrm>
    </dsp:sp>
    <dsp:sp modelId="{2F090BB1-AD60-4F64-8981-C3E8A2A0268C}">
      <dsp:nvSpPr>
        <dsp:cNvPr id="0" name=""/>
        <dsp:cNvSpPr/>
      </dsp:nvSpPr>
      <dsp:spPr>
        <a:xfrm>
          <a:off x="2245" y="1844590"/>
          <a:ext cx="1781548" cy="106892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kern="1200" dirty="0">
              <a:latin typeface="Rockwell"/>
              <a:ea typeface="ＭＳ Ｐゴシック"/>
            </a:rPr>
            <a:t>Affective Domain</a:t>
          </a:r>
          <a:endParaRPr lang="en-US" sz="2100" kern="1200" dirty="0">
            <a:latin typeface="Rockwell"/>
          </a:endParaRPr>
        </a:p>
      </dsp:txBody>
      <dsp:txXfrm>
        <a:off x="2245" y="1844590"/>
        <a:ext cx="1781548" cy="1068928"/>
      </dsp:txXfrm>
    </dsp:sp>
    <dsp:sp modelId="{B4F95DBB-98CE-4745-A895-003C0B57F7AD}">
      <dsp:nvSpPr>
        <dsp:cNvPr id="0" name=""/>
        <dsp:cNvSpPr/>
      </dsp:nvSpPr>
      <dsp:spPr>
        <a:xfrm>
          <a:off x="1961948" y="1844590"/>
          <a:ext cx="1781548" cy="106892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kern="1200" dirty="0">
              <a:latin typeface="Rockwell"/>
              <a:ea typeface="ＭＳ Ｐゴシック"/>
            </a:rPr>
            <a:t>Preceptor Role Clarity</a:t>
          </a:r>
        </a:p>
      </dsp:txBody>
      <dsp:txXfrm>
        <a:off x="1961948" y="1844590"/>
        <a:ext cx="1781548" cy="1068928"/>
      </dsp:txXfrm>
    </dsp:sp>
    <dsp:sp modelId="{507BA9DB-9B3E-4389-AA97-AE5F5D53151F}">
      <dsp:nvSpPr>
        <dsp:cNvPr id="0" name=""/>
        <dsp:cNvSpPr/>
      </dsp:nvSpPr>
      <dsp:spPr>
        <a:xfrm>
          <a:off x="3921651" y="1844590"/>
          <a:ext cx="1781548" cy="106892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kern="1200" dirty="0">
              <a:latin typeface="Rockwell"/>
              <a:ea typeface="ＭＳ Ｐゴシック"/>
            </a:rPr>
            <a:t>Good Clinical Teaching</a:t>
          </a:r>
        </a:p>
      </dsp:txBody>
      <dsp:txXfrm>
        <a:off x="3921651" y="1844590"/>
        <a:ext cx="1781548" cy="1068928"/>
      </dsp:txXfrm>
    </dsp:sp>
    <dsp:sp modelId="{A5343E7E-CEFD-467A-9EED-E7330C7B6797}">
      <dsp:nvSpPr>
        <dsp:cNvPr id="0" name=""/>
        <dsp:cNvSpPr/>
      </dsp:nvSpPr>
      <dsp:spPr>
        <a:xfrm>
          <a:off x="5881354" y="1844590"/>
          <a:ext cx="1781548" cy="106892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kern="1200" dirty="0">
              <a:latin typeface="Rockwell"/>
              <a:ea typeface="ＭＳ Ｐゴシック"/>
            </a:rPr>
            <a:t>Passed Down Experiences</a:t>
          </a:r>
        </a:p>
      </dsp:txBody>
      <dsp:txXfrm>
        <a:off x="5881354" y="1844590"/>
        <a:ext cx="1781548" cy="10689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26F9AC-ED11-4B64-90F5-E6690E354723}">
      <dsp:nvSpPr>
        <dsp:cNvPr id="0" name=""/>
        <dsp:cNvSpPr/>
      </dsp:nvSpPr>
      <dsp:spPr>
        <a:xfrm>
          <a:off x="4675" y="1972399"/>
          <a:ext cx="3266078" cy="2693831"/>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171450" lvl="1" indent="-171450" algn="l" defTabSz="800100" rtl="0">
            <a:lnSpc>
              <a:spcPct val="90000"/>
            </a:lnSpc>
            <a:spcBef>
              <a:spcPct val="0"/>
            </a:spcBef>
            <a:spcAft>
              <a:spcPct val="15000"/>
            </a:spcAft>
            <a:buChar char="•"/>
          </a:pPr>
          <a:r>
            <a:rPr lang="en-US" sz="1800" b="1" kern="1200" dirty="0">
              <a:latin typeface="Rockwell"/>
              <a:ea typeface="ＭＳ Ｐゴシック"/>
            </a:rPr>
            <a:t>        MCTQ</a:t>
          </a:r>
          <a:r>
            <a:rPr lang="en-US" sz="1800" kern="1200" dirty="0">
              <a:latin typeface="Rockwell"/>
              <a:ea typeface="ＭＳ Ｐゴシック"/>
            </a:rPr>
            <a:t> (</a:t>
          </a:r>
          <a:r>
            <a:rPr lang="en-US" sz="1800" i="1" kern="1200" dirty="0">
              <a:latin typeface="Rockwell"/>
              <a:ea typeface="ＭＳ Ｐゴシック"/>
            </a:rPr>
            <a:t>explicitly built on the Cognitive Apprenticeship Theory</a:t>
          </a:r>
          <a:r>
            <a:rPr lang="en-US" sz="1800" kern="1200" dirty="0">
              <a:latin typeface="Rockwell"/>
              <a:ea typeface="ＭＳ Ｐゴシック"/>
            </a:rPr>
            <a:t>)</a:t>
          </a:r>
          <a:endParaRPr lang="en-US" sz="1800" kern="1200" dirty="0">
            <a:latin typeface="Arial"/>
            <a:ea typeface="ＭＳ Ｐゴシック"/>
            <a:cs typeface="Arial"/>
          </a:endParaRPr>
        </a:p>
        <a:p>
          <a:pPr marL="171450" lvl="1" indent="-171450" algn="l" defTabSz="800100">
            <a:lnSpc>
              <a:spcPct val="90000"/>
            </a:lnSpc>
            <a:spcBef>
              <a:spcPct val="0"/>
            </a:spcBef>
            <a:spcAft>
              <a:spcPct val="15000"/>
            </a:spcAft>
            <a:buChar char="•"/>
          </a:pPr>
          <a:endParaRPr lang="en-US" sz="1800" b="0" kern="1200" dirty="0">
            <a:latin typeface="Rockwell"/>
            <a:ea typeface="ＭＳ Ｐゴシック"/>
          </a:endParaRPr>
        </a:p>
        <a:p>
          <a:pPr marL="171450" lvl="1" indent="-171450" algn="l" defTabSz="800100" rtl="0">
            <a:lnSpc>
              <a:spcPct val="90000"/>
            </a:lnSpc>
            <a:spcBef>
              <a:spcPct val="0"/>
            </a:spcBef>
            <a:spcAft>
              <a:spcPct val="15000"/>
            </a:spcAft>
            <a:buChar char="•"/>
          </a:pPr>
          <a:r>
            <a:rPr lang="en-US" sz="1800" b="1" kern="1200" dirty="0">
              <a:latin typeface="Rockwell"/>
              <a:ea typeface="ＭＳ Ｐゴシック"/>
            </a:rPr>
            <a:t>Focus Groups</a:t>
          </a:r>
        </a:p>
        <a:p>
          <a:pPr marL="342900" lvl="2" indent="-171450" algn="l" defTabSz="800100" rtl="0">
            <a:lnSpc>
              <a:spcPct val="90000"/>
            </a:lnSpc>
            <a:spcBef>
              <a:spcPct val="0"/>
            </a:spcBef>
            <a:spcAft>
              <a:spcPct val="15000"/>
            </a:spcAft>
            <a:buChar char="•"/>
          </a:pPr>
          <a:r>
            <a:rPr lang="en-US" sz="1800" b="0" kern="1200" dirty="0">
              <a:latin typeface="Rockwell"/>
              <a:ea typeface="ＭＳ Ｐゴシック"/>
            </a:rPr>
            <a:t>7 vignettes</a:t>
          </a:r>
        </a:p>
        <a:p>
          <a:pPr marL="342900" lvl="2" indent="-171450" algn="l" defTabSz="800100" rtl="0">
            <a:lnSpc>
              <a:spcPct val="90000"/>
            </a:lnSpc>
            <a:spcBef>
              <a:spcPct val="0"/>
            </a:spcBef>
            <a:spcAft>
              <a:spcPct val="15000"/>
            </a:spcAft>
            <a:buChar char="•"/>
          </a:pPr>
          <a:r>
            <a:rPr lang="en-US" sz="1800" b="0" kern="1200" dirty="0">
              <a:latin typeface="Rockwell"/>
              <a:ea typeface="ＭＳ Ｐゴシック"/>
            </a:rPr>
            <a:t>10 open-ended questions</a:t>
          </a:r>
        </a:p>
      </dsp:txBody>
      <dsp:txXfrm>
        <a:off x="66668" y="2034392"/>
        <a:ext cx="3142092" cy="1992596"/>
      </dsp:txXfrm>
    </dsp:sp>
    <dsp:sp modelId="{0AE72CC1-7A5A-4303-9625-8A2C8FE63373}">
      <dsp:nvSpPr>
        <dsp:cNvPr id="0" name=""/>
        <dsp:cNvSpPr/>
      </dsp:nvSpPr>
      <dsp:spPr>
        <a:xfrm>
          <a:off x="1854985" y="2667351"/>
          <a:ext cx="3523042" cy="3523042"/>
        </a:xfrm>
        <a:prstGeom prst="leftCircularArrow">
          <a:avLst>
            <a:gd name="adj1" fmla="val 2932"/>
            <a:gd name="adj2" fmla="val 358958"/>
            <a:gd name="adj3" fmla="val 2134469"/>
            <a:gd name="adj4" fmla="val 9024489"/>
            <a:gd name="adj5" fmla="val 3421"/>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DBE0D50-DD91-47C0-8BE8-62CF297B1125}">
      <dsp:nvSpPr>
        <dsp:cNvPr id="0" name=""/>
        <dsp:cNvSpPr/>
      </dsp:nvSpPr>
      <dsp:spPr>
        <a:xfrm>
          <a:off x="730471" y="4088981"/>
          <a:ext cx="2903181" cy="115449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48260" rIns="72390" bIns="48260" numCol="1" spcCol="1270" anchor="ctr" anchorCtr="0">
          <a:noAutofit/>
        </a:bodyPr>
        <a:lstStyle/>
        <a:p>
          <a:pPr marL="0" lvl="0" indent="0" algn="ctr" defTabSz="1689100" rtl="0">
            <a:lnSpc>
              <a:spcPct val="90000"/>
            </a:lnSpc>
            <a:spcBef>
              <a:spcPct val="0"/>
            </a:spcBef>
            <a:spcAft>
              <a:spcPct val="35000"/>
            </a:spcAft>
            <a:buNone/>
          </a:pPr>
          <a:r>
            <a:rPr lang="en-US" sz="3800" b="0" kern="1200" dirty="0">
              <a:latin typeface="Rockwell"/>
              <a:ea typeface="ＭＳ Ｐゴシック"/>
            </a:rPr>
            <a:t>Design</a:t>
          </a:r>
        </a:p>
      </dsp:txBody>
      <dsp:txXfrm>
        <a:off x="764285" y="4122795"/>
        <a:ext cx="2835553" cy="1086871"/>
      </dsp:txXfrm>
    </dsp:sp>
    <dsp:sp modelId="{0D14C9E6-02E0-42F9-8A4C-58BB5A27AEFA}">
      <dsp:nvSpPr>
        <dsp:cNvPr id="0" name=""/>
        <dsp:cNvSpPr/>
      </dsp:nvSpPr>
      <dsp:spPr>
        <a:xfrm>
          <a:off x="4125562" y="1972399"/>
          <a:ext cx="3266078" cy="2693831"/>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171450" lvl="1" indent="-171450" algn="l" defTabSz="800100" rtl="0">
            <a:lnSpc>
              <a:spcPct val="90000"/>
            </a:lnSpc>
            <a:spcBef>
              <a:spcPct val="0"/>
            </a:spcBef>
            <a:spcAft>
              <a:spcPct val="15000"/>
            </a:spcAft>
            <a:buChar char="•"/>
          </a:pPr>
          <a:r>
            <a:rPr lang="en-US" sz="1800" b="1" kern="1200" dirty="0">
              <a:latin typeface="Rockwell"/>
              <a:ea typeface="ＭＳ Ｐゴシック"/>
            </a:rPr>
            <a:t>30 Histotechs &amp; 12 HTL interns</a:t>
          </a:r>
          <a:endParaRPr lang="en-US" sz="1800" b="1" kern="1200" dirty="0">
            <a:latin typeface="Rockwell"/>
          </a:endParaRPr>
        </a:p>
        <a:p>
          <a:pPr marL="342900" lvl="2" indent="-171450" algn="l" defTabSz="800100" rtl="0">
            <a:lnSpc>
              <a:spcPct val="90000"/>
            </a:lnSpc>
            <a:spcBef>
              <a:spcPct val="0"/>
            </a:spcBef>
            <a:spcAft>
              <a:spcPct val="15000"/>
            </a:spcAft>
            <a:buChar char="•"/>
          </a:pPr>
          <a:r>
            <a:rPr lang="en-US" sz="1800" b="0" i="1" kern="1200" dirty="0">
              <a:latin typeface="Rockwell"/>
              <a:ea typeface="ＭＳ Ｐゴシック"/>
            </a:rPr>
            <a:t>44th </a:t>
          </a:r>
          <a:r>
            <a:rPr lang="en-US" sz="1800" b="0" i="1" kern="1200" dirty="0">
              <a:latin typeface="Rockwell"/>
            </a:rPr>
            <a:t>Annual </a:t>
          </a:r>
          <a:r>
            <a:rPr lang="en-US" sz="1800" b="0" i="1" kern="1200" dirty="0">
              <a:latin typeface="Rockwell"/>
              <a:ea typeface="ＭＳ Ｐゴシック"/>
            </a:rPr>
            <a:t>Texas Society of Histotechnology Convention</a:t>
          </a:r>
          <a:endParaRPr lang="en-US" sz="1800" b="0" i="1" kern="1200" dirty="0">
            <a:latin typeface="Rockwell"/>
          </a:endParaRPr>
        </a:p>
        <a:p>
          <a:pPr marL="342900" lvl="2" indent="-171450" algn="l" defTabSz="800100" rtl="0">
            <a:lnSpc>
              <a:spcPct val="90000"/>
            </a:lnSpc>
            <a:spcBef>
              <a:spcPct val="0"/>
            </a:spcBef>
            <a:spcAft>
              <a:spcPct val="15000"/>
            </a:spcAft>
            <a:buChar char="•"/>
          </a:pPr>
          <a:r>
            <a:rPr lang="en-US" sz="1800" b="0" i="1" kern="1200" dirty="0">
              <a:latin typeface="Rockwell"/>
              <a:ea typeface="ＭＳ Ｐゴシック"/>
              <a:cs typeface="Arial"/>
            </a:rPr>
            <a:t>UT MD Anderson Cancer Center</a:t>
          </a:r>
          <a:endParaRPr lang="en-US" sz="1800" b="0" i="1" kern="1200" dirty="0">
            <a:latin typeface="Rockwell"/>
            <a:cs typeface="Arial"/>
          </a:endParaRPr>
        </a:p>
      </dsp:txBody>
      <dsp:txXfrm>
        <a:off x="4187555" y="2611642"/>
        <a:ext cx="3142092" cy="1992596"/>
      </dsp:txXfrm>
    </dsp:sp>
    <dsp:sp modelId="{854F34AC-3AEA-4904-A09E-34D856757F03}">
      <dsp:nvSpPr>
        <dsp:cNvPr id="0" name=""/>
        <dsp:cNvSpPr/>
      </dsp:nvSpPr>
      <dsp:spPr>
        <a:xfrm>
          <a:off x="5948654" y="342613"/>
          <a:ext cx="3940375" cy="3940375"/>
        </a:xfrm>
        <a:prstGeom prst="circularArrow">
          <a:avLst>
            <a:gd name="adj1" fmla="val 2622"/>
            <a:gd name="adj2" fmla="val 318620"/>
            <a:gd name="adj3" fmla="val 19505869"/>
            <a:gd name="adj4" fmla="val 12575511"/>
            <a:gd name="adj5" fmla="val 3059"/>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7B5B442-B237-4819-A0FD-9718ED8C65B9}">
      <dsp:nvSpPr>
        <dsp:cNvPr id="0" name=""/>
        <dsp:cNvSpPr/>
      </dsp:nvSpPr>
      <dsp:spPr>
        <a:xfrm>
          <a:off x="4851358" y="1395149"/>
          <a:ext cx="2903181" cy="115449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48260" rIns="72390" bIns="48260" numCol="1" spcCol="1270" anchor="ctr" anchorCtr="0">
          <a:noAutofit/>
        </a:bodyPr>
        <a:lstStyle/>
        <a:p>
          <a:pPr marL="0" lvl="0" indent="0" algn="ctr" defTabSz="1689100">
            <a:lnSpc>
              <a:spcPct val="90000"/>
            </a:lnSpc>
            <a:spcBef>
              <a:spcPct val="0"/>
            </a:spcBef>
            <a:spcAft>
              <a:spcPct val="35000"/>
            </a:spcAft>
            <a:buNone/>
          </a:pPr>
          <a:r>
            <a:rPr lang="en-US" sz="3800" b="0" kern="1200" dirty="0">
              <a:latin typeface="Rockwell"/>
              <a:ea typeface="ＭＳ Ｐゴシック"/>
            </a:rPr>
            <a:t>Quantitative</a:t>
          </a:r>
          <a:endParaRPr lang="en-US" sz="3800" kern="1200" dirty="0"/>
        </a:p>
      </dsp:txBody>
      <dsp:txXfrm>
        <a:off x="4885172" y="1428963"/>
        <a:ext cx="2835553" cy="1086871"/>
      </dsp:txXfrm>
    </dsp:sp>
    <dsp:sp modelId="{9E1647BF-D82A-4AC2-9356-5CDE262DDB40}">
      <dsp:nvSpPr>
        <dsp:cNvPr id="0" name=""/>
        <dsp:cNvSpPr/>
      </dsp:nvSpPr>
      <dsp:spPr>
        <a:xfrm>
          <a:off x="8246449" y="1972399"/>
          <a:ext cx="3266078" cy="2693831"/>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171450" lvl="1" indent="-171450" algn="l" defTabSz="800100" rtl="0">
            <a:lnSpc>
              <a:spcPct val="90000"/>
            </a:lnSpc>
            <a:spcBef>
              <a:spcPct val="0"/>
            </a:spcBef>
            <a:spcAft>
              <a:spcPct val="15000"/>
            </a:spcAft>
            <a:buChar char="•"/>
          </a:pPr>
          <a:r>
            <a:rPr lang="en-US" sz="1800" b="1" kern="1200" dirty="0">
              <a:latin typeface="Rockwell"/>
              <a:ea typeface="ＭＳ Ｐゴシック"/>
            </a:rPr>
            <a:t>      Students only</a:t>
          </a:r>
        </a:p>
        <a:p>
          <a:pPr marL="342900" lvl="2" indent="-171450" algn="l" defTabSz="800100">
            <a:lnSpc>
              <a:spcPct val="90000"/>
            </a:lnSpc>
            <a:spcBef>
              <a:spcPct val="0"/>
            </a:spcBef>
            <a:spcAft>
              <a:spcPct val="15000"/>
            </a:spcAft>
            <a:buChar char="•"/>
          </a:pPr>
          <a:r>
            <a:rPr lang="en-US" sz="1800" b="0" kern="1200" dirty="0">
              <a:latin typeface="Rockwell"/>
              <a:ea typeface="ＭＳ Ｐゴシック"/>
            </a:rPr>
            <a:t>12 HTL interns </a:t>
          </a:r>
          <a:endParaRPr lang="en-US" sz="1800" i="1" kern="1200" dirty="0">
            <a:latin typeface="Rockwell"/>
          </a:endParaRPr>
        </a:p>
        <a:p>
          <a:pPr marL="514350" lvl="3" indent="-171450" algn="l" defTabSz="800100" rtl="0">
            <a:lnSpc>
              <a:spcPct val="90000"/>
            </a:lnSpc>
            <a:spcBef>
              <a:spcPct val="0"/>
            </a:spcBef>
            <a:spcAft>
              <a:spcPct val="15000"/>
            </a:spcAft>
            <a:buChar char="•"/>
          </a:pPr>
          <a:r>
            <a:rPr lang="en-US" sz="1800" i="1" kern="1200" dirty="0">
              <a:latin typeface="Rockwell"/>
              <a:ea typeface="ＭＳ Ｐゴシック"/>
            </a:rPr>
            <a:t>UT MD Anderson Cancer Center</a:t>
          </a:r>
          <a:endParaRPr lang="en-US" sz="1800" i="1" kern="1200" dirty="0">
            <a:latin typeface="Rockwell"/>
          </a:endParaRPr>
        </a:p>
      </dsp:txBody>
      <dsp:txXfrm>
        <a:off x="8308442" y="2034392"/>
        <a:ext cx="3142092" cy="1992596"/>
      </dsp:txXfrm>
    </dsp:sp>
    <dsp:sp modelId="{8CD05291-DAAD-4C56-A89E-EE351BC8E0E9}">
      <dsp:nvSpPr>
        <dsp:cNvPr id="0" name=""/>
        <dsp:cNvSpPr/>
      </dsp:nvSpPr>
      <dsp:spPr>
        <a:xfrm>
          <a:off x="8972245" y="4088981"/>
          <a:ext cx="2903181" cy="115449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48260" rIns="72390" bIns="48260" numCol="1" spcCol="1270" anchor="ctr" anchorCtr="0">
          <a:noAutofit/>
        </a:bodyPr>
        <a:lstStyle/>
        <a:p>
          <a:pPr marL="0" lvl="0" indent="0" algn="ctr" defTabSz="1689100">
            <a:lnSpc>
              <a:spcPct val="90000"/>
            </a:lnSpc>
            <a:spcBef>
              <a:spcPct val="0"/>
            </a:spcBef>
            <a:spcAft>
              <a:spcPct val="35000"/>
            </a:spcAft>
            <a:buNone/>
          </a:pPr>
          <a:r>
            <a:rPr lang="en-US" sz="3800" b="0" kern="1200" dirty="0">
              <a:latin typeface="Rockwell"/>
              <a:ea typeface="ＭＳ Ｐゴシック"/>
            </a:rPr>
            <a:t>Qualitative</a:t>
          </a:r>
          <a:endParaRPr lang="en-US" sz="3800" b="0" kern="1200" dirty="0">
            <a:latin typeface="Rockwell"/>
          </a:endParaRPr>
        </a:p>
      </dsp:txBody>
      <dsp:txXfrm>
        <a:off x="9006059" y="4122795"/>
        <a:ext cx="2835553" cy="1086871"/>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66AD387-E379-45B2-BCAB-7F16EAFC675D}"/>
              </a:ext>
            </a:extLst>
          </p:cNvPr>
          <p:cNvSpPr>
            <a:spLocks noGrp="1"/>
          </p:cNvSpPr>
          <p:nvPr>
            <p:ph type="hdr" sz="quarter"/>
          </p:nvPr>
        </p:nvSpPr>
        <p:spPr>
          <a:xfrm>
            <a:off x="0" y="3"/>
            <a:ext cx="21904327" cy="1893887"/>
          </a:xfrm>
          <a:prstGeom prst="rect">
            <a:avLst/>
          </a:prstGeom>
        </p:spPr>
        <p:txBody>
          <a:bodyPr vert="horz" lIns="483456" tIns="241735" rIns="483456" bIns="241735" rtlCol="0"/>
          <a:lstStyle>
            <a:lvl1pPr algn="l">
              <a:defRPr sz="6100">
                <a:latin typeface="Arial" pitchFamily="34" charset="0"/>
                <a:ea typeface="MS PGothic" pitchFamily="34" charset="-128"/>
                <a:cs typeface="+mn-cs"/>
              </a:defRPr>
            </a:lvl1pPr>
          </a:lstStyle>
          <a:p>
            <a:pPr>
              <a:defRPr/>
            </a:pPr>
            <a:endParaRPr lang="en-US" dirty="0"/>
          </a:p>
        </p:txBody>
      </p:sp>
      <p:sp>
        <p:nvSpPr>
          <p:cNvPr id="3" name="Date Placeholder 2">
            <a:extLst>
              <a:ext uri="{FF2B5EF4-FFF2-40B4-BE49-F238E27FC236}">
                <a16:creationId xmlns:a16="http://schemas.microsoft.com/office/drawing/2014/main" id="{1BAFF15E-B2AC-42E8-8564-632900FFBB3A}"/>
              </a:ext>
            </a:extLst>
          </p:cNvPr>
          <p:cNvSpPr>
            <a:spLocks noGrp="1"/>
          </p:cNvSpPr>
          <p:nvPr>
            <p:ph type="dt" idx="1"/>
          </p:nvPr>
        </p:nvSpPr>
        <p:spPr>
          <a:xfrm>
            <a:off x="28617863" y="3"/>
            <a:ext cx="21904327" cy="1893887"/>
          </a:xfrm>
          <a:prstGeom prst="rect">
            <a:avLst/>
          </a:prstGeom>
        </p:spPr>
        <p:txBody>
          <a:bodyPr vert="horz" wrap="square" lIns="483456" tIns="241735" rIns="483456" bIns="241735" numCol="1" anchor="t" anchorCtr="0" compatLnSpc="1">
            <a:prstTxWarp prst="textNoShape">
              <a:avLst/>
            </a:prstTxWarp>
          </a:bodyPr>
          <a:lstStyle>
            <a:lvl1pPr algn="r">
              <a:defRPr sz="6100"/>
            </a:lvl1pPr>
          </a:lstStyle>
          <a:p>
            <a:pPr>
              <a:defRPr/>
            </a:pPr>
            <a:fld id="{AB7B3881-9AE5-4177-8D49-80481FD00526}" type="datetimeFigureOut">
              <a:rPr lang="en-US" altLang="en-US"/>
              <a:pPr>
                <a:defRPr/>
              </a:pPr>
              <a:t>2/18/2024</a:t>
            </a:fld>
            <a:endParaRPr lang="en-US" altLang="en-US" dirty="0"/>
          </a:p>
        </p:txBody>
      </p:sp>
      <p:sp>
        <p:nvSpPr>
          <p:cNvPr id="4" name="Slide Image Placeholder 3">
            <a:extLst>
              <a:ext uri="{FF2B5EF4-FFF2-40B4-BE49-F238E27FC236}">
                <a16:creationId xmlns:a16="http://schemas.microsoft.com/office/drawing/2014/main" id="{7DF23F54-D234-44CD-9E57-8F035AE54EC9}"/>
              </a:ext>
            </a:extLst>
          </p:cNvPr>
          <p:cNvSpPr>
            <a:spLocks noGrp="1" noRot="1" noChangeAspect="1"/>
          </p:cNvSpPr>
          <p:nvPr>
            <p:ph type="sldImg" idx="2"/>
          </p:nvPr>
        </p:nvSpPr>
        <p:spPr>
          <a:xfrm>
            <a:off x="16775113" y="4716463"/>
            <a:ext cx="16983075" cy="12738100"/>
          </a:xfrm>
          <a:prstGeom prst="rect">
            <a:avLst/>
          </a:prstGeom>
          <a:noFill/>
          <a:ln w="12700">
            <a:solidFill>
              <a:prstClr val="black"/>
            </a:solidFill>
          </a:ln>
        </p:spPr>
        <p:txBody>
          <a:bodyPr vert="horz" lIns="483456" tIns="241735" rIns="483456" bIns="241735" rtlCol="0" anchor="ctr"/>
          <a:lstStyle/>
          <a:p>
            <a:pPr lvl="0"/>
            <a:endParaRPr lang="en-US" noProof="0" dirty="0"/>
          </a:p>
        </p:txBody>
      </p:sp>
      <p:sp>
        <p:nvSpPr>
          <p:cNvPr id="5" name="Notes Placeholder 4">
            <a:extLst>
              <a:ext uri="{FF2B5EF4-FFF2-40B4-BE49-F238E27FC236}">
                <a16:creationId xmlns:a16="http://schemas.microsoft.com/office/drawing/2014/main" id="{308B0437-7E7E-46C1-BF70-8861CDF238C5}"/>
              </a:ext>
            </a:extLst>
          </p:cNvPr>
          <p:cNvSpPr>
            <a:spLocks noGrp="1"/>
          </p:cNvSpPr>
          <p:nvPr>
            <p:ph type="body" sz="quarter" idx="3"/>
          </p:nvPr>
        </p:nvSpPr>
        <p:spPr>
          <a:xfrm>
            <a:off x="5056188" y="18157824"/>
            <a:ext cx="40420924" cy="14857415"/>
          </a:xfrm>
          <a:prstGeom prst="rect">
            <a:avLst/>
          </a:prstGeom>
        </p:spPr>
        <p:txBody>
          <a:bodyPr vert="horz" lIns="483456" tIns="241735" rIns="483456" bIns="241735"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7BCBD891-800E-4337-86A0-AF7F6DA0EB20}"/>
              </a:ext>
            </a:extLst>
          </p:cNvPr>
          <p:cNvSpPr>
            <a:spLocks noGrp="1"/>
          </p:cNvSpPr>
          <p:nvPr>
            <p:ph type="ftr" sz="quarter" idx="4"/>
          </p:nvPr>
        </p:nvSpPr>
        <p:spPr>
          <a:xfrm>
            <a:off x="0" y="35837816"/>
            <a:ext cx="21904327" cy="1893887"/>
          </a:xfrm>
          <a:prstGeom prst="rect">
            <a:avLst/>
          </a:prstGeom>
        </p:spPr>
        <p:txBody>
          <a:bodyPr vert="horz" lIns="483456" tIns="241735" rIns="483456" bIns="241735" rtlCol="0" anchor="b"/>
          <a:lstStyle>
            <a:lvl1pPr algn="l">
              <a:defRPr sz="6100">
                <a:latin typeface="Arial" pitchFamily="34" charset="0"/>
                <a:ea typeface="MS PGothic" pitchFamily="34" charset="-128"/>
                <a:cs typeface="+mn-cs"/>
              </a:defRPr>
            </a:lvl1pPr>
          </a:lstStyle>
          <a:p>
            <a:pPr>
              <a:defRPr/>
            </a:pPr>
            <a:endParaRPr lang="en-US" dirty="0"/>
          </a:p>
        </p:txBody>
      </p:sp>
      <p:sp>
        <p:nvSpPr>
          <p:cNvPr id="7" name="Slide Number Placeholder 6">
            <a:extLst>
              <a:ext uri="{FF2B5EF4-FFF2-40B4-BE49-F238E27FC236}">
                <a16:creationId xmlns:a16="http://schemas.microsoft.com/office/drawing/2014/main" id="{36BE4AEA-6B63-4A34-8AFB-55009B007429}"/>
              </a:ext>
            </a:extLst>
          </p:cNvPr>
          <p:cNvSpPr>
            <a:spLocks noGrp="1"/>
          </p:cNvSpPr>
          <p:nvPr>
            <p:ph type="sldNum" sz="quarter" idx="5"/>
          </p:nvPr>
        </p:nvSpPr>
        <p:spPr>
          <a:xfrm>
            <a:off x="28617863" y="35837816"/>
            <a:ext cx="21904327" cy="1893887"/>
          </a:xfrm>
          <a:prstGeom prst="rect">
            <a:avLst/>
          </a:prstGeom>
        </p:spPr>
        <p:txBody>
          <a:bodyPr vert="horz" wrap="square" lIns="483456" tIns="241735" rIns="483456" bIns="241735" numCol="1" anchor="b" anchorCtr="0" compatLnSpc="1">
            <a:prstTxWarp prst="textNoShape">
              <a:avLst/>
            </a:prstTxWarp>
          </a:bodyPr>
          <a:lstStyle>
            <a:lvl1pPr algn="r">
              <a:defRPr sz="6100"/>
            </a:lvl1pPr>
          </a:lstStyle>
          <a:p>
            <a:fld id="{D054FBB6-D4D5-4E7A-9BF0-87FA502D21FD}" type="slidenum">
              <a:rPr lang="en-US" altLang="en-US"/>
              <a:pPr/>
              <a:t>‹#›</a:t>
            </a:fld>
            <a:endParaRPr lang="en-US" altLang="en-US" dirty="0"/>
          </a:p>
        </p:txBody>
      </p:sp>
    </p:spTree>
    <p:extLst>
      <p:ext uri="{BB962C8B-B14F-4D97-AF65-F5344CB8AC3E}">
        <p14:creationId xmlns:p14="http://schemas.microsoft.com/office/powerpoint/2010/main" val="39339762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9E67CFF8-F988-443A-A68B-1791367B53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2EB28885-6DE8-4BEA-B22D-27CE313C242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a:ea typeface="MS PGothic"/>
                <a:cs typeface="Calibri"/>
              </a:rPr>
              <a:t>This exposes students to subjective ways of teaching which may not be most optimal or rooted in evidence-based practices.</a:t>
            </a:r>
          </a:p>
          <a:p>
            <a:pPr>
              <a:spcBef>
                <a:spcPct val="0"/>
              </a:spcBef>
            </a:pPr>
            <a:endParaRPr lang="en-US" dirty="0">
              <a:ea typeface="MS PGothic"/>
              <a:cs typeface="Calibri"/>
            </a:endParaRPr>
          </a:p>
          <a:p>
            <a:pPr marL="171450" indent="-171450">
              <a:spcBef>
                <a:spcPts val="0"/>
              </a:spcBef>
              <a:spcAft>
                <a:spcPts val="0"/>
              </a:spcAft>
              <a:buFont typeface="Arial"/>
              <a:buChar char="•"/>
            </a:pPr>
            <a:r>
              <a:rPr lang="en-US"/>
              <a:t>HTL training paradigm: Traditional Apprenticeship</a:t>
            </a:r>
          </a:p>
          <a:p>
            <a:pPr marL="171450" indent="-171450">
              <a:spcBef>
                <a:spcPts val="0"/>
              </a:spcBef>
              <a:spcAft>
                <a:spcPts val="0"/>
              </a:spcAft>
              <a:buFont typeface="Arial"/>
              <a:buChar char="•"/>
            </a:pPr>
            <a:r>
              <a:rPr lang="en-US" dirty="0">
                <a:ea typeface="MS PGothic"/>
                <a:cs typeface="Calibri"/>
              </a:rPr>
              <a:t>Theoretical lens for this study: Cognitive Apprenticeship Theory (CAT)</a:t>
            </a:r>
          </a:p>
        </p:txBody>
      </p:sp>
      <p:sp>
        <p:nvSpPr>
          <p:cNvPr id="4100" name="Slide Number Placeholder 3">
            <a:extLst>
              <a:ext uri="{FF2B5EF4-FFF2-40B4-BE49-F238E27FC236}">
                <a16:creationId xmlns:a16="http://schemas.microsoft.com/office/drawing/2014/main" id="{341BC5B8-CED8-411A-973A-BA155128C4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Arial" panose="020B0604020202020204" pitchFamily="34" charset="0"/>
                <a:ea typeface="MS PGothic" panose="020B0600070205080204" pitchFamily="34" charset="-128"/>
              </a:defRPr>
            </a:lvl1pPr>
            <a:lvl2pPr marL="725969" indent="-279220">
              <a:defRPr sz="2500">
                <a:solidFill>
                  <a:schemeClr val="tx1"/>
                </a:solidFill>
                <a:latin typeface="Arial" panose="020B0604020202020204" pitchFamily="34" charset="0"/>
                <a:ea typeface="MS PGothic" panose="020B0600070205080204" pitchFamily="34" charset="-128"/>
              </a:defRPr>
            </a:lvl2pPr>
            <a:lvl3pPr marL="1116872" indent="-223374">
              <a:defRPr sz="2500">
                <a:solidFill>
                  <a:schemeClr val="tx1"/>
                </a:solidFill>
                <a:latin typeface="Arial" panose="020B0604020202020204" pitchFamily="34" charset="0"/>
                <a:ea typeface="MS PGothic" panose="020B0600070205080204" pitchFamily="34" charset="-128"/>
              </a:defRPr>
            </a:lvl3pPr>
            <a:lvl4pPr marL="1563625" indent="-223374">
              <a:defRPr sz="2500">
                <a:solidFill>
                  <a:schemeClr val="tx1"/>
                </a:solidFill>
                <a:latin typeface="Arial" panose="020B0604020202020204" pitchFamily="34" charset="0"/>
                <a:ea typeface="MS PGothic" panose="020B0600070205080204" pitchFamily="34" charset="-128"/>
              </a:defRPr>
            </a:lvl4pPr>
            <a:lvl5pPr marL="2010374" indent="-223374">
              <a:defRPr sz="2500">
                <a:solidFill>
                  <a:schemeClr val="tx1"/>
                </a:solidFill>
                <a:latin typeface="Arial" panose="020B0604020202020204" pitchFamily="34" charset="0"/>
                <a:ea typeface="MS PGothic" panose="020B0600070205080204" pitchFamily="34" charset="-128"/>
              </a:defRPr>
            </a:lvl5pPr>
            <a:lvl6pPr marL="2457123" indent="-223374" eaLnBrk="0" fontAlgn="base" hangingPunct="0">
              <a:spcBef>
                <a:spcPct val="0"/>
              </a:spcBef>
              <a:spcAft>
                <a:spcPct val="0"/>
              </a:spcAft>
              <a:defRPr sz="2500">
                <a:solidFill>
                  <a:schemeClr val="tx1"/>
                </a:solidFill>
                <a:latin typeface="Arial" panose="020B0604020202020204" pitchFamily="34" charset="0"/>
                <a:ea typeface="MS PGothic" panose="020B0600070205080204" pitchFamily="34" charset="-128"/>
              </a:defRPr>
            </a:lvl6pPr>
            <a:lvl7pPr marL="2903871" indent="-223374" eaLnBrk="0" fontAlgn="base" hangingPunct="0">
              <a:spcBef>
                <a:spcPct val="0"/>
              </a:spcBef>
              <a:spcAft>
                <a:spcPct val="0"/>
              </a:spcAft>
              <a:defRPr sz="2500">
                <a:solidFill>
                  <a:schemeClr val="tx1"/>
                </a:solidFill>
                <a:latin typeface="Arial" panose="020B0604020202020204" pitchFamily="34" charset="0"/>
                <a:ea typeface="MS PGothic" panose="020B0600070205080204" pitchFamily="34" charset="-128"/>
              </a:defRPr>
            </a:lvl7pPr>
            <a:lvl8pPr marL="3350620" indent="-223374" eaLnBrk="0" fontAlgn="base" hangingPunct="0">
              <a:spcBef>
                <a:spcPct val="0"/>
              </a:spcBef>
              <a:spcAft>
                <a:spcPct val="0"/>
              </a:spcAft>
              <a:defRPr sz="2500">
                <a:solidFill>
                  <a:schemeClr val="tx1"/>
                </a:solidFill>
                <a:latin typeface="Arial" panose="020B0604020202020204" pitchFamily="34" charset="0"/>
                <a:ea typeface="MS PGothic" panose="020B0600070205080204" pitchFamily="34" charset="-128"/>
              </a:defRPr>
            </a:lvl8pPr>
            <a:lvl9pPr marL="3797369" indent="-223374" eaLnBrk="0" fontAlgn="base" hangingPunct="0">
              <a:spcBef>
                <a:spcPct val="0"/>
              </a:spcBef>
              <a:spcAft>
                <a:spcPct val="0"/>
              </a:spcAft>
              <a:defRPr sz="2500">
                <a:solidFill>
                  <a:schemeClr val="tx1"/>
                </a:solidFill>
                <a:latin typeface="Arial" panose="020B0604020202020204" pitchFamily="34" charset="0"/>
                <a:ea typeface="MS PGothic" panose="020B0600070205080204" pitchFamily="34" charset="-128"/>
              </a:defRPr>
            </a:lvl9pPr>
          </a:lstStyle>
          <a:p>
            <a:fld id="{6C1FDF94-D1C9-4FEC-A4D3-ED8F91C10D3F}" type="slidenum">
              <a:rPr lang="en-US" altLang="en-US" sz="6100"/>
              <a:pPr/>
              <a:t>1</a:t>
            </a:fld>
            <a:endParaRPr lang="en-US" altLang="en-US" sz="6100" dirty="0"/>
          </a:p>
        </p:txBody>
      </p:sp>
    </p:spTree>
    <p:extLst>
      <p:ext uri="{BB962C8B-B14F-4D97-AF65-F5344CB8AC3E}">
        <p14:creationId xmlns:p14="http://schemas.microsoft.com/office/powerpoint/2010/main" val="1917609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93925" y="6816725"/>
            <a:ext cx="24872950" cy="4705350"/>
          </a:xfrm>
        </p:spPr>
        <p:txBody>
          <a:bodyPr/>
          <a:lstStyle/>
          <a:p>
            <a:r>
              <a:rPr lang="en-US"/>
              <a:t>Click to edit Master title style</a:t>
            </a:r>
          </a:p>
        </p:txBody>
      </p:sp>
      <p:sp>
        <p:nvSpPr>
          <p:cNvPr id="3" name="Subtitle 2"/>
          <p:cNvSpPr>
            <a:spLocks noGrp="1"/>
          </p:cNvSpPr>
          <p:nvPr>
            <p:ph type="subTitle" idx="1"/>
          </p:nvPr>
        </p:nvSpPr>
        <p:spPr>
          <a:xfrm>
            <a:off x="4389438" y="12436475"/>
            <a:ext cx="20481925" cy="56070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880408E-2834-419B-A61D-D1AE51826340}"/>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BEEA49D9-2211-4126-BADF-C6C2AEA9931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6497A44D-6932-44F9-A17D-4A907FB1D1BA}"/>
              </a:ext>
            </a:extLst>
          </p:cNvPr>
          <p:cNvSpPr>
            <a:spLocks noGrp="1" noChangeArrowheads="1"/>
          </p:cNvSpPr>
          <p:nvPr>
            <p:ph type="sldNum" sz="quarter" idx="12"/>
          </p:nvPr>
        </p:nvSpPr>
        <p:spPr>
          <a:ln/>
        </p:spPr>
        <p:txBody>
          <a:bodyPr/>
          <a:lstStyle>
            <a:lvl1pPr>
              <a:defRPr/>
            </a:lvl1pPr>
          </a:lstStyle>
          <a:p>
            <a:fld id="{D17BBEF2-7AA7-4D1A-AB6F-5A2B1238D942}" type="slidenum">
              <a:rPr lang="en-US" altLang="en-US"/>
              <a:pPr/>
              <a:t>‹#›</a:t>
            </a:fld>
            <a:endParaRPr lang="en-US" altLang="en-US" dirty="0"/>
          </a:p>
        </p:txBody>
      </p:sp>
    </p:spTree>
    <p:extLst>
      <p:ext uri="{BB962C8B-B14F-4D97-AF65-F5344CB8AC3E}">
        <p14:creationId xmlns:p14="http://schemas.microsoft.com/office/powerpoint/2010/main" val="1816678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C62DEEE-73EA-4726-B32D-A631375CE9FA}"/>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17A90268-6002-48AA-BF4C-6F81DCCCF491}"/>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0FF3C975-65E6-4338-B8A3-1E165238589D}"/>
              </a:ext>
            </a:extLst>
          </p:cNvPr>
          <p:cNvSpPr>
            <a:spLocks noGrp="1" noChangeArrowheads="1"/>
          </p:cNvSpPr>
          <p:nvPr>
            <p:ph type="sldNum" sz="quarter" idx="12"/>
          </p:nvPr>
        </p:nvSpPr>
        <p:spPr>
          <a:ln/>
        </p:spPr>
        <p:txBody>
          <a:bodyPr/>
          <a:lstStyle>
            <a:lvl1pPr>
              <a:defRPr/>
            </a:lvl1pPr>
          </a:lstStyle>
          <a:p>
            <a:fld id="{5A06437E-8C7B-4A3D-A747-35380B0548D6}" type="slidenum">
              <a:rPr lang="en-US" altLang="en-US"/>
              <a:pPr/>
              <a:t>‹#›</a:t>
            </a:fld>
            <a:endParaRPr lang="en-US" altLang="en-US" dirty="0"/>
          </a:p>
        </p:txBody>
      </p:sp>
    </p:spTree>
    <p:extLst>
      <p:ext uri="{BB962C8B-B14F-4D97-AF65-F5344CB8AC3E}">
        <p14:creationId xmlns:p14="http://schemas.microsoft.com/office/powerpoint/2010/main" val="3453623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848638" y="1951038"/>
            <a:ext cx="6216650" cy="17556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5513" y="1951038"/>
            <a:ext cx="18500725" cy="17556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958E021-EBD5-4BAC-9610-B315762566ED}"/>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106079C6-2556-415D-A16D-468C879DCC62}"/>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2274C90A-ACE0-4F66-9597-89A73AC7418D}"/>
              </a:ext>
            </a:extLst>
          </p:cNvPr>
          <p:cNvSpPr>
            <a:spLocks noGrp="1" noChangeArrowheads="1"/>
          </p:cNvSpPr>
          <p:nvPr>
            <p:ph type="sldNum" sz="quarter" idx="12"/>
          </p:nvPr>
        </p:nvSpPr>
        <p:spPr>
          <a:ln/>
        </p:spPr>
        <p:txBody>
          <a:bodyPr/>
          <a:lstStyle>
            <a:lvl1pPr>
              <a:defRPr/>
            </a:lvl1pPr>
          </a:lstStyle>
          <a:p>
            <a:fld id="{20005FCF-3097-4CAC-841C-8BB10155193F}" type="slidenum">
              <a:rPr lang="en-US" altLang="en-US"/>
              <a:pPr/>
              <a:t>‹#›</a:t>
            </a:fld>
            <a:endParaRPr lang="en-US" altLang="en-US" dirty="0"/>
          </a:p>
        </p:txBody>
      </p:sp>
    </p:spTree>
    <p:extLst>
      <p:ext uri="{BB962C8B-B14F-4D97-AF65-F5344CB8AC3E}">
        <p14:creationId xmlns:p14="http://schemas.microsoft.com/office/powerpoint/2010/main" val="2395705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7A8828E-636A-472F-8204-6DD443F6B2F6}"/>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E4D88F96-E561-4D31-8B80-023AB3A783B5}"/>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725D9BA1-EECB-4509-B342-BB3230110D73}"/>
              </a:ext>
            </a:extLst>
          </p:cNvPr>
          <p:cNvSpPr>
            <a:spLocks noGrp="1" noChangeArrowheads="1"/>
          </p:cNvSpPr>
          <p:nvPr>
            <p:ph type="sldNum" sz="quarter" idx="12"/>
          </p:nvPr>
        </p:nvSpPr>
        <p:spPr>
          <a:ln/>
        </p:spPr>
        <p:txBody>
          <a:bodyPr/>
          <a:lstStyle>
            <a:lvl1pPr>
              <a:defRPr/>
            </a:lvl1pPr>
          </a:lstStyle>
          <a:p>
            <a:fld id="{B5264C56-AAE9-469D-8EE6-6E45693743A0}" type="slidenum">
              <a:rPr lang="en-US" altLang="en-US"/>
              <a:pPr/>
              <a:t>‹#›</a:t>
            </a:fld>
            <a:endParaRPr lang="en-US" altLang="en-US" dirty="0"/>
          </a:p>
        </p:txBody>
      </p:sp>
    </p:spTree>
    <p:extLst>
      <p:ext uri="{BB962C8B-B14F-4D97-AF65-F5344CB8AC3E}">
        <p14:creationId xmlns:p14="http://schemas.microsoft.com/office/powerpoint/2010/main" val="1192455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11400" y="14101763"/>
            <a:ext cx="24871363" cy="43592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311400" y="9301163"/>
            <a:ext cx="24871363" cy="4800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0DCEBCED-4486-43D4-86B9-3F17F4411891}"/>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AE39DB70-4B28-4603-8707-6D23E43E8AD7}"/>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8BDCD510-B63D-4AA5-98DC-E7D82B0270A1}"/>
              </a:ext>
            </a:extLst>
          </p:cNvPr>
          <p:cNvSpPr>
            <a:spLocks noGrp="1" noChangeArrowheads="1"/>
          </p:cNvSpPr>
          <p:nvPr>
            <p:ph type="sldNum" sz="quarter" idx="12"/>
          </p:nvPr>
        </p:nvSpPr>
        <p:spPr>
          <a:ln/>
        </p:spPr>
        <p:txBody>
          <a:bodyPr/>
          <a:lstStyle>
            <a:lvl1pPr>
              <a:defRPr/>
            </a:lvl1pPr>
          </a:lstStyle>
          <a:p>
            <a:fld id="{38B49539-1ECA-43B2-B03E-4A58611DC20C}" type="slidenum">
              <a:rPr lang="en-US" altLang="en-US"/>
              <a:pPr/>
              <a:t>‹#›</a:t>
            </a:fld>
            <a:endParaRPr lang="en-US" altLang="en-US" dirty="0"/>
          </a:p>
        </p:txBody>
      </p:sp>
    </p:spTree>
    <p:extLst>
      <p:ext uri="{BB962C8B-B14F-4D97-AF65-F5344CB8AC3E}">
        <p14:creationId xmlns:p14="http://schemas.microsoft.com/office/powerpoint/2010/main" val="3740541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5513" y="6338888"/>
            <a:ext cx="12358687" cy="13168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4706600" y="6338888"/>
            <a:ext cx="12358688" cy="13168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A19A8AB-AE7C-4C4A-BA53-1789CD9820E6}"/>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A23D9D24-8278-40D0-9BAE-7B6403DC82B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44C054C7-1D12-45DE-8718-E47146D3276B}"/>
              </a:ext>
            </a:extLst>
          </p:cNvPr>
          <p:cNvSpPr>
            <a:spLocks noGrp="1" noChangeArrowheads="1"/>
          </p:cNvSpPr>
          <p:nvPr>
            <p:ph type="sldNum" sz="quarter" idx="12"/>
          </p:nvPr>
        </p:nvSpPr>
        <p:spPr>
          <a:ln/>
        </p:spPr>
        <p:txBody>
          <a:bodyPr/>
          <a:lstStyle>
            <a:lvl1pPr>
              <a:defRPr/>
            </a:lvl1pPr>
          </a:lstStyle>
          <a:p>
            <a:fld id="{D7813441-5246-490F-BCE9-06B111DCA120}" type="slidenum">
              <a:rPr lang="en-US" altLang="en-US"/>
              <a:pPr/>
              <a:t>‹#›</a:t>
            </a:fld>
            <a:endParaRPr lang="en-US" altLang="en-US" dirty="0"/>
          </a:p>
        </p:txBody>
      </p:sp>
    </p:spTree>
    <p:extLst>
      <p:ext uri="{BB962C8B-B14F-4D97-AF65-F5344CB8AC3E}">
        <p14:creationId xmlns:p14="http://schemas.microsoft.com/office/powerpoint/2010/main" val="692400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63675" y="879475"/>
            <a:ext cx="26333450" cy="3657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63675" y="4911725"/>
            <a:ext cx="12928600"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63675" y="6959600"/>
            <a:ext cx="12928600"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4863763" y="4911725"/>
            <a:ext cx="12933362"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4863763" y="6959600"/>
            <a:ext cx="12933362"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E8BA060B-29BE-47AF-B60B-37225EFF69FD}"/>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a:extLst>
              <a:ext uri="{FF2B5EF4-FFF2-40B4-BE49-F238E27FC236}">
                <a16:creationId xmlns:a16="http://schemas.microsoft.com/office/drawing/2014/main" id="{1F8CF677-79E3-4E6D-B2D3-D17BDAF452F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a:extLst>
              <a:ext uri="{FF2B5EF4-FFF2-40B4-BE49-F238E27FC236}">
                <a16:creationId xmlns:a16="http://schemas.microsoft.com/office/drawing/2014/main" id="{CFDF3776-85AA-4B54-915D-2604525BD7DE}"/>
              </a:ext>
            </a:extLst>
          </p:cNvPr>
          <p:cNvSpPr>
            <a:spLocks noGrp="1" noChangeArrowheads="1"/>
          </p:cNvSpPr>
          <p:nvPr>
            <p:ph type="sldNum" sz="quarter" idx="12"/>
          </p:nvPr>
        </p:nvSpPr>
        <p:spPr>
          <a:ln/>
        </p:spPr>
        <p:txBody>
          <a:bodyPr/>
          <a:lstStyle>
            <a:lvl1pPr>
              <a:defRPr/>
            </a:lvl1pPr>
          </a:lstStyle>
          <a:p>
            <a:fld id="{5F5BFDC8-BB6F-48DA-BA54-BC153D25F1B8}" type="slidenum">
              <a:rPr lang="en-US" altLang="en-US"/>
              <a:pPr/>
              <a:t>‹#›</a:t>
            </a:fld>
            <a:endParaRPr lang="en-US" altLang="en-US" dirty="0"/>
          </a:p>
        </p:txBody>
      </p:sp>
    </p:spTree>
    <p:extLst>
      <p:ext uri="{BB962C8B-B14F-4D97-AF65-F5344CB8AC3E}">
        <p14:creationId xmlns:p14="http://schemas.microsoft.com/office/powerpoint/2010/main" val="3604858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C28AFEFD-033C-4002-B3FE-D57C9D62336F}"/>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a:extLst>
              <a:ext uri="{FF2B5EF4-FFF2-40B4-BE49-F238E27FC236}">
                <a16:creationId xmlns:a16="http://schemas.microsoft.com/office/drawing/2014/main" id="{C87577C7-1E79-4AAD-8361-2514A3E5536C}"/>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a:extLst>
              <a:ext uri="{FF2B5EF4-FFF2-40B4-BE49-F238E27FC236}">
                <a16:creationId xmlns:a16="http://schemas.microsoft.com/office/drawing/2014/main" id="{532ED29A-5527-4550-96AF-FFBAD84D90EF}"/>
              </a:ext>
            </a:extLst>
          </p:cNvPr>
          <p:cNvSpPr>
            <a:spLocks noGrp="1" noChangeArrowheads="1"/>
          </p:cNvSpPr>
          <p:nvPr>
            <p:ph type="sldNum" sz="quarter" idx="12"/>
          </p:nvPr>
        </p:nvSpPr>
        <p:spPr>
          <a:ln/>
        </p:spPr>
        <p:txBody>
          <a:bodyPr/>
          <a:lstStyle>
            <a:lvl1pPr>
              <a:defRPr/>
            </a:lvl1pPr>
          </a:lstStyle>
          <a:p>
            <a:fld id="{476B2298-0003-4356-BC81-45FD945A6505}" type="slidenum">
              <a:rPr lang="en-US" altLang="en-US"/>
              <a:pPr/>
              <a:t>‹#›</a:t>
            </a:fld>
            <a:endParaRPr lang="en-US" altLang="en-US" dirty="0"/>
          </a:p>
        </p:txBody>
      </p:sp>
    </p:spTree>
    <p:extLst>
      <p:ext uri="{BB962C8B-B14F-4D97-AF65-F5344CB8AC3E}">
        <p14:creationId xmlns:p14="http://schemas.microsoft.com/office/powerpoint/2010/main" val="1894463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6462383-366E-4D83-BE4B-8084801B860D}"/>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a:extLst>
              <a:ext uri="{FF2B5EF4-FFF2-40B4-BE49-F238E27FC236}">
                <a16:creationId xmlns:a16="http://schemas.microsoft.com/office/drawing/2014/main" id="{6B0A6BEA-26D9-424F-8054-C4D351E0DCB3}"/>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a:extLst>
              <a:ext uri="{FF2B5EF4-FFF2-40B4-BE49-F238E27FC236}">
                <a16:creationId xmlns:a16="http://schemas.microsoft.com/office/drawing/2014/main" id="{00F0CBA9-F396-4AA2-B0B7-735EFADC0915}"/>
              </a:ext>
            </a:extLst>
          </p:cNvPr>
          <p:cNvSpPr>
            <a:spLocks noGrp="1" noChangeArrowheads="1"/>
          </p:cNvSpPr>
          <p:nvPr>
            <p:ph type="sldNum" sz="quarter" idx="12"/>
          </p:nvPr>
        </p:nvSpPr>
        <p:spPr>
          <a:ln/>
        </p:spPr>
        <p:txBody>
          <a:bodyPr/>
          <a:lstStyle>
            <a:lvl1pPr>
              <a:defRPr/>
            </a:lvl1pPr>
          </a:lstStyle>
          <a:p>
            <a:fld id="{565AA795-9700-49C0-9A82-B19BD11B2515}" type="slidenum">
              <a:rPr lang="en-US" altLang="en-US"/>
              <a:pPr/>
              <a:t>‹#›</a:t>
            </a:fld>
            <a:endParaRPr lang="en-US" altLang="en-US" dirty="0"/>
          </a:p>
        </p:txBody>
      </p:sp>
    </p:spTree>
    <p:extLst>
      <p:ext uri="{BB962C8B-B14F-4D97-AF65-F5344CB8AC3E}">
        <p14:creationId xmlns:p14="http://schemas.microsoft.com/office/powerpoint/2010/main" val="6770367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63675" y="873125"/>
            <a:ext cx="9626600" cy="3719513"/>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1439525" y="873125"/>
            <a:ext cx="16357600" cy="187309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463675" y="4592638"/>
            <a:ext cx="9626600" cy="150114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0F8E615E-D087-47CC-9C59-87837B1C781A}"/>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44179164-41AD-45E0-AD64-F91D84ED5FF7}"/>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0FA49573-2060-4D02-8A8C-216B3EC9566E}"/>
              </a:ext>
            </a:extLst>
          </p:cNvPr>
          <p:cNvSpPr>
            <a:spLocks noGrp="1" noChangeArrowheads="1"/>
          </p:cNvSpPr>
          <p:nvPr>
            <p:ph type="sldNum" sz="quarter" idx="12"/>
          </p:nvPr>
        </p:nvSpPr>
        <p:spPr>
          <a:ln/>
        </p:spPr>
        <p:txBody>
          <a:bodyPr/>
          <a:lstStyle>
            <a:lvl1pPr>
              <a:defRPr/>
            </a:lvl1pPr>
          </a:lstStyle>
          <a:p>
            <a:fld id="{6C28C9F4-158A-4B26-B649-35655E65FC47}" type="slidenum">
              <a:rPr lang="en-US" altLang="en-US"/>
              <a:pPr/>
              <a:t>‹#›</a:t>
            </a:fld>
            <a:endParaRPr lang="en-US" altLang="en-US" dirty="0"/>
          </a:p>
        </p:txBody>
      </p:sp>
    </p:spTree>
    <p:extLst>
      <p:ext uri="{BB962C8B-B14F-4D97-AF65-F5344CB8AC3E}">
        <p14:creationId xmlns:p14="http://schemas.microsoft.com/office/powerpoint/2010/main" val="2365382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35638" y="15362238"/>
            <a:ext cx="17556162" cy="181292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5735638" y="1960563"/>
            <a:ext cx="17556162" cy="13168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5735638" y="17175163"/>
            <a:ext cx="17556162" cy="25765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F38F478-E384-4DC7-8DCF-241E95623843}"/>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7D1C1194-683F-4A40-8849-899C7DD9938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09E482E8-22B2-4460-9BD0-E78595F48C0A}"/>
              </a:ext>
            </a:extLst>
          </p:cNvPr>
          <p:cNvSpPr>
            <a:spLocks noGrp="1" noChangeArrowheads="1"/>
          </p:cNvSpPr>
          <p:nvPr>
            <p:ph type="sldNum" sz="quarter" idx="12"/>
          </p:nvPr>
        </p:nvSpPr>
        <p:spPr>
          <a:ln/>
        </p:spPr>
        <p:txBody>
          <a:bodyPr/>
          <a:lstStyle>
            <a:lvl1pPr>
              <a:defRPr/>
            </a:lvl1pPr>
          </a:lstStyle>
          <a:p>
            <a:fld id="{592F97CC-6533-403B-823F-8AE2EA419A41}" type="slidenum">
              <a:rPr lang="en-US" altLang="en-US"/>
              <a:pPr/>
              <a:t>‹#›</a:t>
            </a:fld>
            <a:endParaRPr lang="en-US" altLang="en-US" dirty="0"/>
          </a:p>
        </p:txBody>
      </p:sp>
    </p:spTree>
    <p:extLst>
      <p:ext uri="{BB962C8B-B14F-4D97-AF65-F5344CB8AC3E}">
        <p14:creationId xmlns:p14="http://schemas.microsoft.com/office/powerpoint/2010/main" val="7173865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D46BC34-BAA8-48C8-9948-D16CC36419B8}"/>
              </a:ext>
            </a:extLst>
          </p:cNvPr>
          <p:cNvSpPr>
            <a:spLocks noGrp="1" noChangeArrowheads="1"/>
          </p:cNvSpPr>
          <p:nvPr>
            <p:ph type="title"/>
          </p:nvPr>
        </p:nvSpPr>
        <p:spPr bwMode="auto">
          <a:xfrm>
            <a:off x="2195513" y="1951038"/>
            <a:ext cx="2486977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92579" tIns="146289" rIns="292579" bIns="146289"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839E89E4-8538-4A7C-B444-302C9F56135A}"/>
              </a:ext>
            </a:extLst>
          </p:cNvPr>
          <p:cNvSpPr>
            <a:spLocks noGrp="1" noChangeArrowheads="1"/>
          </p:cNvSpPr>
          <p:nvPr>
            <p:ph type="body" idx="1"/>
          </p:nvPr>
        </p:nvSpPr>
        <p:spPr bwMode="auto">
          <a:xfrm>
            <a:off x="2195513" y="6338888"/>
            <a:ext cx="24869775" cy="131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92579" tIns="146289" rIns="292579" bIns="14628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7A1FB94E-6B1A-46AD-BAE5-A1F88C80DFC0}"/>
              </a:ext>
            </a:extLst>
          </p:cNvPr>
          <p:cNvSpPr>
            <a:spLocks noGrp="1" noChangeArrowheads="1"/>
          </p:cNvSpPr>
          <p:nvPr>
            <p:ph type="dt" sz="half" idx="2"/>
          </p:nvPr>
        </p:nvSpPr>
        <p:spPr bwMode="auto">
          <a:xfrm>
            <a:off x="2195513" y="19994563"/>
            <a:ext cx="6096000"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eaLnBrk="0" hangingPunct="0">
              <a:defRPr sz="4500">
                <a:latin typeface="Arial" charset="0"/>
                <a:ea typeface="ＭＳ Ｐゴシック" charset="-128"/>
                <a:cs typeface="ＭＳ Ｐゴシック" charset="-128"/>
              </a:defRPr>
            </a:lvl1pPr>
          </a:lstStyle>
          <a:p>
            <a:pPr>
              <a:defRPr/>
            </a:pPr>
            <a:endParaRPr lang="en-US" dirty="0"/>
          </a:p>
        </p:txBody>
      </p:sp>
      <p:sp>
        <p:nvSpPr>
          <p:cNvPr id="1029" name="Rectangle 5">
            <a:extLst>
              <a:ext uri="{FF2B5EF4-FFF2-40B4-BE49-F238E27FC236}">
                <a16:creationId xmlns:a16="http://schemas.microsoft.com/office/drawing/2014/main" id="{F37E50E4-7ACC-4545-B97A-C91C646DE6A9}"/>
              </a:ext>
            </a:extLst>
          </p:cNvPr>
          <p:cNvSpPr>
            <a:spLocks noGrp="1" noChangeArrowheads="1"/>
          </p:cNvSpPr>
          <p:nvPr>
            <p:ph type="ftr" sz="quarter" idx="3"/>
          </p:nvPr>
        </p:nvSpPr>
        <p:spPr bwMode="auto">
          <a:xfrm>
            <a:off x="9996488" y="19994563"/>
            <a:ext cx="9267825"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algn="ctr" eaLnBrk="0" hangingPunct="0">
              <a:defRPr sz="4500">
                <a:latin typeface="Arial" charset="0"/>
                <a:ea typeface="ＭＳ Ｐゴシック" charset="-128"/>
                <a:cs typeface="ＭＳ Ｐゴシック" charset="-128"/>
              </a:defRPr>
            </a:lvl1pPr>
          </a:lstStyle>
          <a:p>
            <a:pPr>
              <a:defRPr/>
            </a:pPr>
            <a:endParaRPr lang="en-US" dirty="0"/>
          </a:p>
        </p:txBody>
      </p:sp>
      <p:sp>
        <p:nvSpPr>
          <p:cNvPr id="1030" name="Rectangle 6">
            <a:extLst>
              <a:ext uri="{FF2B5EF4-FFF2-40B4-BE49-F238E27FC236}">
                <a16:creationId xmlns:a16="http://schemas.microsoft.com/office/drawing/2014/main" id="{900BFBA9-F87F-442D-B87E-E529A26A9C4A}"/>
              </a:ext>
            </a:extLst>
          </p:cNvPr>
          <p:cNvSpPr>
            <a:spLocks noGrp="1" noChangeArrowheads="1"/>
          </p:cNvSpPr>
          <p:nvPr>
            <p:ph type="sldNum" sz="quarter" idx="4"/>
          </p:nvPr>
        </p:nvSpPr>
        <p:spPr bwMode="auto">
          <a:xfrm>
            <a:off x="20969288" y="19994563"/>
            <a:ext cx="6096000" cy="1463675"/>
          </a:xfrm>
          <a:prstGeom prst="rect">
            <a:avLst/>
          </a:prstGeom>
          <a:noFill/>
          <a:ln w="9525">
            <a:noFill/>
            <a:miter lim="800000"/>
            <a:headEnd/>
            <a:tailEnd/>
          </a:ln>
        </p:spPr>
        <p:txBody>
          <a:bodyPr vert="horz" wrap="square" lIns="292579" tIns="146289" rIns="292579" bIns="146289" numCol="1" anchor="t" anchorCtr="0" compatLnSpc="1">
            <a:prstTxWarp prst="textNoShape">
              <a:avLst/>
            </a:prstTxWarp>
          </a:bodyPr>
          <a:lstStyle>
            <a:lvl1pPr algn="r">
              <a:defRPr sz="4500"/>
            </a:lvl1pPr>
          </a:lstStyle>
          <a:p>
            <a:fld id="{E1ADAAF8-279D-4A01-B512-52C20B66D62B}"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925763" rtl="0" eaLnBrk="0" fontAlgn="base" hangingPunct="0">
        <a:spcBef>
          <a:spcPct val="0"/>
        </a:spcBef>
        <a:spcAft>
          <a:spcPct val="0"/>
        </a:spcAft>
        <a:defRPr sz="14100">
          <a:solidFill>
            <a:schemeClr val="tx2"/>
          </a:solidFill>
          <a:latin typeface="+mj-lt"/>
          <a:ea typeface="MS PGothic" pitchFamily="34" charset="-128"/>
          <a:cs typeface="MS PGothic" charset="0"/>
        </a:defRPr>
      </a:lvl1pPr>
      <a:lvl2pPr algn="ctr" defTabSz="2925763" rtl="0" eaLnBrk="0" fontAlgn="base" hangingPunct="0">
        <a:spcBef>
          <a:spcPct val="0"/>
        </a:spcBef>
        <a:spcAft>
          <a:spcPct val="0"/>
        </a:spcAft>
        <a:defRPr sz="14100">
          <a:solidFill>
            <a:schemeClr val="tx2"/>
          </a:solidFill>
          <a:latin typeface="Arial" pitchFamily="-112" charset="0"/>
          <a:ea typeface="MS PGothic" pitchFamily="34" charset="-128"/>
          <a:cs typeface="MS PGothic" charset="0"/>
        </a:defRPr>
      </a:lvl2pPr>
      <a:lvl3pPr algn="ctr" defTabSz="2925763" rtl="0" eaLnBrk="0" fontAlgn="base" hangingPunct="0">
        <a:spcBef>
          <a:spcPct val="0"/>
        </a:spcBef>
        <a:spcAft>
          <a:spcPct val="0"/>
        </a:spcAft>
        <a:defRPr sz="14100">
          <a:solidFill>
            <a:schemeClr val="tx2"/>
          </a:solidFill>
          <a:latin typeface="Arial" pitchFamily="-112" charset="0"/>
          <a:ea typeface="MS PGothic" pitchFamily="34" charset="-128"/>
          <a:cs typeface="MS PGothic" charset="0"/>
        </a:defRPr>
      </a:lvl3pPr>
      <a:lvl4pPr algn="ctr" defTabSz="2925763" rtl="0" eaLnBrk="0" fontAlgn="base" hangingPunct="0">
        <a:spcBef>
          <a:spcPct val="0"/>
        </a:spcBef>
        <a:spcAft>
          <a:spcPct val="0"/>
        </a:spcAft>
        <a:defRPr sz="14100">
          <a:solidFill>
            <a:schemeClr val="tx2"/>
          </a:solidFill>
          <a:latin typeface="Arial" pitchFamily="-112" charset="0"/>
          <a:ea typeface="MS PGothic" pitchFamily="34" charset="-128"/>
          <a:cs typeface="MS PGothic" charset="0"/>
        </a:defRPr>
      </a:lvl4pPr>
      <a:lvl5pPr algn="ctr" defTabSz="2925763" rtl="0" eaLnBrk="0" fontAlgn="base" hangingPunct="0">
        <a:spcBef>
          <a:spcPct val="0"/>
        </a:spcBef>
        <a:spcAft>
          <a:spcPct val="0"/>
        </a:spcAft>
        <a:defRPr sz="14100">
          <a:solidFill>
            <a:schemeClr val="tx2"/>
          </a:solidFill>
          <a:latin typeface="Arial" pitchFamily="-112" charset="0"/>
          <a:ea typeface="MS PGothic" pitchFamily="34" charset="-128"/>
          <a:cs typeface="MS PGothic" charset="0"/>
        </a:defRPr>
      </a:lvl5pPr>
      <a:lvl6pPr marL="4572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6pPr>
      <a:lvl7pPr marL="9144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7pPr>
      <a:lvl8pPr marL="13716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8pPr>
      <a:lvl9pPr marL="1828800" algn="ctr" defTabSz="2925763" rtl="0" fontAlgn="base">
        <a:spcBef>
          <a:spcPct val="0"/>
        </a:spcBef>
        <a:spcAft>
          <a:spcPct val="0"/>
        </a:spcAft>
        <a:defRPr sz="14100">
          <a:solidFill>
            <a:schemeClr val="tx2"/>
          </a:solidFill>
          <a:latin typeface="Arial" pitchFamily="-112" charset="0"/>
          <a:ea typeface="ＭＳ Ｐゴシック" pitchFamily="-112" charset="-128"/>
          <a:cs typeface="ＭＳ Ｐゴシック" pitchFamily="-112" charset="-128"/>
        </a:defRPr>
      </a:lvl9pPr>
    </p:titleStyle>
    <p:bodyStyle>
      <a:lvl1pPr marL="1096963" indent="-1096963" algn="l" defTabSz="2925763" rtl="0" eaLnBrk="0" fontAlgn="base" hangingPunct="0">
        <a:spcBef>
          <a:spcPct val="20000"/>
        </a:spcBef>
        <a:spcAft>
          <a:spcPct val="0"/>
        </a:spcAft>
        <a:buChar char="•"/>
        <a:defRPr sz="10300">
          <a:solidFill>
            <a:schemeClr val="tx1"/>
          </a:solidFill>
          <a:latin typeface="+mn-lt"/>
          <a:ea typeface="MS PGothic" pitchFamily="34" charset="-128"/>
          <a:cs typeface="MS PGothic" pitchFamily="34" charset="-128"/>
        </a:defRPr>
      </a:lvl1pPr>
      <a:lvl2pPr marL="2376488" indent="-914400" algn="l" defTabSz="2925763" rtl="0" eaLnBrk="0" fontAlgn="base" hangingPunct="0">
        <a:spcBef>
          <a:spcPct val="20000"/>
        </a:spcBef>
        <a:spcAft>
          <a:spcPct val="0"/>
        </a:spcAft>
        <a:buChar char="–"/>
        <a:defRPr sz="8900">
          <a:solidFill>
            <a:schemeClr val="tx1"/>
          </a:solidFill>
          <a:latin typeface="+mn-lt"/>
          <a:ea typeface="MS PGothic" pitchFamily="34" charset="-128"/>
        </a:defRPr>
      </a:lvl2pPr>
      <a:lvl3pPr marL="3657600" indent="-731838" algn="l" defTabSz="2925763" rtl="0" eaLnBrk="0" fontAlgn="base" hangingPunct="0">
        <a:spcBef>
          <a:spcPct val="20000"/>
        </a:spcBef>
        <a:spcAft>
          <a:spcPct val="0"/>
        </a:spcAft>
        <a:buChar char="•"/>
        <a:defRPr sz="7700">
          <a:solidFill>
            <a:schemeClr val="tx1"/>
          </a:solidFill>
          <a:latin typeface="+mn-lt"/>
          <a:ea typeface="MS PGothic" panose="020B0600070205080204" pitchFamily="34" charset="-128"/>
          <a:cs typeface="Geneva" charset="-128"/>
        </a:defRPr>
      </a:lvl3pPr>
      <a:lvl4pPr marL="5119688" indent="-731838" algn="l" defTabSz="2925763" rtl="0" eaLnBrk="0" fontAlgn="base" hangingPunct="0">
        <a:spcBef>
          <a:spcPct val="20000"/>
        </a:spcBef>
        <a:spcAft>
          <a:spcPct val="0"/>
        </a:spcAft>
        <a:buChar char="–"/>
        <a:defRPr sz="6400">
          <a:solidFill>
            <a:schemeClr val="tx1"/>
          </a:solidFill>
          <a:latin typeface="+mn-lt"/>
          <a:ea typeface="Geneva" charset="-128"/>
          <a:cs typeface="Geneva" charset="0"/>
        </a:defRPr>
      </a:lvl4pPr>
      <a:lvl5pPr marL="6583363" indent="-731838" algn="l" defTabSz="2925763" rtl="0" eaLnBrk="0" fontAlgn="base" hangingPunct="0">
        <a:spcBef>
          <a:spcPct val="20000"/>
        </a:spcBef>
        <a:spcAft>
          <a:spcPct val="0"/>
        </a:spcAft>
        <a:buChar char="»"/>
        <a:defRPr sz="6400">
          <a:solidFill>
            <a:schemeClr val="tx1"/>
          </a:solidFill>
          <a:latin typeface="+mn-lt"/>
          <a:ea typeface="MS PGothic" pitchFamily="34" charset="-128"/>
          <a:cs typeface="MS PGothic" pitchFamily="34" charset="-128"/>
        </a:defRPr>
      </a:lvl5pPr>
      <a:lvl6pPr marL="7040563" indent="-731838" algn="l" defTabSz="2925763" rtl="0" fontAlgn="base">
        <a:spcBef>
          <a:spcPct val="20000"/>
        </a:spcBef>
        <a:spcAft>
          <a:spcPct val="0"/>
        </a:spcAft>
        <a:buChar char="»"/>
        <a:defRPr sz="6400">
          <a:solidFill>
            <a:schemeClr val="tx1"/>
          </a:solidFill>
          <a:latin typeface="+mn-lt"/>
          <a:ea typeface="+mn-ea"/>
        </a:defRPr>
      </a:lvl6pPr>
      <a:lvl7pPr marL="7497763" indent="-731838" algn="l" defTabSz="2925763" rtl="0" fontAlgn="base">
        <a:spcBef>
          <a:spcPct val="20000"/>
        </a:spcBef>
        <a:spcAft>
          <a:spcPct val="0"/>
        </a:spcAft>
        <a:buChar char="»"/>
        <a:defRPr sz="6400">
          <a:solidFill>
            <a:schemeClr val="tx1"/>
          </a:solidFill>
          <a:latin typeface="+mn-lt"/>
          <a:ea typeface="+mn-ea"/>
        </a:defRPr>
      </a:lvl7pPr>
      <a:lvl8pPr marL="7954963" indent="-731838" algn="l" defTabSz="2925763" rtl="0" fontAlgn="base">
        <a:spcBef>
          <a:spcPct val="20000"/>
        </a:spcBef>
        <a:spcAft>
          <a:spcPct val="0"/>
        </a:spcAft>
        <a:buChar char="»"/>
        <a:defRPr sz="6400">
          <a:solidFill>
            <a:schemeClr val="tx1"/>
          </a:solidFill>
          <a:latin typeface="+mn-lt"/>
          <a:ea typeface="+mn-ea"/>
        </a:defRPr>
      </a:lvl8pPr>
      <a:lvl9pPr marL="8412163" indent="-731838" algn="l" defTabSz="2925763" rtl="0" fontAlgn="base">
        <a:spcBef>
          <a:spcPct val="20000"/>
        </a:spcBef>
        <a:spcAft>
          <a:spcPct val="0"/>
        </a:spcAft>
        <a:buChar char="»"/>
        <a:defRPr sz="64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microsoft.com/office/2007/relationships/diagramDrawing" Target="../diagrams/drawing1.xml"/><Relationship Id="rId18" Type="http://schemas.microsoft.com/office/2007/relationships/diagramDrawing" Target="../diagrams/drawing2.xml"/><Relationship Id="rId3" Type="http://schemas.openxmlformats.org/officeDocument/2006/relationships/hyperlink" Target="https://doi.org/10.1097/ACM.0b013e3181f554d6" TargetMode="External"/><Relationship Id="rId7" Type="http://schemas.openxmlformats.org/officeDocument/2006/relationships/image" Target="../media/image3.png"/><Relationship Id="rId12" Type="http://schemas.openxmlformats.org/officeDocument/2006/relationships/diagramColors" Target="../diagrams/colors1.xml"/><Relationship Id="rId17" Type="http://schemas.openxmlformats.org/officeDocument/2006/relationships/diagramColors" Target="../diagrams/colors2.xml"/><Relationship Id="rId2" Type="http://schemas.openxmlformats.org/officeDocument/2006/relationships/notesSlide" Target="../notesSlides/notesSlide1.xml"/><Relationship Id="rId16" Type="http://schemas.openxmlformats.org/officeDocument/2006/relationships/diagramQuickStyle" Target="../diagrams/quickStyle2.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diagramQuickStyle" Target="../diagrams/quickStyle1.xml"/><Relationship Id="rId5" Type="http://schemas.openxmlformats.org/officeDocument/2006/relationships/image" Target="../media/image2.png"/><Relationship Id="rId15" Type="http://schemas.openxmlformats.org/officeDocument/2006/relationships/diagramLayout" Target="../diagrams/layout2.xml"/><Relationship Id="rId10" Type="http://schemas.openxmlformats.org/officeDocument/2006/relationships/diagramLayout" Target="../diagrams/layout1.xml"/><Relationship Id="rId4" Type="http://schemas.openxmlformats.org/officeDocument/2006/relationships/image" Target="../media/image1.png"/><Relationship Id="rId9" Type="http://schemas.openxmlformats.org/officeDocument/2006/relationships/diagramData" Target="../diagrams/data1.xml"/><Relationship Id="rId14"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Line 122">
            <a:extLst>
              <a:ext uri="{FF2B5EF4-FFF2-40B4-BE49-F238E27FC236}">
                <a16:creationId xmlns:a16="http://schemas.microsoft.com/office/drawing/2014/main" id="{DA574AED-9FA1-490A-A580-F0F95C527045}"/>
              </a:ext>
            </a:extLst>
          </p:cNvPr>
          <p:cNvSpPr>
            <a:spLocks noChangeShapeType="1"/>
          </p:cNvSpPr>
          <p:nvPr/>
        </p:nvSpPr>
        <p:spPr bwMode="auto">
          <a:xfrm>
            <a:off x="7753146" y="3790533"/>
            <a:ext cx="85558" cy="18145544"/>
          </a:xfrm>
          <a:prstGeom prst="line">
            <a:avLst/>
          </a:prstGeom>
          <a:noFill/>
          <a:ln w="57150">
            <a:solidFill>
              <a:srgbClr val="FF66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052" name="Text Box 7">
            <a:extLst>
              <a:ext uri="{FF2B5EF4-FFF2-40B4-BE49-F238E27FC236}">
                <a16:creationId xmlns:a16="http://schemas.microsoft.com/office/drawing/2014/main" id="{7423DC0F-04CB-4B68-AAC2-C2C8231EEE65}"/>
              </a:ext>
            </a:extLst>
          </p:cNvPr>
          <p:cNvSpPr txBox="1">
            <a:spLocks noChangeArrowheads="1"/>
          </p:cNvSpPr>
          <p:nvPr/>
        </p:nvSpPr>
        <p:spPr bwMode="auto">
          <a:xfrm>
            <a:off x="235284" y="2972016"/>
            <a:ext cx="60055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b="1">
                <a:solidFill>
                  <a:srgbClr val="FF0000"/>
                </a:solidFill>
                <a:latin typeface="Rockwell"/>
                <a:ea typeface="MS PGothic"/>
              </a:rPr>
              <a:t>ABSTRACT</a:t>
            </a:r>
            <a:endParaRPr lang="en-US" altLang="en-US" sz="2600" b="1" dirty="0">
              <a:solidFill>
                <a:srgbClr val="FF0000"/>
              </a:solidFill>
              <a:latin typeface="Rockwell" panose="02060603020205020403" pitchFamily="18" charset="0"/>
            </a:endParaRPr>
          </a:p>
        </p:txBody>
      </p:sp>
      <p:sp>
        <p:nvSpPr>
          <p:cNvPr id="2053" name="TextBox 2">
            <a:extLst>
              <a:ext uri="{FF2B5EF4-FFF2-40B4-BE49-F238E27FC236}">
                <a16:creationId xmlns:a16="http://schemas.microsoft.com/office/drawing/2014/main" id="{6CBD7754-08C6-4062-8597-635EC0688DCF}"/>
              </a:ext>
            </a:extLst>
          </p:cNvPr>
          <p:cNvSpPr txBox="1">
            <a:spLocks noChangeArrowheads="1"/>
          </p:cNvSpPr>
          <p:nvPr/>
        </p:nvSpPr>
        <p:spPr bwMode="auto">
          <a:xfrm>
            <a:off x="1185863" y="3414713"/>
            <a:ext cx="325437"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dirty="0"/>
          </a:p>
        </p:txBody>
      </p:sp>
      <p:sp>
        <p:nvSpPr>
          <p:cNvPr id="2054" name="Rectangle 3">
            <a:extLst>
              <a:ext uri="{FF2B5EF4-FFF2-40B4-BE49-F238E27FC236}">
                <a16:creationId xmlns:a16="http://schemas.microsoft.com/office/drawing/2014/main" id="{0CEC63AF-1ABD-44C3-978B-2FE7353BD5C2}"/>
              </a:ext>
            </a:extLst>
          </p:cNvPr>
          <p:cNvSpPr>
            <a:spLocks noChangeArrowheads="1"/>
          </p:cNvSpPr>
          <p:nvPr/>
        </p:nvSpPr>
        <p:spPr bwMode="auto">
          <a:xfrm>
            <a:off x="235284" y="3420120"/>
            <a:ext cx="7349383" cy="922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sz="2000" b="1" dirty="0">
                <a:effectLst/>
                <a:latin typeface="Rockwell" panose="02060603020205020403" pitchFamily="18" charset="0"/>
                <a:ea typeface="Times New Roman" panose="02020603050405020304" pitchFamily="18" charset="0"/>
              </a:rPr>
              <a:t>Introduction</a:t>
            </a:r>
            <a:r>
              <a:rPr lang="en-US" sz="2000" dirty="0">
                <a:effectLst/>
                <a:latin typeface="Rockwell" panose="02060603020205020403" pitchFamily="18" charset="0"/>
                <a:ea typeface="Times New Roman" panose="02020603050405020304" pitchFamily="18" charset="0"/>
              </a:rPr>
              <a:t>: </a:t>
            </a:r>
          </a:p>
          <a:p>
            <a:pPr>
              <a:lnSpc>
                <a:spcPct val="115000"/>
              </a:lnSpc>
              <a:spcBef>
                <a:spcPts val="0"/>
              </a:spcBef>
              <a:spcAft>
                <a:spcPts val="0"/>
              </a:spcAft>
            </a:pPr>
            <a:r>
              <a:rPr lang="en-US" sz="2000" dirty="0">
                <a:effectLst/>
                <a:latin typeface="Rockwell"/>
                <a:ea typeface="Times New Roman" panose="02020603050405020304" pitchFamily="18" charset="0"/>
              </a:rPr>
              <a:t>Clinical </a:t>
            </a:r>
            <a:r>
              <a:rPr lang="en-US" sz="2000" dirty="0">
                <a:latin typeface="Rockwell"/>
                <a:ea typeface="Times New Roman" panose="02020603050405020304" pitchFamily="18" charset="0"/>
              </a:rPr>
              <a:t>educators of Histotechnology</a:t>
            </a:r>
            <a:r>
              <a:rPr lang="en-US" sz="2000" dirty="0">
                <a:effectLst/>
                <a:latin typeface="Rockwell"/>
                <a:ea typeface="Times New Roman" panose="02020603050405020304" pitchFamily="18" charset="0"/>
              </a:rPr>
              <a:t> </a:t>
            </a:r>
            <a:r>
              <a:rPr lang="en-US" sz="2000" dirty="0">
                <a:latin typeface="Rockwell"/>
                <a:ea typeface="Times New Roman" panose="02020603050405020304" pitchFamily="18" charset="0"/>
              </a:rPr>
              <a:t>(HTL) </a:t>
            </a:r>
            <a:r>
              <a:rPr lang="en-US" sz="2000" dirty="0">
                <a:effectLst/>
                <a:latin typeface="Rockwell"/>
                <a:ea typeface="Times New Roman" panose="02020603050405020304" pitchFamily="18" charset="0"/>
              </a:rPr>
              <a:t>play a vital role of preceptorship during the critical time of students’ learning in the </a:t>
            </a:r>
            <a:r>
              <a:rPr lang="en-US" sz="2000" dirty="0">
                <a:latin typeface="Rockwell"/>
                <a:ea typeface="Times New Roman" panose="02020603050405020304" pitchFamily="18" charset="0"/>
              </a:rPr>
              <a:t>laboratory,</a:t>
            </a:r>
            <a:r>
              <a:rPr lang="en-US" sz="2000" dirty="0">
                <a:effectLst/>
                <a:latin typeface="Rockwell"/>
                <a:ea typeface="Times New Roman" panose="02020603050405020304" pitchFamily="18" charset="0"/>
              </a:rPr>
              <a:t> </a:t>
            </a:r>
            <a:r>
              <a:rPr lang="en-US" sz="2000" dirty="0">
                <a:latin typeface="Rockwell"/>
                <a:ea typeface="Times New Roman" panose="02020603050405020304" pitchFamily="18" charset="0"/>
              </a:rPr>
              <a:t>workplace setting</a:t>
            </a:r>
            <a:r>
              <a:rPr lang="en-US" sz="2000" dirty="0">
                <a:effectLst/>
                <a:latin typeface="Rockwell"/>
                <a:ea typeface="Times New Roman" panose="02020603050405020304" pitchFamily="18" charset="0"/>
              </a:rPr>
              <a:t>. The problem of practice investigated is the absence of a formalized, evidence-based framework for preceptorship in the clinical laboratory field of Histotechnology (HTL).</a:t>
            </a:r>
            <a:r>
              <a:rPr lang="en-US" sz="2000" dirty="0">
                <a:latin typeface="Rockwell"/>
                <a:ea typeface="Times New Roman" panose="02020603050405020304" pitchFamily="18" charset="0"/>
              </a:rPr>
              <a:t> The lack of formalized training in educational practices among HTL preceptors who have teaching responsibilities compounds this challenge.</a:t>
            </a:r>
            <a:endParaRPr lang="en-US" sz="2000" dirty="0">
              <a:effectLst/>
              <a:latin typeface="Rockwell"/>
              <a:ea typeface="Times New Roman" panose="02020603050405020304" pitchFamily="18" charset="0"/>
            </a:endParaRPr>
          </a:p>
          <a:p>
            <a:pPr>
              <a:lnSpc>
                <a:spcPct val="115000"/>
              </a:lnSpc>
              <a:spcBef>
                <a:spcPts val="0"/>
              </a:spcBef>
              <a:spcAft>
                <a:spcPts val="0"/>
              </a:spcAft>
            </a:pPr>
            <a:r>
              <a:rPr lang="en-US" sz="2000" b="1" dirty="0">
                <a:latin typeface="Rockwell"/>
                <a:ea typeface="Times New Roman" panose="02020603050405020304" pitchFamily="18" charset="0"/>
              </a:rPr>
              <a:t>Purpose: </a:t>
            </a:r>
            <a:r>
              <a:rPr lang="en-US" sz="2000" dirty="0">
                <a:latin typeface="Rockwell"/>
                <a:ea typeface="Times New Roman" panose="02020603050405020304" pitchFamily="18" charset="0"/>
              </a:rPr>
              <a:t>This  </a:t>
            </a:r>
            <a:r>
              <a:rPr lang="en-US" sz="2000" dirty="0">
                <a:effectLst/>
                <a:latin typeface="Rockwell"/>
                <a:ea typeface="Times New Roman" panose="02020603050405020304" pitchFamily="18" charset="0"/>
              </a:rPr>
              <a:t>study </a:t>
            </a:r>
            <a:r>
              <a:rPr lang="en-US" sz="2000" dirty="0">
                <a:latin typeface="Rockwell"/>
                <a:ea typeface="Times New Roman" panose="02020603050405020304" pitchFamily="18" charset="0"/>
              </a:rPr>
              <a:t>aimed to</a:t>
            </a:r>
            <a:r>
              <a:rPr lang="en-US" sz="2000" dirty="0">
                <a:effectLst/>
                <a:latin typeface="Rockwell"/>
                <a:ea typeface="Times New Roman" panose="02020603050405020304" pitchFamily="18" charset="0"/>
              </a:rPr>
              <a:t> explore the perceptions of clinical teaching in Histotechnology</a:t>
            </a:r>
            <a:r>
              <a:rPr lang="en-US" sz="2000" dirty="0">
                <a:latin typeface="Rockwell"/>
                <a:ea typeface="Times New Roman" panose="02020603050405020304" pitchFamily="18" charset="0"/>
              </a:rPr>
              <a:t>, </a:t>
            </a:r>
            <a:r>
              <a:rPr lang="en-US" sz="2000" dirty="0">
                <a:effectLst/>
                <a:latin typeface="Rockwell"/>
                <a:ea typeface="Times New Roman" panose="02020603050405020304" pitchFamily="18" charset="0"/>
              </a:rPr>
              <a:t>from the </a:t>
            </a:r>
            <a:r>
              <a:rPr lang="en-US" sz="2000" i="1" dirty="0">
                <a:effectLst/>
                <a:latin typeface="Rockwell"/>
                <a:ea typeface="Times New Roman" panose="02020603050405020304" pitchFamily="18" charset="0"/>
              </a:rPr>
              <a:t>student</a:t>
            </a:r>
            <a:r>
              <a:rPr lang="en-US" sz="2000" dirty="0">
                <a:effectLst/>
                <a:latin typeface="Rockwell"/>
                <a:ea typeface="Times New Roman" panose="02020603050405020304" pitchFamily="18" charset="0"/>
              </a:rPr>
              <a:t> perspective. </a:t>
            </a:r>
            <a:endParaRPr lang="en-US" sz="2000" dirty="0">
              <a:latin typeface="Rockwell" panose="02060603020205020403" pitchFamily="18" charset="0"/>
              <a:ea typeface="Times New Roman" panose="02020603050405020304" pitchFamily="18" charset="0"/>
            </a:endParaRPr>
          </a:p>
          <a:p>
            <a:pPr>
              <a:lnSpc>
                <a:spcPct val="114999"/>
              </a:lnSpc>
              <a:spcBef>
                <a:spcPts val="0"/>
              </a:spcBef>
              <a:spcAft>
                <a:spcPts val="0"/>
              </a:spcAft>
            </a:pPr>
            <a:r>
              <a:rPr lang="en-US" sz="2000" b="1" dirty="0">
                <a:effectLst/>
                <a:latin typeface="Rockwell"/>
                <a:ea typeface="Times New Roman" panose="02020603050405020304" pitchFamily="18" charset="0"/>
              </a:rPr>
              <a:t>Methods</a:t>
            </a:r>
            <a:r>
              <a:rPr lang="en-US" sz="2000" dirty="0">
                <a:effectLst/>
                <a:latin typeface="Rockwell"/>
                <a:ea typeface="Times New Roman" panose="02020603050405020304" pitchFamily="18" charset="0"/>
              </a:rPr>
              <a:t>: A </a:t>
            </a:r>
            <a:r>
              <a:rPr lang="en-US" sz="2000" dirty="0">
                <a:latin typeface="Rockwell"/>
                <a:ea typeface="Times New Roman" panose="02020603050405020304" pitchFamily="18" charset="0"/>
              </a:rPr>
              <a:t>convergent, mixed-methods</a:t>
            </a:r>
            <a:r>
              <a:rPr lang="en-US" sz="2000" dirty="0">
                <a:effectLst/>
                <a:latin typeface="Rockwell"/>
                <a:ea typeface="Times New Roman" panose="02020603050405020304" pitchFamily="18" charset="0"/>
              </a:rPr>
              <a:t> </a:t>
            </a:r>
            <a:r>
              <a:rPr lang="en-US" sz="2000" dirty="0">
                <a:latin typeface="Rockwell"/>
                <a:ea typeface="Times New Roman" panose="02020603050405020304" pitchFamily="18" charset="0"/>
              </a:rPr>
              <a:t>design collected</a:t>
            </a:r>
            <a:r>
              <a:rPr lang="en-US" sz="2000" dirty="0">
                <a:effectLst/>
                <a:latin typeface="Rockwell"/>
                <a:ea typeface="Times New Roman" panose="02020603050405020304" pitchFamily="18" charset="0"/>
              </a:rPr>
              <a:t> perceptions from </a:t>
            </a:r>
            <a:r>
              <a:rPr lang="en-US" sz="2000" dirty="0">
                <a:latin typeface="Rockwell"/>
                <a:ea typeface="Times New Roman" panose="02020603050405020304" pitchFamily="18" charset="0"/>
              </a:rPr>
              <a:t>42 participants. </a:t>
            </a:r>
            <a:r>
              <a:rPr lang="en-US" sz="2000" dirty="0">
                <a:effectLst/>
                <a:latin typeface="Rockwell"/>
                <a:ea typeface="Times New Roman" panose="02020603050405020304" pitchFamily="18" charset="0"/>
              </a:rPr>
              <a:t>Quantitative data was obtained from the Maastricht Clinical Teaching Questionnaire (MCTQ</a:t>
            </a:r>
            <a:r>
              <a:rPr lang="en-US" sz="2000" dirty="0">
                <a:latin typeface="Rockwell"/>
                <a:ea typeface="Times New Roman" panose="02020603050405020304" pitchFamily="18" charset="0"/>
              </a:rPr>
              <a:t>). Focus groups were conducted to capture insight and emergent themes.</a:t>
            </a:r>
            <a:br>
              <a:rPr lang="en-US" sz="2000" dirty="0">
                <a:effectLst/>
                <a:latin typeface="Rockwell" panose="02060603020205020403" pitchFamily="18" charset="0"/>
                <a:ea typeface="Times New Roman" panose="02020603050405020304" pitchFamily="18" charset="0"/>
              </a:rPr>
            </a:br>
            <a:r>
              <a:rPr lang="en-US" sz="2000" b="1" dirty="0">
                <a:effectLst/>
                <a:latin typeface="Rockwell"/>
                <a:ea typeface="Times New Roman" panose="02020603050405020304" pitchFamily="18" charset="0"/>
              </a:rPr>
              <a:t>Results</a:t>
            </a:r>
            <a:r>
              <a:rPr lang="en-US" sz="2000" dirty="0">
                <a:effectLst/>
                <a:latin typeface="Rockwell"/>
                <a:ea typeface="Times New Roman" panose="02020603050405020304" pitchFamily="18" charset="0"/>
              </a:rPr>
              <a:t>: </a:t>
            </a:r>
            <a:r>
              <a:rPr lang="en-US" sz="2000" dirty="0">
                <a:latin typeface="Rockwell"/>
                <a:ea typeface="Times New Roman" panose="02020603050405020304" pitchFamily="18" charset="0"/>
              </a:rPr>
              <a:t>From the MCTQ, a</a:t>
            </a:r>
            <a:r>
              <a:rPr lang="en-US" sz="2000" i="1" dirty="0">
                <a:latin typeface="Rockwell"/>
                <a:ea typeface="Times New Roman" panose="02020603050405020304" pitchFamily="18" charset="0"/>
              </a:rPr>
              <a:t>rticulation </a:t>
            </a:r>
            <a:r>
              <a:rPr lang="en-US" sz="2000" dirty="0">
                <a:latin typeface="Rockwell"/>
                <a:ea typeface="Times New Roman" panose="02020603050405020304" pitchFamily="18" charset="0"/>
              </a:rPr>
              <a:t>and e</a:t>
            </a:r>
            <a:r>
              <a:rPr lang="en-US" sz="2000" i="1" dirty="0">
                <a:latin typeface="Rockwell"/>
                <a:ea typeface="Times New Roman" panose="02020603050405020304" pitchFamily="18" charset="0"/>
              </a:rPr>
              <a:t>xploration </a:t>
            </a:r>
            <a:r>
              <a:rPr lang="en-US" sz="2000" dirty="0">
                <a:latin typeface="Rockwell"/>
                <a:ea typeface="Times New Roman" panose="02020603050405020304" pitchFamily="18" charset="0"/>
              </a:rPr>
              <a:t>were found to be the weakest of instructional methods experienced. This converged with the eight emergent themes from thematic analysis.</a:t>
            </a:r>
            <a:endParaRPr lang="en-US" sz="2000" dirty="0">
              <a:effectLst/>
              <a:latin typeface="Rockwell" panose="02060603020205020403" pitchFamily="18" charset="0"/>
              <a:ea typeface="Times New Roman" panose="02020603050405020304" pitchFamily="18" charset="0"/>
            </a:endParaRPr>
          </a:p>
          <a:p>
            <a:pPr>
              <a:lnSpc>
                <a:spcPct val="115000"/>
              </a:lnSpc>
              <a:spcBef>
                <a:spcPts val="0"/>
              </a:spcBef>
              <a:spcAft>
                <a:spcPts val="0"/>
              </a:spcAft>
            </a:pPr>
            <a:r>
              <a:rPr lang="en-US" sz="2000" b="1" dirty="0">
                <a:solidFill>
                  <a:srgbClr val="000000"/>
                </a:solidFill>
                <a:effectLst/>
                <a:latin typeface="Rockwell"/>
                <a:ea typeface="Times New Roman" panose="02020603050405020304" pitchFamily="18" charset="0"/>
              </a:rPr>
              <a:t>Conclusion</a:t>
            </a:r>
            <a:r>
              <a:rPr lang="en-US" sz="2000" dirty="0">
                <a:solidFill>
                  <a:srgbClr val="000000"/>
                </a:solidFill>
                <a:effectLst/>
                <a:latin typeface="Rockwell"/>
                <a:ea typeface="Times New Roman" panose="02020603050405020304" pitchFamily="18" charset="0"/>
              </a:rPr>
              <a:t>: </a:t>
            </a:r>
            <a:r>
              <a:rPr lang="en-US" sz="2000" dirty="0">
                <a:solidFill>
                  <a:srgbClr val="000000"/>
                </a:solidFill>
                <a:latin typeface="Rockwell"/>
                <a:ea typeface="Times New Roman" panose="02020603050405020304" pitchFamily="18" charset="0"/>
              </a:rPr>
              <a:t>Clinical educators in</a:t>
            </a:r>
            <a:r>
              <a:rPr lang="en-US" sz="2000" dirty="0">
                <a:solidFill>
                  <a:srgbClr val="000000"/>
                </a:solidFill>
                <a:effectLst/>
                <a:latin typeface="Rockwell"/>
                <a:ea typeface="Times New Roman" panose="02020603050405020304" pitchFamily="18" charset="0"/>
              </a:rPr>
              <a:t> </a:t>
            </a:r>
            <a:r>
              <a:rPr lang="en-US" sz="2000" dirty="0">
                <a:solidFill>
                  <a:srgbClr val="000000"/>
                </a:solidFill>
                <a:latin typeface="Rockwell"/>
                <a:ea typeface="Times New Roman" panose="02020603050405020304" pitchFamily="18" charset="0"/>
              </a:rPr>
              <a:t>HTL are stronger in their 'traditional apprenticeship' methods and weaker in their 'cognitive apprenticeship' methods. This combined with a thematic prevalence of clinical teachers' lack of role clarity and feedback mechanisms.</a:t>
            </a:r>
            <a:endParaRPr lang="en-US" sz="2000" dirty="0">
              <a:latin typeface="Rockwell"/>
            </a:endParaRPr>
          </a:p>
        </p:txBody>
      </p:sp>
      <p:sp>
        <p:nvSpPr>
          <p:cNvPr id="2119" name="TextBox 19">
            <a:extLst>
              <a:ext uri="{FF2B5EF4-FFF2-40B4-BE49-F238E27FC236}">
                <a16:creationId xmlns:a16="http://schemas.microsoft.com/office/drawing/2014/main" id="{01DD75B9-D062-403A-B0CA-A61B24DB697C}"/>
              </a:ext>
            </a:extLst>
          </p:cNvPr>
          <p:cNvSpPr txBox="1">
            <a:spLocks noChangeArrowheads="1"/>
          </p:cNvSpPr>
          <p:nvPr/>
        </p:nvSpPr>
        <p:spPr bwMode="auto">
          <a:xfrm>
            <a:off x="20863941" y="19610340"/>
            <a:ext cx="8335989"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600" b="1" dirty="0">
                <a:solidFill>
                  <a:srgbClr val="FF0000"/>
                </a:solidFill>
                <a:latin typeface="Rockwell" pitchFamily="18" charset="0"/>
              </a:rPr>
              <a:t>REFERENCES</a:t>
            </a:r>
          </a:p>
          <a:p>
            <a:r>
              <a:rPr lang="en-US" sz="1400" b="0" i="0" u="none" strike="noStrike" dirty="0">
                <a:effectLst/>
                <a:latin typeface="Rockwell"/>
                <a:ea typeface="MS PGothic"/>
              </a:rPr>
              <a:t>1. Collins A, Brown JS, Newman SE. (1989). Cognitive apprenticeship: teaching the crafts of reading, writing, and mathematics. In:</a:t>
            </a:r>
            <a:r>
              <a:rPr lang="en-US" sz="1400" dirty="0">
                <a:latin typeface="Rockwell"/>
                <a:ea typeface="MS PGothic"/>
              </a:rPr>
              <a:t> </a:t>
            </a:r>
            <a:r>
              <a:rPr lang="en-US" sz="1400" b="0" i="0" u="none" strike="noStrike" dirty="0">
                <a:effectLst/>
                <a:latin typeface="Rockwell"/>
                <a:ea typeface="MS PGothic"/>
              </a:rPr>
              <a:t>Resnick LB, ed. </a:t>
            </a:r>
            <a:r>
              <a:rPr lang="en-US" sz="1400" b="0" i="1" u="none" strike="noStrike" dirty="0">
                <a:effectLst/>
                <a:latin typeface="Rockwell"/>
                <a:ea typeface="MS PGothic"/>
              </a:rPr>
              <a:t>Knowing, Learning, and Instruction: Essays in Honor of Robert Glaser</a:t>
            </a:r>
            <a:r>
              <a:rPr lang="en-US" sz="1400" b="0" i="0" u="none" strike="noStrike" dirty="0">
                <a:effectLst/>
                <a:latin typeface="Rockwell"/>
                <a:ea typeface="MS PGothic"/>
              </a:rPr>
              <a:t>. Lawrence Erlbaum </a:t>
            </a:r>
            <a:r>
              <a:rPr lang="en-US" sz="1400" b="0" i="0" dirty="0">
                <a:effectLst/>
                <a:latin typeface="Rockwell"/>
                <a:ea typeface="MS PGothic"/>
              </a:rPr>
              <a:t>​</a:t>
            </a:r>
            <a:r>
              <a:rPr lang="en-US" sz="1400" b="0" i="0" u="none" strike="noStrike" dirty="0">
                <a:effectLst/>
                <a:latin typeface="Rockwell"/>
                <a:ea typeface="MS PGothic"/>
              </a:rPr>
              <a:t>Associates, pp. 453-494.  </a:t>
            </a:r>
            <a:r>
              <a:rPr lang="en-US" sz="1400" b="0" i="0" dirty="0">
                <a:effectLst/>
                <a:latin typeface="Rockwell"/>
                <a:ea typeface="MS PGothic"/>
              </a:rPr>
              <a:t>​</a:t>
            </a:r>
          </a:p>
          <a:p>
            <a:endParaRPr lang="en-US" sz="1400" dirty="0">
              <a:solidFill>
                <a:srgbClr val="333333"/>
              </a:solidFill>
              <a:latin typeface="Rockwell"/>
              <a:ea typeface="MS PGothic"/>
            </a:endParaRPr>
          </a:p>
          <a:p>
            <a:pPr algn="l" rtl="0" fontAlgn="base"/>
            <a:r>
              <a:rPr lang="en-US" sz="1400" b="0" i="0" u="none" strike="noStrike" dirty="0">
                <a:solidFill>
                  <a:srgbClr val="000000"/>
                </a:solidFill>
                <a:effectLst/>
                <a:latin typeface="Rockwell"/>
                <a:ea typeface="MS PGothic"/>
              </a:rPr>
              <a:t>2. Stalmeijer, R. E., Dolmans, D. H. J. M., Wolfhagen, I. H. A. P., Muijtjens, A. M. M., &amp; Scherpbier, A. J. J. A. (2010). The Maastricht Clinical Teaching Questionnaire (MCTQ) as a Valid and Reliable Instrument for the Evaluation of Clinical Teachers: </a:t>
            </a:r>
            <a:r>
              <a:rPr lang="en-US" sz="1400" b="0" i="1" u="none" strike="noStrike" dirty="0">
                <a:solidFill>
                  <a:srgbClr val="000000"/>
                </a:solidFill>
                <a:effectLst/>
                <a:latin typeface="Rockwell"/>
                <a:ea typeface="MS PGothic"/>
              </a:rPr>
              <a:t>Academic Medicine</a:t>
            </a:r>
            <a:r>
              <a:rPr lang="en-US" sz="1400" b="0" i="0" u="none" strike="noStrike" dirty="0">
                <a:solidFill>
                  <a:srgbClr val="000000"/>
                </a:solidFill>
                <a:effectLst/>
                <a:latin typeface="Rockwell"/>
                <a:ea typeface="MS PGothic"/>
              </a:rPr>
              <a:t>, </a:t>
            </a:r>
            <a:r>
              <a:rPr lang="en-US" sz="1400" b="0" i="1" u="none" strike="noStrike" dirty="0">
                <a:solidFill>
                  <a:srgbClr val="000000"/>
                </a:solidFill>
                <a:effectLst/>
                <a:latin typeface="Rockwell"/>
                <a:ea typeface="MS PGothic"/>
              </a:rPr>
              <a:t>85</a:t>
            </a:r>
            <a:r>
              <a:rPr lang="en-US" sz="1400" b="0" i="0" u="none" strike="noStrike" dirty="0">
                <a:solidFill>
                  <a:srgbClr val="000000"/>
                </a:solidFill>
                <a:effectLst/>
                <a:latin typeface="Rockwell"/>
                <a:ea typeface="MS PGothic"/>
              </a:rPr>
              <a:t>(11), 1732–1738.</a:t>
            </a:r>
            <a:r>
              <a:rPr lang="en-US" sz="1400" b="0" i="0" u="none" strike="noStrike" dirty="0">
                <a:effectLst/>
                <a:latin typeface="Rockwell"/>
                <a:ea typeface="MS PGothic"/>
              </a:rPr>
              <a:t> </a:t>
            </a:r>
            <a:r>
              <a:rPr lang="en-US" sz="1400" b="0" i="0" u="sng" strike="noStrike" dirty="0">
                <a:effectLst/>
                <a:latin typeface="Rockwell"/>
                <a:ea typeface="MS PGothic"/>
                <a:hlinkClick r:id="rId3">
                  <a:extLst>
                    <a:ext uri="{A12FA001-AC4F-418D-AE19-62706E023703}">
                      <ahyp:hlinkClr xmlns:ahyp="http://schemas.microsoft.com/office/drawing/2018/hyperlinkcolor" val="tx"/>
                    </a:ext>
                  </a:extLst>
                </a:hlinkClick>
              </a:rPr>
              <a:t>https://doi.org/10.1097/ACM.0b013e3181f554d6</a:t>
            </a:r>
            <a:endParaRPr lang="en-US" sz="1400" b="0" i="0" dirty="0">
              <a:effectLst/>
              <a:latin typeface="Rockwell"/>
              <a:ea typeface="MS PGothic"/>
            </a:endParaRPr>
          </a:p>
          <a:p>
            <a:pPr eaLnBrk="1" hangingPunct="1"/>
            <a:endParaRPr lang="en-US" altLang="en-US" sz="1800" dirty="0">
              <a:solidFill>
                <a:srgbClr val="FF0000"/>
              </a:solidFill>
            </a:endParaRPr>
          </a:p>
        </p:txBody>
      </p:sp>
      <p:sp>
        <p:nvSpPr>
          <p:cNvPr id="2124" name="Line 122">
            <a:extLst>
              <a:ext uri="{FF2B5EF4-FFF2-40B4-BE49-F238E27FC236}">
                <a16:creationId xmlns:a16="http://schemas.microsoft.com/office/drawing/2014/main" id="{C8F03A97-A780-4FED-A441-ED657E1ED286}"/>
              </a:ext>
            </a:extLst>
          </p:cNvPr>
          <p:cNvSpPr>
            <a:spLocks noChangeShapeType="1"/>
          </p:cNvSpPr>
          <p:nvPr/>
        </p:nvSpPr>
        <p:spPr bwMode="auto">
          <a:xfrm>
            <a:off x="20604971" y="2763838"/>
            <a:ext cx="87623" cy="19142075"/>
          </a:xfrm>
          <a:prstGeom prst="line">
            <a:avLst/>
          </a:prstGeom>
          <a:noFill/>
          <a:ln w="57150">
            <a:solidFill>
              <a:srgbClr val="FF66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7" name="Rectangle 15">
            <a:extLst>
              <a:ext uri="{FF2B5EF4-FFF2-40B4-BE49-F238E27FC236}">
                <a16:creationId xmlns:a16="http://schemas.microsoft.com/office/drawing/2014/main" id="{D7A08039-F546-4FFD-A61A-43A3F14654D2}"/>
              </a:ext>
            </a:extLst>
          </p:cNvPr>
          <p:cNvSpPr>
            <a:spLocks noChangeArrowheads="1"/>
          </p:cNvSpPr>
          <p:nvPr/>
        </p:nvSpPr>
        <p:spPr bwMode="auto">
          <a:xfrm>
            <a:off x="0" y="0"/>
            <a:ext cx="29260800" cy="2763838"/>
          </a:xfrm>
          <a:prstGeom prst="rect">
            <a:avLst/>
          </a:prstGeom>
          <a:solidFill>
            <a:srgbClr val="002060"/>
          </a:solidFill>
          <a:ln w="1905">
            <a:noFill/>
            <a:miter lim="800000"/>
            <a:headEnd/>
            <a:tailEnd/>
          </a:ln>
        </p:spPr>
        <p:txBody>
          <a:bodyPr wrap="none" anchor="ctr"/>
          <a:lstStyle/>
          <a:p>
            <a:pPr fontAlgn="auto">
              <a:spcBef>
                <a:spcPts val="0"/>
              </a:spcBef>
              <a:spcAft>
                <a:spcPts val="0"/>
              </a:spcAft>
              <a:defRPr/>
            </a:pPr>
            <a:endParaRPr lang="en-US" sz="1800" kern="0" dirty="0">
              <a:solidFill>
                <a:srgbClr val="407EC9"/>
              </a:solidFill>
              <a:latin typeface="Arial" charset="0"/>
              <a:ea typeface="+mn-ea"/>
            </a:endParaRPr>
          </a:p>
        </p:txBody>
      </p:sp>
      <p:sp>
        <p:nvSpPr>
          <p:cNvPr id="2131" name="Text Box 16">
            <a:extLst>
              <a:ext uri="{FF2B5EF4-FFF2-40B4-BE49-F238E27FC236}">
                <a16:creationId xmlns:a16="http://schemas.microsoft.com/office/drawing/2014/main" id="{E7AB9732-D612-4B59-8423-A48B053DBC78}"/>
              </a:ext>
            </a:extLst>
          </p:cNvPr>
          <p:cNvSpPr txBox="1">
            <a:spLocks noChangeArrowheads="1"/>
          </p:cNvSpPr>
          <p:nvPr/>
        </p:nvSpPr>
        <p:spPr bwMode="auto">
          <a:xfrm>
            <a:off x="2797862" y="145867"/>
            <a:ext cx="23392191" cy="198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sz="2800" b="1" dirty="0">
                <a:solidFill>
                  <a:schemeClr val="bg1"/>
                </a:solidFill>
                <a:latin typeface="Rockwell"/>
                <a:ea typeface="MS PGothic"/>
              </a:rPr>
              <a:t>Perceptions of Clinical Teaching in Histotechnology using the Cognitive Apprenticeship Theory:  A Mixed-Methods Study </a:t>
            </a:r>
            <a:endParaRPr lang="en-US" sz="2800" b="1" dirty="0">
              <a:solidFill>
                <a:schemeClr val="bg1"/>
              </a:solidFill>
              <a:latin typeface="Rockwell" panose="02060603020205020403" pitchFamily="18" charset="0"/>
            </a:endParaRPr>
          </a:p>
          <a:p>
            <a:pPr>
              <a:spcBef>
                <a:spcPts val="1800"/>
              </a:spcBef>
            </a:pPr>
            <a:r>
              <a:rPr lang="en-US" altLang="en-US" sz="2000" b="1" dirty="0">
                <a:solidFill>
                  <a:schemeClr val="bg1"/>
                </a:solidFill>
                <a:latin typeface="Rockwell"/>
                <a:ea typeface="MS PGothic"/>
              </a:rPr>
              <a:t>Jennifer Sells, Ed.D., M.Ed., HTL (ASCP)</a:t>
            </a:r>
          </a:p>
          <a:p>
            <a:pPr>
              <a:spcBef>
                <a:spcPts val="1800"/>
              </a:spcBef>
            </a:pPr>
            <a:r>
              <a:rPr lang="en-US" altLang="en-US" sz="1800" b="1" dirty="0">
                <a:solidFill>
                  <a:srgbClr val="FFFFFF"/>
                </a:solidFill>
                <a:latin typeface="Rockwell" panose="02060603020205020403" pitchFamily="18" charset="0"/>
                <a:cs typeface="Arial" panose="020B0604020202020204" pitchFamily="34" charset="0"/>
              </a:rPr>
              <a:t>Department of Education Development and Innovation, Division of Education and Training, The University of Texas MD Anderson Cancer Center</a:t>
            </a:r>
          </a:p>
          <a:p>
            <a:pPr>
              <a:spcBef>
                <a:spcPts val="1800"/>
              </a:spcBef>
            </a:pPr>
            <a:r>
              <a:rPr lang="en-US" altLang="en-US" sz="1800" b="1" dirty="0">
                <a:solidFill>
                  <a:srgbClr val="FFFFFF"/>
                </a:solidFill>
                <a:latin typeface="Rockwell" panose="02060603020205020403" pitchFamily="18" charset="0"/>
                <a:cs typeface="Arial" panose="020B0604020202020204" pitchFamily="34" charset="0"/>
              </a:rPr>
              <a:t>Houston, TX, USA</a:t>
            </a:r>
            <a:endParaRPr lang="en-US" altLang="en-US" sz="1800" b="1" dirty="0">
              <a:solidFill>
                <a:schemeClr val="bg1"/>
              </a:solidFill>
              <a:latin typeface="Rockwell" panose="02060603020205020403" pitchFamily="18" charset="0"/>
              <a:cs typeface="Arial" panose="020B0604020202020204" pitchFamily="34" charset="0"/>
            </a:endParaRPr>
          </a:p>
        </p:txBody>
      </p:sp>
      <p:pic>
        <p:nvPicPr>
          <p:cNvPr id="2133" name="Picture 135">
            <a:extLst>
              <a:ext uri="{FF2B5EF4-FFF2-40B4-BE49-F238E27FC236}">
                <a16:creationId xmlns:a16="http://schemas.microsoft.com/office/drawing/2014/main" id="{DDB7F744-1B45-4C25-B7EC-3C1BA4A317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175"/>
            <a:ext cx="2714625"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34" name="Straight Connector 133">
            <a:extLst>
              <a:ext uri="{FF2B5EF4-FFF2-40B4-BE49-F238E27FC236}">
                <a16:creationId xmlns:a16="http://schemas.microsoft.com/office/drawing/2014/main" id="{0D96D458-93E1-44DC-A8DA-5C69A5164EA2}"/>
              </a:ext>
            </a:extLst>
          </p:cNvPr>
          <p:cNvCxnSpPr>
            <a:cxnSpLocks noChangeShapeType="1"/>
          </p:cNvCxnSpPr>
          <p:nvPr/>
        </p:nvCxnSpPr>
        <p:spPr bwMode="auto">
          <a:xfrm>
            <a:off x="0" y="2801938"/>
            <a:ext cx="29260800" cy="1587"/>
          </a:xfrm>
          <a:prstGeom prst="line">
            <a:avLst/>
          </a:prstGeom>
          <a:noFill/>
          <a:ln w="123825">
            <a:solidFill>
              <a:srgbClr val="EE3124"/>
            </a:solidFill>
            <a:miter lim="800000"/>
            <a:headEnd/>
            <a:tailEnd/>
          </a:ln>
          <a:extLst>
            <a:ext uri="{909E8E84-426E-40DD-AFC4-6F175D3DCCD1}">
              <a14:hiddenFill xmlns:a14="http://schemas.microsoft.com/office/drawing/2010/main">
                <a:noFill/>
              </a14:hiddenFill>
            </a:ext>
          </a:extLst>
        </p:spPr>
      </p:cxnSp>
      <p:sp>
        <p:nvSpPr>
          <p:cNvPr id="34" name="Text Box 7">
            <a:extLst>
              <a:ext uri="{FF2B5EF4-FFF2-40B4-BE49-F238E27FC236}">
                <a16:creationId xmlns:a16="http://schemas.microsoft.com/office/drawing/2014/main" id="{D6537AE9-73C0-42B3-AD27-71B7B8370C6A}"/>
              </a:ext>
            </a:extLst>
          </p:cNvPr>
          <p:cNvSpPr txBox="1">
            <a:spLocks noChangeArrowheads="1"/>
          </p:cNvSpPr>
          <p:nvPr/>
        </p:nvSpPr>
        <p:spPr bwMode="auto">
          <a:xfrm>
            <a:off x="8012556" y="3725413"/>
            <a:ext cx="60055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b="1" dirty="0">
                <a:latin typeface="Rockwell"/>
                <a:ea typeface="MS PGothic"/>
              </a:rPr>
              <a:t>Research Question</a:t>
            </a:r>
            <a:endParaRPr lang="en-US" altLang="en-US" sz="2000" b="1" dirty="0">
              <a:latin typeface="Rockwell" panose="02060603020205020403" pitchFamily="18" charset="0"/>
            </a:endParaRPr>
          </a:p>
        </p:txBody>
      </p:sp>
      <p:sp>
        <p:nvSpPr>
          <p:cNvPr id="4" name="Rectangle 3"/>
          <p:cNvSpPr/>
          <p:nvPr/>
        </p:nvSpPr>
        <p:spPr>
          <a:xfrm>
            <a:off x="20997180" y="14300891"/>
            <a:ext cx="2563522" cy="492443"/>
          </a:xfrm>
          <a:prstGeom prst="rect">
            <a:avLst/>
          </a:prstGeom>
        </p:spPr>
        <p:txBody>
          <a:bodyPr wrap="none">
            <a:spAutoFit/>
          </a:bodyPr>
          <a:lstStyle/>
          <a:p>
            <a:pPr eaLnBrk="1" hangingPunct="1"/>
            <a:r>
              <a:rPr lang="en-US" altLang="en-US" sz="2600" b="1" dirty="0">
                <a:solidFill>
                  <a:srgbClr val="FF0000"/>
                </a:solidFill>
                <a:latin typeface="Rockwell" pitchFamily="18" charset="0"/>
              </a:rPr>
              <a:t>CONCLUSION</a:t>
            </a:r>
          </a:p>
        </p:txBody>
      </p:sp>
      <p:pic>
        <p:nvPicPr>
          <p:cNvPr id="31" name="Picture 30">
            <a:extLst>
              <a:ext uri="{FF2B5EF4-FFF2-40B4-BE49-F238E27FC236}">
                <a16:creationId xmlns:a16="http://schemas.microsoft.com/office/drawing/2014/main" id="{B23F7495-6D69-428F-B508-B8BD3A80099C}"/>
              </a:ext>
            </a:extLst>
          </p:cNvPr>
          <p:cNvPicPr>
            <a:picLocks noChangeAspect="1"/>
          </p:cNvPicPr>
          <p:nvPr/>
        </p:nvPicPr>
        <p:blipFill>
          <a:blip r:embed="rId5">
            <a:alphaModFix/>
            <a:extLst>
              <a:ext uri="{BEBA8EAE-BF5A-486C-A8C5-ECC9F3942E4B}">
                <a14:imgProps xmlns:a14="http://schemas.microsoft.com/office/drawing/2010/main">
                  <a14:imgLayer r:embed="rId6">
                    <a14:imgEffect>
                      <a14:sharpenSoften amount="56000"/>
                    </a14:imgEffect>
                    <a14:imgEffect>
                      <a14:brightnessContrast bright="20000" contrast="-20000"/>
                    </a14:imgEffect>
                  </a14:imgLayer>
                </a14:imgProps>
              </a:ext>
            </a:extLst>
          </a:blip>
          <a:stretch>
            <a:fillRect/>
          </a:stretch>
        </p:blipFill>
        <p:spPr>
          <a:xfrm>
            <a:off x="168086" y="12533329"/>
            <a:ext cx="7482772" cy="6865178"/>
          </a:xfrm>
          <a:prstGeom prst="rect">
            <a:avLst/>
          </a:prstGeom>
          <a:ln>
            <a:solidFill>
              <a:schemeClr val="accent2"/>
            </a:solidFill>
          </a:ln>
        </p:spPr>
      </p:pic>
      <p:graphicFrame>
        <p:nvGraphicFramePr>
          <p:cNvPr id="79" name="Table 79">
            <a:extLst>
              <a:ext uri="{FF2B5EF4-FFF2-40B4-BE49-F238E27FC236}">
                <a16:creationId xmlns:a16="http://schemas.microsoft.com/office/drawing/2014/main" id="{AD2F1E1D-F775-C66B-81C6-0221035AA75C}"/>
              </a:ext>
            </a:extLst>
          </p:cNvPr>
          <p:cNvGraphicFramePr>
            <a:graphicFrameLocks noGrp="1"/>
          </p:cNvGraphicFramePr>
          <p:nvPr>
            <p:extLst>
              <p:ext uri="{D42A27DB-BD31-4B8C-83A1-F6EECF244321}">
                <p14:modId xmlns:p14="http://schemas.microsoft.com/office/powerpoint/2010/main" val="2124255099"/>
              </p:ext>
            </p:extLst>
          </p:nvPr>
        </p:nvGraphicFramePr>
        <p:xfrm>
          <a:off x="20817893" y="3464200"/>
          <a:ext cx="8169225" cy="11658891"/>
        </p:xfrm>
        <a:graphic>
          <a:graphicData uri="http://schemas.openxmlformats.org/drawingml/2006/table">
            <a:tbl>
              <a:tblPr firstRow="1" bandRow="1">
                <a:tableStyleId>{5C22544A-7EE6-4342-B048-85BDC9FD1C3A}</a:tableStyleId>
              </a:tblPr>
              <a:tblGrid>
                <a:gridCol w="6541457">
                  <a:extLst>
                    <a:ext uri="{9D8B030D-6E8A-4147-A177-3AD203B41FA5}">
                      <a16:colId xmlns:a16="http://schemas.microsoft.com/office/drawing/2014/main" val="1844617417"/>
                    </a:ext>
                  </a:extLst>
                </a:gridCol>
                <a:gridCol w="877875">
                  <a:extLst>
                    <a:ext uri="{9D8B030D-6E8A-4147-A177-3AD203B41FA5}">
                      <a16:colId xmlns:a16="http://schemas.microsoft.com/office/drawing/2014/main" val="404144035"/>
                    </a:ext>
                  </a:extLst>
                </a:gridCol>
                <a:gridCol w="749893">
                  <a:extLst>
                    <a:ext uri="{9D8B030D-6E8A-4147-A177-3AD203B41FA5}">
                      <a16:colId xmlns:a16="http://schemas.microsoft.com/office/drawing/2014/main" val="2966543477"/>
                    </a:ext>
                  </a:extLst>
                </a:gridCol>
              </a:tblGrid>
              <a:tr h="702211">
                <a:tc>
                  <a:txBody>
                    <a:bodyPr/>
                    <a:lstStyle/>
                    <a:p>
                      <a:r>
                        <a:rPr lang="en-US" sz="2000" b="0" dirty="0">
                          <a:solidFill>
                            <a:schemeClr val="tx2"/>
                          </a:solidFill>
                          <a:latin typeface="Rockwell"/>
                        </a:rPr>
                        <a:t>Questionnaire item-</a:t>
                      </a:r>
                    </a:p>
                    <a:p>
                      <a:pPr lvl="0">
                        <a:buNone/>
                      </a:pPr>
                      <a:r>
                        <a:rPr lang="en-US" sz="2000" dirty="0">
                          <a:solidFill>
                            <a:schemeClr val="tx2"/>
                          </a:solidFill>
                          <a:latin typeface="Rockwell"/>
                        </a:rPr>
                        <a:t>The Clinical Teacher...</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r>
                        <a:rPr lang="en-US" sz="2000" i="1" dirty="0">
                          <a:solidFill>
                            <a:schemeClr val="tx2"/>
                          </a:solidFill>
                          <a:latin typeface="Rockwell"/>
                        </a:rPr>
                        <a:t>M</a:t>
                      </a:r>
                      <a:endParaRPr lang="en-US" sz="2000" dirty="0">
                        <a:solidFill>
                          <a:schemeClr val="tx2"/>
                        </a:solidFill>
                        <a:latin typeface="Rockwell"/>
                      </a:endParaRP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l-GR" sz="2000" b="1" dirty="0">
                          <a:latin typeface="Times New Roman" panose="02020603050405020304" pitchFamily="18" charset="0"/>
                          <a:cs typeface="Times New Roman" panose="02020603050405020304" pitchFamily="18" charset="0"/>
                        </a:rPr>
                        <a:t>αα</a:t>
                      </a:r>
                      <a:r>
                        <a:rPr kumimoji="0" lang="el-GR" sz="2600" b="1" i="0" u="none" strike="noStrike" kern="120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cs typeface="Times New Roman" panose="02020603050405020304" pitchFamily="18" charset="0"/>
                        </a:rPr>
                        <a:t>α</a:t>
                      </a:r>
                      <a:endParaRPr lang="en-US" sz="2000" dirty="0"/>
                    </a:p>
                  </a:txBody>
                  <a:tcPr>
                    <a:lnL w="12700" cap="flat" cmpd="sng" algn="ctr">
                      <a:solidFill>
                        <a:schemeClr val="tx1"/>
                      </a:solidFill>
                      <a:prstDash val="solid"/>
                      <a:round/>
                      <a:headEnd type="none" w="med" len="med"/>
                      <a:tailEnd type="none" w="med" len="med"/>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62636911"/>
                  </a:ext>
                </a:extLst>
              </a:tr>
              <a:tr h="398552">
                <a:tc>
                  <a:txBody>
                    <a:bodyPr/>
                    <a:lstStyle/>
                    <a:p>
                      <a:r>
                        <a:rPr lang="en-US" sz="2000" b="1" dirty="0">
                          <a:solidFill>
                            <a:schemeClr val="tx2"/>
                          </a:solidFill>
                          <a:latin typeface="Rockwell"/>
                        </a:rPr>
                        <a:t>C1 Modeling</a:t>
                      </a:r>
                      <a:endParaRPr lang="en-US" sz="2000" dirty="0">
                        <a:latin typeface="Rockwell"/>
                      </a:endParaRPr>
                    </a:p>
                  </a:txBody>
                  <a:tcPr>
                    <a:lnL w="12700">
                      <a:solidFill>
                        <a:schemeClr val="tx1"/>
                      </a:solidFill>
                    </a:lnL>
                    <a:lnR w="12700">
                      <a:solidFill>
                        <a:schemeClr val="tx1"/>
                      </a:solidFill>
                    </a:lnR>
                    <a:lnT w="12700">
                      <a:solidFill>
                        <a:schemeClr val="tx1"/>
                      </a:solidFill>
                    </a:lnT>
                    <a:lnB w="12700">
                      <a:solidFill>
                        <a:schemeClr val="tx1"/>
                      </a:solidFill>
                    </a:lnB>
                    <a:solidFill>
                      <a:schemeClr val="accent1"/>
                    </a:solidFill>
                  </a:tcPr>
                </a:tc>
                <a:tc>
                  <a:txBody>
                    <a:bodyPr/>
                    <a:lstStyle/>
                    <a:p>
                      <a:pPr algn="ctr"/>
                      <a:r>
                        <a:rPr lang="en-US" dirty="0"/>
                        <a:t>3.98</a:t>
                      </a:r>
                    </a:p>
                  </a:txBody>
                  <a:tcPr>
                    <a:lnL w="12700">
                      <a:solidFill>
                        <a:schemeClr val="tx1"/>
                      </a:solidFill>
                    </a:lnL>
                    <a:lnR w="12700">
                      <a:solidFill>
                        <a:schemeClr val="tx1"/>
                      </a:solidFill>
                    </a:lnR>
                    <a:lnT w="12700">
                      <a:solidFill>
                        <a:schemeClr val="tx1"/>
                      </a:solidFill>
                    </a:lnT>
                    <a:lnB w="12700">
                      <a:solidFill>
                        <a:schemeClr val="tx1"/>
                      </a:solidFill>
                    </a:lnB>
                    <a:solidFill>
                      <a:schemeClr val="accent1"/>
                    </a:solidFill>
                  </a:tcPr>
                </a:tc>
                <a:tc>
                  <a:txBody>
                    <a:bodyPr/>
                    <a:lstStyle/>
                    <a:p>
                      <a:r>
                        <a:rPr lang="en-US" dirty="0"/>
                        <a:t>0.79</a:t>
                      </a:r>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382867888"/>
                  </a:ext>
                </a:extLst>
              </a:tr>
              <a:tr h="702211">
                <a:tc>
                  <a:txBody>
                    <a:bodyPr/>
                    <a:lstStyle/>
                    <a:p>
                      <a:r>
                        <a:rPr lang="en-US" sz="2000" dirty="0">
                          <a:latin typeface="Rockwell"/>
                        </a:rPr>
                        <a:t>Q1. Consistently demonstrated how to perform clinical skills.</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algn="ctr"/>
                      <a:r>
                        <a:rPr lang="en-US" dirty="0"/>
                        <a:t>4.0</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93667917"/>
                  </a:ext>
                </a:extLst>
              </a:tr>
              <a:tr h="702211">
                <a:tc>
                  <a:txBody>
                    <a:bodyPr/>
                    <a:lstStyle/>
                    <a:p>
                      <a:r>
                        <a:rPr lang="en-US" sz="2000" dirty="0">
                          <a:latin typeface="Rockwell"/>
                        </a:rPr>
                        <a:t>Q2. Created sufficient opportunities for me to observe him/her.</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algn="ctr"/>
                      <a:r>
                        <a:rPr lang="en-US" dirty="0"/>
                        <a:t>3.98</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3879940"/>
                  </a:ext>
                </a:extLst>
              </a:tr>
              <a:tr h="702211">
                <a:tc>
                  <a:txBody>
                    <a:bodyPr/>
                    <a:lstStyle/>
                    <a:p>
                      <a:r>
                        <a:rPr lang="en-US" sz="2000" dirty="0">
                          <a:latin typeface="Rockwell"/>
                        </a:rPr>
                        <a:t>Q3. Served as a role model as to the kind of Histotechnologist I would like to become.</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algn="ctr"/>
                      <a:r>
                        <a:rPr lang="en-US" dirty="0"/>
                        <a:t>3.95</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78536150"/>
                  </a:ext>
                </a:extLst>
              </a:tr>
              <a:tr h="398552">
                <a:tc>
                  <a:txBody>
                    <a:bodyPr/>
                    <a:lstStyle/>
                    <a:p>
                      <a:r>
                        <a:rPr lang="en-US" sz="2000" b="1" dirty="0">
                          <a:latin typeface="Rockwell"/>
                        </a:rPr>
                        <a:t>C2 Coaching</a:t>
                      </a:r>
                      <a:endParaRPr lang="en-US" sz="2000" dirty="0">
                        <a:latin typeface="Rockwell"/>
                      </a:endParaRPr>
                    </a:p>
                  </a:txBody>
                  <a:tcPr>
                    <a:lnL w="12700">
                      <a:solidFill>
                        <a:schemeClr val="tx1"/>
                      </a:solidFill>
                    </a:lnL>
                    <a:lnR w="12700">
                      <a:solidFill>
                        <a:schemeClr val="tx1"/>
                      </a:solidFill>
                    </a:lnR>
                    <a:lnT w="12700">
                      <a:solidFill>
                        <a:schemeClr val="tx1"/>
                      </a:solidFill>
                    </a:lnT>
                    <a:lnB w="12700">
                      <a:solidFill>
                        <a:schemeClr val="tx1"/>
                      </a:solidFill>
                    </a:lnB>
                    <a:solidFill>
                      <a:schemeClr val="accent1"/>
                    </a:solidFill>
                  </a:tcPr>
                </a:tc>
                <a:tc>
                  <a:txBody>
                    <a:bodyPr/>
                    <a:lstStyle/>
                    <a:p>
                      <a:pPr algn="ctr"/>
                      <a:r>
                        <a:rPr lang="en-US" dirty="0"/>
                        <a:t>3.70</a:t>
                      </a:r>
                    </a:p>
                  </a:txBody>
                  <a:tcPr>
                    <a:lnL w="12700">
                      <a:solidFill>
                        <a:schemeClr val="tx1"/>
                      </a:solidFill>
                    </a:lnL>
                    <a:lnR w="12700">
                      <a:solidFill>
                        <a:schemeClr val="tx1"/>
                      </a:solidFill>
                    </a:lnR>
                    <a:lnT w="12700">
                      <a:solidFill>
                        <a:schemeClr val="tx1"/>
                      </a:solidFill>
                    </a:lnT>
                    <a:lnB w="12700">
                      <a:solidFill>
                        <a:schemeClr val="tx1"/>
                      </a:solidFill>
                    </a:lnB>
                    <a:solidFill>
                      <a:schemeClr val="accent1"/>
                    </a:solidFill>
                  </a:tcPr>
                </a:tc>
                <a:tc>
                  <a:txBody>
                    <a:bodyPr/>
                    <a:lstStyle/>
                    <a:p>
                      <a:r>
                        <a:rPr lang="en-US" dirty="0"/>
                        <a:t>0.61</a:t>
                      </a:r>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50022589"/>
                  </a:ext>
                </a:extLst>
              </a:tr>
              <a:tr h="759147">
                <a:tc>
                  <a:txBody>
                    <a:bodyPr/>
                    <a:lstStyle/>
                    <a:p>
                      <a:r>
                        <a:rPr lang="en-US" sz="2000" b="0" dirty="0">
                          <a:latin typeface="Rockwell"/>
                        </a:rPr>
                        <a:t>Q4. Gave useful feedback during or immediately after direct observation of my technical skills.</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algn="ctr"/>
                      <a:r>
                        <a:rPr lang="en-US" dirty="0"/>
                        <a:t>3.85</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55412612"/>
                  </a:ext>
                </a:extLst>
              </a:tr>
              <a:tr h="702211">
                <a:tc>
                  <a:txBody>
                    <a:bodyPr/>
                    <a:lstStyle/>
                    <a:p>
                      <a:r>
                        <a:rPr lang="en-US" sz="2000" dirty="0">
                          <a:latin typeface="Rockwell"/>
                        </a:rPr>
                        <a:t>Q5. Adjusted his/her teaching activities to my level of experience.</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algn="ctr"/>
                      <a:r>
                        <a:rPr lang="en-US" dirty="0"/>
                        <a:t>3.27</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8372364"/>
                  </a:ext>
                </a:extLst>
              </a:tr>
              <a:tr h="702211">
                <a:tc>
                  <a:txBody>
                    <a:bodyPr/>
                    <a:lstStyle/>
                    <a:p>
                      <a:pPr lvl="0">
                        <a:buNone/>
                      </a:pPr>
                      <a:r>
                        <a:rPr lang="en-US" sz="2000" dirty="0">
                          <a:latin typeface="Rockwell"/>
                        </a:rPr>
                        <a:t>Q6. Offered me sufficient opportunities to perform activities independently.</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lgn="ctr">
                        <a:buNone/>
                      </a:pPr>
                      <a:r>
                        <a:rPr lang="en-US" dirty="0"/>
                        <a:t>3.98</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buNone/>
                      </a:pPr>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22992963"/>
                  </a:ext>
                </a:extLst>
              </a:tr>
              <a:tr h="398552">
                <a:tc>
                  <a:txBody>
                    <a:bodyPr/>
                    <a:lstStyle/>
                    <a:p>
                      <a:pPr lvl="0">
                        <a:buNone/>
                      </a:pPr>
                      <a:r>
                        <a:rPr lang="en-US" sz="2000" b="1" dirty="0">
                          <a:latin typeface="Rockwell"/>
                        </a:rPr>
                        <a:t>C3 Articulation</a:t>
                      </a:r>
                      <a:endParaRPr lang="en-US" sz="2000" dirty="0">
                        <a:latin typeface="Rockwell"/>
                      </a:endParaRPr>
                    </a:p>
                  </a:txBody>
                  <a:tcPr>
                    <a:lnL w="12700">
                      <a:solidFill>
                        <a:schemeClr val="tx1"/>
                      </a:solidFill>
                    </a:lnL>
                    <a:lnR w="12700">
                      <a:solidFill>
                        <a:schemeClr val="tx1"/>
                      </a:solidFill>
                    </a:lnR>
                    <a:lnT w="12700">
                      <a:solidFill>
                        <a:schemeClr val="tx1"/>
                      </a:solidFill>
                    </a:lnT>
                    <a:lnB w="12700">
                      <a:solidFill>
                        <a:schemeClr val="tx1"/>
                      </a:solidFill>
                    </a:lnB>
                    <a:solidFill>
                      <a:srgbClr val="FFFF00"/>
                    </a:solidFill>
                  </a:tcPr>
                </a:tc>
                <a:tc>
                  <a:txBody>
                    <a:bodyPr/>
                    <a:lstStyle/>
                    <a:p>
                      <a:pPr lvl="0" algn="ctr">
                        <a:buNone/>
                      </a:pPr>
                      <a:r>
                        <a:rPr lang="en-US" dirty="0"/>
                        <a:t>3.27</a:t>
                      </a:r>
                    </a:p>
                  </a:txBody>
                  <a:tcPr>
                    <a:lnL w="12700">
                      <a:solidFill>
                        <a:schemeClr val="tx1"/>
                      </a:solidFill>
                    </a:lnL>
                    <a:lnR w="12700">
                      <a:solidFill>
                        <a:schemeClr val="tx1"/>
                      </a:solidFill>
                    </a:lnR>
                    <a:lnT w="12700">
                      <a:solidFill>
                        <a:schemeClr val="tx1"/>
                      </a:solidFill>
                    </a:lnT>
                    <a:lnB w="12700">
                      <a:solidFill>
                        <a:schemeClr val="tx1"/>
                      </a:solidFill>
                    </a:lnB>
                    <a:solidFill>
                      <a:srgbClr val="FFFF00"/>
                    </a:solidFill>
                  </a:tcPr>
                </a:tc>
                <a:tc>
                  <a:txBody>
                    <a:bodyPr/>
                    <a:lstStyle/>
                    <a:p>
                      <a:pPr lvl="0">
                        <a:buNone/>
                      </a:pPr>
                      <a:r>
                        <a:rPr lang="en-US" dirty="0"/>
                        <a:t>0.89</a:t>
                      </a:r>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789696747"/>
                  </a:ext>
                </a:extLst>
              </a:tr>
              <a:tr h="531403">
                <a:tc>
                  <a:txBody>
                    <a:bodyPr/>
                    <a:lstStyle/>
                    <a:p>
                      <a:pPr lvl="0">
                        <a:buNone/>
                      </a:pPr>
                      <a:r>
                        <a:rPr lang="en-US" sz="2000" b="0" dirty="0">
                          <a:latin typeface="Rockwell"/>
                        </a:rPr>
                        <a:t>Q7. Asked me to provide a rationale for my actions.</a:t>
                      </a:r>
                      <a:endParaRPr lang="en-US" sz="2000" b="1" dirty="0">
                        <a:latin typeface="Rockwell"/>
                      </a:endParaRP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lgn="ctr">
                        <a:buNone/>
                      </a:pPr>
                      <a:r>
                        <a:rPr lang="en-US" dirty="0"/>
                        <a:t>3.07</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buNone/>
                      </a:pPr>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10481087"/>
                  </a:ext>
                </a:extLst>
              </a:tr>
              <a:tr h="702211">
                <a:tc>
                  <a:txBody>
                    <a:bodyPr/>
                    <a:lstStyle/>
                    <a:p>
                      <a:pPr lvl="0">
                        <a:buNone/>
                      </a:pPr>
                      <a:r>
                        <a:rPr lang="en-US" sz="2000" dirty="0">
                          <a:latin typeface="Rockwell"/>
                        </a:rPr>
                        <a:t>Q8. Asked me questions aimed at increasing my understanding.</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lgn="ctr">
                        <a:buNone/>
                      </a:pPr>
                      <a:r>
                        <a:rPr lang="en-US" dirty="0"/>
                        <a:t>3.34</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buNone/>
                      </a:pPr>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46640919"/>
                  </a:ext>
                </a:extLst>
              </a:tr>
              <a:tr h="702211">
                <a:tc>
                  <a:txBody>
                    <a:bodyPr/>
                    <a:lstStyle/>
                    <a:p>
                      <a:pPr lvl="0">
                        <a:buNone/>
                      </a:pPr>
                      <a:r>
                        <a:rPr lang="en-US" sz="2000" dirty="0">
                          <a:latin typeface="Rockwell"/>
                        </a:rPr>
                        <a:t>Q9. Stimulated me to explore my strengths and weaknesses.</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lgn="ctr">
                        <a:buNone/>
                      </a:pPr>
                      <a:r>
                        <a:rPr lang="en-US" dirty="0"/>
                        <a:t>3.27</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buNone/>
                      </a:pPr>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95193350"/>
                  </a:ext>
                </a:extLst>
              </a:tr>
              <a:tr h="398552">
                <a:tc>
                  <a:txBody>
                    <a:bodyPr/>
                    <a:lstStyle/>
                    <a:p>
                      <a:pPr lvl="0">
                        <a:buNone/>
                      </a:pPr>
                      <a:r>
                        <a:rPr lang="en-US" sz="2000" b="1" dirty="0">
                          <a:latin typeface="Rockwell"/>
                        </a:rPr>
                        <a:t>C4 Exploration</a:t>
                      </a:r>
                      <a:endParaRPr lang="en-US" sz="2000" dirty="0">
                        <a:latin typeface="Rockwell"/>
                      </a:endParaRPr>
                    </a:p>
                  </a:txBody>
                  <a:tcPr>
                    <a:lnL w="12700">
                      <a:solidFill>
                        <a:schemeClr val="tx1"/>
                      </a:solidFill>
                    </a:lnL>
                    <a:lnR w="12700">
                      <a:solidFill>
                        <a:schemeClr val="tx1"/>
                      </a:solidFill>
                    </a:lnR>
                    <a:lnT w="12700">
                      <a:solidFill>
                        <a:schemeClr val="tx1"/>
                      </a:solidFill>
                    </a:lnT>
                    <a:lnB w="12700">
                      <a:solidFill>
                        <a:schemeClr val="tx1"/>
                      </a:solidFill>
                    </a:lnB>
                    <a:solidFill>
                      <a:srgbClr val="FFFF00"/>
                    </a:solidFill>
                  </a:tcPr>
                </a:tc>
                <a:tc>
                  <a:txBody>
                    <a:bodyPr/>
                    <a:lstStyle/>
                    <a:p>
                      <a:pPr lvl="0" algn="ctr">
                        <a:buNone/>
                      </a:pPr>
                      <a:r>
                        <a:rPr lang="en-US" dirty="0"/>
                        <a:t>3.56</a:t>
                      </a:r>
                    </a:p>
                  </a:txBody>
                  <a:tcPr>
                    <a:lnL w="12700">
                      <a:solidFill>
                        <a:schemeClr val="tx1"/>
                      </a:solidFill>
                    </a:lnL>
                    <a:lnR w="12700">
                      <a:solidFill>
                        <a:schemeClr val="tx1"/>
                      </a:solidFill>
                    </a:lnR>
                    <a:lnT w="12700">
                      <a:solidFill>
                        <a:schemeClr val="tx1"/>
                      </a:solidFill>
                    </a:lnT>
                    <a:lnB w="12700">
                      <a:solidFill>
                        <a:schemeClr val="tx1"/>
                      </a:solidFill>
                    </a:lnB>
                    <a:solidFill>
                      <a:srgbClr val="FFFF00"/>
                    </a:solidFill>
                  </a:tcPr>
                </a:tc>
                <a:tc>
                  <a:txBody>
                    <a:bodyPr/>
                    <a:lstStyle/>
                    <a:p>
                      <a:pPr lvl="0">
                        <a:buNone/>
                      </a:pPr>
                      <a:r>
                        <a:rPr lang="en-US" dirty="0"/>
                        <a:t>0.77</a:t>
                      </a:r>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708584999"/>
                  </a:ext>
                </a:extLst>
              </a:tr>
              <a:tr h="512425">
                <a:tc>
                  <a:txBody>
                    <a:bodyPr/>
                    <a:lstStyle/>
                    <a:p>
                      <a:pPr lvl="0">
                        <a:buNone/>
                      </a:pPr>
                      <a:r>
                        <a:rPr lang="en-US" sz="2000" b="0" dirty="0">
                          <a:latin typeface="Rockwell"/>
                        </a:rPr>
                        <a:t>Q10. Encouraged me to formulate learning goals.</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lgn="ctr">
                        <a:buNone/>
                      </a:pPr>
                      <a:r>
                        <a:rPr lang="en-US" dirty="0"/>
                        <a:t>3.49</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buNone/>
                      </a:pPr>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41718972"/>
                  </a:ext>
                </a:extLst>
              </a:tr>
              <a:tr h="455489">
                <a:tc>
                  <a:txBody>
                    <a:bodyPr/>
                    <a:lstStyle/>
                    <a:p>
                      <a:pPr lvl="0">
                        <a:buNone/>
                      </a:pPr>
                      <a:r>
                        <a:rPr lang="en-US" sz="2000" dirty="0">
                          <a:latin typeface="Rockwell"/>
                        </a:rPr>
                        <a:t>Q11. Encouraged me to pursue my learning goals.</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lgn="ctr">
                        <a:buNone/>
                      </a:pPr>
                      <a:r>
                        <a:rPr lang="en-US" dirty="0"/>
                        <a:t>3.63</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buNone/>
                      </a:pPr>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71010150"/>
                  </a:ext>
                </a:extLst>
              </a:tr>
              <a:tr h="398552">
                <a:tc>
                  <a:txBody>
                    <a:bodyPr/>
                    <a:lstStyle/>
                    <a:p>
                      <a:pPr lvl="0">
                        <a:buNone/>
                      </a:pPr>
                      <a:r>
                        <a:rPr lang="en-US" sz="2000" b="1" dirty="0">
                          <a:latin typeface="Rockwell"/>
                        </a:rPr>
                        <a:t>C5 Safe learning environment</a:t>
                      </a:r>
                      <a:endParaRPr lang="en-US" sz="2000" dirty="0">
                        <a:latin typeface="Rockwell"/>
                      </a:endParaRPr>
                    </a:p>
                  </a:txBody>
                  <a:tcPr>
                    <a:lnL w="12700">
                      <a:solidFill>
                        <a:schemeClr val="tx1"/>
                      </a:solidFill>
                    </a:lnL>
                    <a:lnR w="12700">
                      <a:solidFill>
                        <a:schemeClr val="tx1"/>
                      </a:solidFill>
                    </a:lnR>
                    <a:lnT w="12700">
                      <a:solidFill>
                        <a:schemeClr val="tx1"/>
                      </a:solidFill>
                    </a:lnT>
                    <a:lnB w="12700">
                      <a:solidFill>
                        <a:schemeClr val="tx1"/>
                      </a:solidFill>
                    </a:lnB>
                    <a:solidFill>
                      <a:schemeClr val="bg2">
                        <a:lumMod val="40000"/>
                        <a:lumOff val="60000"/>
                      </a:schemeClr>
                    </a:solidFill>
                  </a:tcPr>
                </a:tc>
                <a:tc>
                  <a:txBody>
                    <a:bodyPr/>
                    <a:lstStyle/>
                    <a:p>
                      <a:pPr lvl="0" algn="ctr">
                        <a:buNone/>
                      </a:pPr>
                      <a:r>
                        <a:rPr lang="en-US" dirty="0"/>
                        <a:t>4.04</a:t>
                      </a:r>
                    </a:p>
                  </a:txBody>
                  <a:tcPr>
                    <a:lnL w="12700">
                      <a:solidFill>
                        <a:schemeClr val="tx1"/>
                      </a:solidFill>
                    </a:lnL>
                    <a:lnR w="12700">
                      <a:solidFill>
                        <a:schemeClr val="tx1"/>
                      </a:solidFill>
                    </a:lnR>
                    <a:lnT w="12700">
                      <a:solidFill>
                        <a:schemeClr val="tx1"/>
                      </a:solidFill>
                    </a:lnT>
                    <a:lnB w="12700">
                      <a:solidFill>
                        <a:schemeClr val="tx1"/>
                      </a:solidFill>
                    </a:lnB>
                    <a:solidFill>
                      <a:schemeClr val="bg2">
                        <a:lumMod val="40000"/>
                        <a:lumOff val="60000"/>
                      </a:schemeClr>
                    </a:solidFill>
                  </a:tcPr>
                </a:tc>
                <a:tc>
                  <a:txBody>
                    <a:bodyPr/>
                    <a:lstStyle/>
                    <a:p>
                      <a:pPr lvl="0">
                        <a:buNone/>
                      </a:pPr>
                      <a:r>
                        <a:rPr lang="en-US" dirty="0"/>
                        <a:t>0.90</a:t>
                      </a:r>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extLst>
                  <a:ext uri="{0D108BD9-81ED-4DB2-BD59-A6C34878D82A}">
                    <a16:rowId xmlns:a16="http://schemas.microsoft.com/office/drawing/2014/main" val="1233497482"/>
                  </a:ext>
                </a:extLst>
              </a:tr>
              <a:tr h="398552">
                <a:tc>
                  <a:txBody>
                    <a:bodyPr/>
                    <a:lstStyle/>
                    <a:p>
                      <a:pPr lvl="0">
                        <a:buNone/>
                      </a:pPr>
                      <a:r>
                        <a:rPr lang="en-US" sz="2000" b="0" dirty="0">
                          <a:latin typeface="Rockwell"/>
                        </a:rPr>
                        <a:t>Q12. Created a safe learning environment.</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lgn="ctr">
                        <a:buNone/>
                      </a:pPr>
                      <a:r>
                        <a:rPr lang="en-US" dirty="0"/>
                        <a:t>4.22</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buNone/>
                      </a:pPr>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18705791"/>
                  </a:ext>
                </a:extLst>
              </a:tr>
              <a:tr h="531403">
                <a:tc>
                  <a:txBody>
                    <a:bodyPr/>
                    <a:lstStyle/>
                    <a:p>
                      <a:pPr lvl="0">
                        <a:buNone/>
                      </a:pPr>
                      <a:r>
                        <a:rPr lang="en-US" sz="2000" dirty="0">
                          <a:latin typeface="Rockwell"/>
                        </a:rPr>
                        <a:t>Q13. Was genuinely interested in me as a student.</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lgn="ctr">
                        <a:buNone/>
                      </a:pPr>
                      <a:r>
                        <a:rPr lang="en-US" dirty="0"/>
                        <a:t>3.90</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buNone/>
                      </a:pPr>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7987271"/>
                  </a:ext>
                </a:extLst>
              </a:tr>
              <a:tr h="398552">
                <a:tc>
                  <a:txBody>
                    <a:bodyPr/>
                    <a:lstStyle/>
                    <a:p>
                      <a:pPr lvl="0">
                        <a:buNone/>
                      </a:pPr>
                      <a:r>
                        <a:rPr lang="en-US" sz="2000" dirty="0">
                          <a:latin typeface="Rockwell"/>
                        </a:rPr>
                        <a:t>Q14. Showed that he/she respected me.</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lgn="ctr">
                        <a:buNone/>
                      </a:pPr>
                      <a:r>
                        <a:rPr lang="en-US" dirty="0"/>
                        <a:t>4.0</a:t>
                      </a:r>
                    </a:p>
                  </a:txBody>
                  <a:tcP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tc>
                  <a:txBody>
                    <a:bodyPr/>
                    <a:lstStyle/>
                    <a:p>
                      <a:pPr lvl="0">
                        <a:buNone/>
                      </a:pPr>
                      <a:endParaRPr lang="en-US" dirty="0"/>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75435735"/>
                  </a:ext>
                </a:extLst>
              </a:tr>
              <a:tr h="461472">
                <a:tc gridSpan="3">
                  <a:txBody>
                    <a:bodyPr/>
                    <a:lstStyle/>
                    <a:p>
                      <a:pPr lvl="0" algn="l">
                        <a:buNone/>
                      </a:pPr>
                      <a:r>
                        <a:rPr lang="en-US" sz="1800" dirty="0">
                          <a:latin typeface="Rockwell"/>
                        </a:rPr>
                        <a:t>    Scale (1= fully disagree, 5= fully agree)</a:t>
                      </a:r>
                      <a:endParaRPr lang="en-US" dirty="0"/>
                    </a:p>
                  </a:txBody>
                  <a:tcP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a:solidFill>
                        <a:schemeClr val="tx1"/>
                      </a:solidFill>
                    </a:lnB>
                    <a:solidFill>
                      <a:schemeClr val="bg1"/>
                    </a:solidFill>
                  </a:tcPr>
                </a:tc>
                <a:tc hMerge="1">
                  <a:txBody>
                    <a:bodyPr/>
                    <a:lstStyle/>
                    <a:p>
                      <a:endParaRPr lang="en-US"/>
                    </a:p>
                  </a:txBody>
                  <a:tcPr/>
                </a:tc>
                <a:tc h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82299046"/>
                  </a:ext>
                </a:extLst>
              </a:tr>
            </a:tbl>
          </a:graphicData>
        </a:graphic>
      </p:graphicFrame>
      <p:sp>
        <p:nvSpPr>
          <p:cNvPr id="66" name="TextBox 65">
            <a:extLst>
              <a:ext uri="{FF2B5EF4-FFF2-40B4-BE49-F238E27FC236}">
                <a16:creationId xmlns:a16="http://schemas.microsoft.com/office/drawing/2014/main" id="{11F59E81-EE64-B886-A47A-98F78689CEDA}"/>
              </a:ext>
            </a:extLst>
          </p:cNvPr>
          <p:cNvSpPr txBox="1"/>
          <p:nvPr/>
        </p:nvSpPr>
        <p:spPr bwMode="auto">
          <a:xfrm>
            <a:off x="20768363" y="15402071"/>
            <a:ext cx="325478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en-US" sz="2600" b="1" dirty="0">
                <a:solidFill>
                  <a:srgbClr val="F90A12"/>
                </a:solidFill>
                <a:latin typeface="Rockwell" panose="02060603020205020403" pitchFamily="18" charset="0"/>
                <a:cs typeface="Arial Black" charset="0"/>
              </a:rPr>
              <a:t>CONCLUSION</a:t>
            </a:r>
          </a:p>
        </p:txBody>
      </p:sp>
      <p:sp>
        <p:nvSpPr>
          <p:cNvPr id="75" name="TextBox 74">
            <a:extLst>
              <a:ext uri="{FF2B5EF4-FFF2-40B4-BE49-F238E27FC236}">
                <a16:creationId xmlns:a16="http://schemas.microsoft.com/office/drawing/2014/main" id="{ED26F8D4-0588-28CC-D5EE-B68F831A8EA2}"/>
              </a:ext>
            </a:extLst>
          </p:cNvPr>
          <p:cNvSpPr txBox="1"/>
          <p:nvPr/>
        </p:nvSpPr>
        <p:spPr bwMode="auto">
          <a:xfrm>
            <a:off x="21395089" y="2971379"/>
            <a:ext cx="71711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rtlCol="0" anchor="t">
            <a:spAutoFit/>
          </a:bodyPr>
          <a:lstStyle/>
          <a:p>
            <a:pPr eaLnBrk="1" hangingPunct="1"/>
            <a:r>
              <a:rPr lang="en-US" sz="2000" b="1" dirty="0">
                <a:latin typeface="Rockwell"/>
                <a:ea typeface="MS PGothic"/>
                <a:cs typeface="Arial Black" charset="0"/>
              </a:rPr>
              <a:t>Maastricht Clinical Teaching Questionnaire (MCTQ)</a:t>
            </a:r>
          </a:p>
        </p:txBody>
      </p:sp>
      <p:sp>
        <p:nvSpPr>
          <p:cNvPr id="84" name="TextBox 83">
            <a:extLst>
              <a:ext uri="{FF2B5EF4-FFF2-40B4-BE49-F238E27FC236}">
                <a16:creationId xmlns:a16="http://schemas.microsoft.com/office/drawing/2014/main" id="{AFFD1324-CDB3-7E6E-B4FF-B47CC3654E33}"/>
              </a:ext>
            </a:extLst>
          </p:cNvPr>
          <p:cNvSpPr txBox="1"/>
          <p:nvPr/>
        </p:nvSpPr>
        <p:spPr bwMode="auto">
          <a:xfrm>
            <a:off x="25748425" y="21548323"/>
            <a:ext cx="3344498" cy="276999"/>
          </a:xfrm>
          <a:prstGeom prst="rect">
            <a:avLst/>
          </a:prstGeom>
          <a:solidFill>
            <a:schemeClr val="bg1"/>
          </a:solidFill>
          <a:ln>
            <a:noFill/>
          </a:ln>
        </p:spPr>
        <p:txBody>
          <a:bodyPr wrap="square" lIns="91440" tIns="45720" rIns="91440" bIns="45720" rtlCol="0" anchor="t">
            <a:spAutoFit/>
          </a:bodyPr>
          <a:lstStyle/>
          <a:p>
            <a:pPr eaLnBrk="1" hangingPunct="1"/>
            <a:r>
              <a:rPr lang="en-US" sz="1200" dirty="0">
                <a:latin typeface="Rockwell"/>
                <a:ea typeface="MS PGothic"/>
                <a:cs typeface="Arial Black" charset="0"/>
              </a:rPr>
              <a:t>Photos: creative commons &amp; self- attribution</a:t>
            </a:r>
          </a:p>
        </p:txBody>
      </p:sp>
      <p:pic>
        <p:nvPicPr>
          <p:cNvPr id="92" name="Picture 2" descr="A close-up of a sign&#10;&#10;Description automatically generated">
            <a:extLst>
              <a:ext uri="{FF2B5EF4-FFF2-40B4-BE49-F238E27FC236}">
                <a16:creationId xmlns:a16="http://schemas.microsoft.com/office/drawing/2014/main" id="{B9F4557B-A1A1-E3CA-B7B1-4355B25C41FB}"/>
              </a:ext>
            </a:extLst>
          </p:cNvPr>
          <p:cNvPicPr>
            <a:picLocks noChangeAspect="1"/>
          </p:cNvPicPr>
          <p:nvPr/>
        </p:nvPicPr>
        <p:blipFill>
          <a:blip r:embed="rId7"/>
          <a:stretch>
            <a:fillRect/>
          </a:stretch>
        </p:blipFill>
        <p:spPr>
          <a:xfrm>
            <a:off x="26058796" y="504404"/>
            <a:ext cx="2743200" cy="1336547"/>
          </a:xfrm>
          <a:prstGeom prst="rect">
            <a:avLst/>
          </a:prstGeom>
        </p:spPr>
      </p:pic>
      <p:pic>
        <p:nvPicPr>
          <p:cNvPr id="110" name="Picture 109" descr="Diagram of a diagram of a student&#10;&#10;Description automatically generated">
            <a:extLst>
              <a:ext uri="{FF2B5EF4-FFF2-40B4-BE49-F238E27FC236}">
                <a16:creationId xmlns:a16="http://schemas.microsoft.com/office/drawing/2014/main" id="{B7A6A05B-EAFF-00EF-88CC-163D2D634FC5}"/>
              </a:ext>
            </a:extLst>
          </p:cNvPr>
          <p:cNvPicPr>
            <a:picLocks noChangeAspect="1"/>
          </p:cNvPicPr>
          <p:nvPr/>
        </p:nvPicPr>
        <p:blipFill rotWithShape="1">
          <a:blip r:embed="rId8"/>
          <a:srcRect r="334" b="-625"/>
          <a:stretch/>
        </p:blipFill>
        <p:spPr>
          <a:xfrm>
            <a:off x="8785007" y="4844613"/>
            <a:ext cx="11252861" cy="5818464"/>
          </a:xfrm>
          <a:prstGeom prst="rect">
            <a:avLst/>
          </a:prstGeom>
          <a:ln>
            <a:noFill/>
          </a:ln>
        </p:spPr>
      </p:pic>
      <p:sp>
        <p:nvSpPr>
          <p:cNvPr id="2222" name="Arrow: Right 2221">
            <a:extLst>
              <a:ext uri="{FF2B5EF4-FFF2-40B4-BE49-F238E27FC236}">
                <a16:creationId xmlns:a16="http://schemas.microsoft.com/office/drawing/2014/main" id="{532DAA76-5AC6-73CB-9DDD-A06806CFB62B}"/>
              </a:ext>
            </a:extLst>
          </p:cNvPr>
          <p:cNvSpPr/>
          <p:nvPr/>
        </p:nvSpPr>
        <p:spPr bwMode="auto">
          <a:xfrm>
            <a:off x="303152" y="19538793"/>
            <a:ext cx="3559236" cy="227924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2116" name="TextBox 2115">
            <a:extLst>
              <a:ext uri="{FF2B5EF4-FFF2-40B4-BE49-F238E27FC236}">
                <a16:creationId xmlns:a16="http://schemas.microsoft.com/office/drawing/2014/main" id="{4DDDAF36-0D82-BB9E-BD4C-037B225AB055}"/>
              </a:ext>
            </a:extLst>
          </p:cNvPr>
          <p:cNvSpPr txBox="1"/>
          <p:nvPr/>
        </p:nvSpPr>
        <p:spPr bwMode="auto">
          <a:xfrm>
            <a:off x="380525" y="20204111"/>
            <a:ext cx="283769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eaLnBrk="1" hangingPunct="1"/>
            <a:r>
              <a:rPr lang="en-US" sz="2000" dirty="0">
                <a:latin typeface="Rockwell"/>
                <a:ea typeface="Calibri"/>
                <a:cs typeface="Calibri"/>
              </a:rPr>
              <a:t>HTL training paradigm: Traditional Apprenticeship</a:t>
            </a:r>
            <a:endParaRPr lang="en-US" sz="2000" dirty="0">
              <a:latin typeface="Rockwell"/>
              <a:cs typeface="Arial Black" charset="0"/>
            </a:endParaRPr>
          </a:p>
        </p:txBody>
      </p:sp>
      <p:sp>
        <p:nvSpPr>
          <p:cNvPr id="2118" name="Arrow: Right 2117">
            <a:extLst>
              <a:ext uri="{FF2B5EF4-FFF2-40B4-BE49-F238E27FC236}">
                <a16:creationId xmlns:a16="http://schemas.microsoft.com/office/drawing/2014/main" id="{B7C50F0F-A4C6-571D-C5E5-8CCC2ADFC80B}"/>
              </a:ext>
            </a:extLst>
          </p:cNvPr>
          <p:cNvSpPr/>
          <p:nvPr/>
        </p:nvSpPr>
        <p:spPr bwMode="auto">
          <a:xfrm rot="10800000">
            <a:off x="4029119" y="19538794"/>
            <a:ext cx="3559236" cy="227924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2117" name="TextBox 2116">
            <a:extLst>
              <a:ext uri="{FF2B5EF4-FFF2-40B4-BE49-F238E27FC236}">
                <a16:creationId xmlns:a16="http://schemas.microsoft.com/office/drawing/2014/main" id="{ACA9CEFA-7EB8-FCAE-296F-D16702933EAB}"/>
              </a:ext>
            </a:extLst>
          </p:cNvPr>
          <p:cNvSpPr txBox="1"/>
          <p:nvPr/>
        </p:nvSpPr>
        <p:spPr bwMode="auto">
          <a:xfrm>
            <a:off x="4414138" y="20169927"/>
            <a:ext cx="45297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latin typeface="Rockwell"/>
                <a:ea typeface="Calibri"/>
                <a:cs typeface="Calibri"/>
              </a:rPr>
              <a:t>Theoretical lens of study: </a:t>
            </a:r>
            <a:endParaRPr lang="en-US" sz="2000" dirty="0">
              <a:latin typeface="Rockwell"/>
              <a:cs typeface="Calibri"/>
            </a:endParaRPr>
          </a:p>
          <a:p>
            <a:r>
              <a:rPr lang="en-US" sz="2000" i="1" dirty="0">
                <a:latin typeface="Rockwell"/>
                <a:ea typeface="Calibri"/>
                <a:cs typeface="Calibri"/>
              </a:rPr>
              <a:t>Cognitive Apprenticeship</a:t>
            </a:r>
            <a:endParaRPr lang="en-US" sz="2000" i="1">
              <a:latin typeface="Rockwell"/>
              <a:cs typeface="Calibri"/>
            </a:endParaRPr>
          </a:p>
          <a:p>
            <a:r>
              <a:rPr lang="en-US" sz="2000" i="1" dirty="0">
                <a:latin typeface="Rockwell"/>
                <a:ea typeface="Calibri"/>
                <a:cs typeface="Calibri"/>
              </a:rPr>
              <a:t> Theory (CAT)</a:t>
            </a:r>
            <a:endParaRPr lang="en-US" sz="2000" i="1">
              <a:latin typeface="Rockwell"/>
            </a:endParaRPr>
          </a:p>
        </p:txBody>
      </p:sp>
      <p:sp>
        <p:nvSpPr>
          <p:cNvPr id="2184" name="TextBox 2183">
            <a:extLst>
              <a:ext uri="{FF2B5EF4-FFF2-40B4-BE49-F238E27FC236}">
                <a16:creationId xmlns:a16="http://schemas.microsoft.com/office/drawing/2014/main" id="{2C65C480-8D1A-8706-4A02-2E1DD8EF7CE0}"/>
              </a:ext>
            </a:extLst>
          </p:cNvPr>
          <p:cNvSpPr txBox="1"/>
          <p:nvPr/>
        </p:nvSpPr>
        <p:spPr bwMode="auto">
          <a:xfrm>
            <a:off x="20706337" y="15836212"/>
            <a:ext cx="8461097"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latin typeface="Rockwell"/>
                <a:ea typeface="MS PGothic"/>
                <a:cs typeface="Arial Black" charset="0"/>
              </a:rPr>
              <a:t> HTL interns are exposed to</a:t>
            </a:r>
            <a:r>
              <a:rPr lang="en-US" sz="2000" dirty="0">
                <a:latin typeface="Rockwell"/>
                <a:ea typeface="Calibri"/>
                <a:cs typeface="Calibri"/>
              </a:rPr>
              <a:t> ways of clinical teaching which may be suboptimal or not rooted in evidence based practices. Characteristics valued by students in their clinical teachers closely tied into their expectations for internship. Students overwhelmingly cited their need to have self-initiative to overcome deficits when expectations were not met. The MCTQ revealed that </a:t>
            </a:r>
            <a:r>
              <a:rPr lang="en-US" sz="2000" i="1" dirty="0">
                <a:latin typeface="Rockwell"/>
                <a:ea typeface="Calibri"/>
                <a:cs typeface="Calibri"/>
              </a:rPr>
              <a:t>articulation </a:t>
            </a:r>
            <a:r>
              <a:rPr lang="en-US" sz="2000" dirty="0">
                <a:latin typeface="Rockwell"/>
                <a:ea typeface="Calibri"/>
                <a:cs typeface="Calibri"/>
              </a:rPr>
              <a:t>and </a:t>
            </a:r>
            <a:r>
              <a:rPr lang="en-US" sz="2000" i="1" dirty="0">
                <a:latin typeface="Rockwell"/>
                <a:ea typeface="Calibri"/>
                <a:cs typeface="Calibri"/>
              </a:rPr>
              <a:t>exploration </a:t>
            </a:r>
            <a:r>
              <a:rPr lang="en-US" sz="2000" dirty="0">
                <a:latin typeface="Rockwell"/>
                <a:ea typeface="Calibri"/>
                <a:cs typeface="Calibri"/>
              </a:rPr>
              <a:t>were the weakest perceived instructional methods which overlapped students' high expectations of receiving verbalization, the sharing of knowledge, and willingness from their clinical teachers. This presents an opportunity for the creation of educational development for clinical teachers in Histotechnology.</a:t>
            </a:r>
            <a:endParaRPr lang="en-US" sz="2000" dirty="0">
              <a:solidFill>
                <a:srgbClr val="808080"/>
              </a:solidFill>
              <a:latin typeface="Rockwell"/>
              <a:ea typeface="Calibri"/>
              <a:cs typeface="Calibri"/>
            </a:endParaRPr>
          </a:p>
          <a:p>
            <a:endParaRPr lang="en-US" sz="2000" dirty="0">
              <a:solidFill>
                <a:srgbClr val="000000"/>
              </a:solidFill>
              <a:latin typeface="Rockwell"/>
              <a:ea typeface="Calibri"/>
              <a:cs typeface="Calibri"/>
            </a:endParaRPr>
          </a:p>
          <a:p>
            <a:pPr algn="l"/>
            <a:endParaRPr lang="en-US" sz="2600" dirty="0">
              <a:solidFill>
                <a:srgbClr val="F90A12"/>
              </a:solidFill>
              <a:latin typeface="Arial Black" charset="0"/>
              <a:cs typeface="Arial Black" charset="0"/>
            </a:endParaRPr>
          </a:p>
        </p:txBody>
      </p:sp>
      <p:sp>
        <p:nvSpPr>
          <p:cNvPr id="2324" name="Text Box 7">
            <a:extLst>
              <a:ext uri="{FF2B5EF4-FFF2-40B4-BE49-F238E27FC236}">
                <a16:creationId xmlns:a16="http://schemas.microsoft.com/office/drawing/2014/main" id="{07872937-41EC-D05A-3B66-0753D808BBF7}"/>
              </a:ext>
            </a:extLst>
          </p:cNvPr>
          <p:cNvSpPr txBox="1">
            <a:spLocks noChangeArrowheads="1"/>
          </p:cNvSpPr>
          <p:nvPr/>
        </p:nvSpPr>
        <p:spPr bwMode="auto">
          <a:xfrm>
            <a:off x="7875822" y="4255252"/>
            <a:ext cx="988530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sz="2000" dirty="0">
                <a:latin typeface="Rockwell"/>
                <a:ea typeface="MS PGothic"/>
              </a:rPr>
              <a:t>How do HTL student interns experience the clinical teaching of their preceptors?</a:t>
            </a:r>
          </a:p>
          <a:p>
            <a:pPr algn="ctr"/>
            <a:endParaRPr lang="en-US" altLang="en-US" sz="2000" b="1" dirty="0">
              <a:latin typeface="Rockwell" panose="02060603020205020403" pitchFamily="18" charset="0"/>
            </a:endParaRPr>
          </a:p>
        </p:txBody>
      </p:sp>
      <p:sp>
        <p:nvSpPr>
          <p:cNvPr id="10" name="Text Box 7">
            <a:extLst>
              <a:ext uri="{FF2B5EF4-FFF2-40B4-BE49-F238E27FC236}">
                <a16:creationId xmlns:a16="http://schemas.microsoft.com/office/drawing/2014/main" id="{54B7E13B-E45A-CC6D-8542-0351730D14FE}"/>
              </a:ext>
            </a:extLst>
          </p:cNvPr>
          <p:cNvSpPr txBox="1">
            <a:spLocks noChangeArrowheads="1"/>
          </p:cNvSpPr>
          <p:nvPr/>
        </p:nvSpPr>
        <p:spPr bwMode="auto">
          <a:xfrm>
            <a:off x="8201100" y="18801849"/>
            <a:ext cx="185595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b="1" dirty="0">
                <a:solidFill>
                  <a:srgbClr val="FF0000"/>
                </a:solidFill>
                <a:latin typeface="Rockwell" panose="02060603020205020403" pitchFamily="18" charset="0"/>
              </a:rPr>
              <a:t>RESULTS</a:t>
            </a:r>
          </a:p>
        </p:txBody>
      </p:sp>
      <p:sp>
        <p:nvSpPr>
          <p:cNvPr id="12" name="TextBox 7">
            <a:extLst>
              <a:ext uri="{FF2B5EF4-FFF2-40B4-BE49-F238E27FC236}">
                <a16:creationId xmlns:a16="http://schemas.microsoft.com/office/drawing/2014/main" id="{2508649D-21F7-8EB8-C7BF-990ACD6ADDAA}"/>
              </a:ext>
            </a:extLst>
          </p:cNvPr>
          <p:cNvSpPr txBox="1"/>
          <p:nvPr/>
        </p:nvSpPr>
        <p:spPr>
          <a:xfrm>
            <a:off x="8208516" y="19745227"/>
            <a:ext cx="4077778" cy="1456489"/>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sz="2400" dirty="0">
                <a:latin typeface="Rockwell"/>
              </a:rPr>
              <a:t>Focus Groups:</a:t>
            </a:r>
            <a:endParaRPr lang="en-US" sz="2400" dirty="0">
              <a:latin typeface="Arial"/>
            </a:endParaRPr>
          </a:p>
          <a:p>
            <a:pPr>
              <a:lnSpc>
                <a:spcPct val="200000"/>
              </a:lnSpc>
            </a:pPr>
            <a:r>
              <a:rPr lang="en-US" sz="2400" dirty="0">
                <a:latin typeface="Rockwell"/>
              </a:rPr>
              <a:t> 8 Emergent Themes</a:t>
            </a:r>
            <a:endParaRPr lang="en-US" sz="2400" dirty="0"/>
          </a:p>
        </p:txBody>
      </p:sp>
      <p:grpSp>
        <p:nvGrpSpPr>
          <p:cNvPr id="3174" name="Group 3173">
            <a:extLst>
              <a:ext uri="{FF2B5EF4-FFF2-40B4-BE49-F238E27FC236}">
                <a16:creationId xmlns:a16="http://schemas.microsoft.com/office/drawing/2014/main" id="{F7A4FEAF-513E-E682-0981-7FB3FD6C9990}"/>
              </a:ext>
            </a:extLst>
          </p:cNvPr>
          <p:cNvGrpSpPr/>
          <p:nvPr/>
        </p:nvGrpSpPr>
        <p:grpSpPr>
          <a:xfrm>
            <a:off x="12706195" y="18795285"/>
            <a:ext cx="7665148" cy="3511027"/>
            <a:chOff x="8214406" y="18645559"/>
            <a:chExt cx="7665148" cy="3511027"/>
          </a:xfrm>
        </p:grpSpPr>
        <p:graphicFrame>
          <p:nvGraphicFramePr>
            <p:cNvPr id="3" name="Diagram 2">
              <a:extLst>
                <a:ext uri="{FF2B5EF4-FFF2-40B4-BE49-F238E27FC236}">
                  <a16:creationId xmlns:a16="http://schemas.microsoft.com/office/drawing/2014/main" id="{13276336-61E8-0FB2-041A-56F5B3380272}"/>
                </a:ext>
              </a:extLst>
            </p:cNvPr>
            <p:cNvGraphicFramePr/>
            <p:nvPr>
              <p:extLst>
                <p:ext uri="{D42A27DB-BD31-4B8C-83A1-F6EECF244321}">
                  <p14:modId xmlns:p14="http://schemas.microsoft.com/office/powerpoint/2010/main" val="2443410840"/>
                </p:ext>
              </p:extLst>
            </p:nvPr>
          </p:nvGraphicFramePr>
          <p:xfrm>
            <a:off x="8214406" y="18645559"/>
            <a:ext cx="7665148" cy="351102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2058" name="Star: 5 Points 2057">
              <a:extLst>
                <a:ext uri="{FF2B5EF4-FFF2-40B4-BE49-F238E27FC236}">
                  <a16:creationId xmlns:a16="http://schemas.microsoft.com/office/drawing/2014/main" id="{C4F7691E-72F9-850D-CCDB-BBC6F81E791E}"/>
                </a:ext>
              </a:extLst>
            </p:cNvPr>
            <p:cNvSpPr/>
            <p:nvPr/>
          </p:nvSpPr>
          <p:spPr bwMode="auto">
            <a:xfrm>
              <a:off x="11610403" y="18965764"/>
              <a:ext cx="422642" cy="615147"/>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126" name="Star: 5 Points 3125">
              <a:extLst>
                <a:ext uri="{FF2B5EF4-FFF2-40B4-BE49-F238E27FC236}">
                  <a16:creationId xmlns:a16="http://schemas.microsoft.com/office/drawing/2014/main" id="{AF150ABB-3819-46AC-8746-50339B608027}"/>
                </a:ext>
              </a:extLst>
            </p:cNvPr>
            <p:cNvSpPr/>
            <p:nvPr/>
          </p:nvSpPr>
          <p:spPr bwMode="auto">
            <a:xfrm>
              <a:off x="9627778" y="18965764"/>
              <a:ext cx="422642" cy="615147"/>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127" name="Star: 5 Points 3126">
              <a:extLst>
                <a:ext uri="{FF2B5EF4-FFF2-40B4-BE49-F238E27FC236}">
                  <a16:creationId xmlns:a16="http://schemas.microsoft.com/office/drawing/2014/main" id="{588A05C7-CB21-51F2-D6C9-B39E7A9869FF}"/>
                </a:ext>
              </a:extLst>
            </p:cNvPr>
            <p:cNvSpPr/>
            <p:nvPr/>
          </p:nvSpPr>
          <p:spPr bwMode="auto">
            <a:xfrm>
              <a:off x="13575935" y="18931581"/>
              <a:ext cx="422642" cy="615147"/>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128" name="Star: 5 Points 3127">
              <a:extLst>
                <a:ext uri="{FF2B5EF4-FFF2-40B4-BE49-F238E27FC236}">
                  <a16:creationId xmlns:a16="http://schemas.microsoft.com/office/drawing/2014/main" id="{CC27C1A5-A205-75F2-C427-90C9173579B1}"/>
                </a:ext>
              </a:extLst>
            </p:cNvPr>
            <p:cNvSpPr/>
            <p:nvPr/>
          </p:nvSpPr>
          <p:spPr bwMode="auto">
            <a:xfrm>
              <a:off x="11678769" y="20316000"/>
              <a:ext cx="422642" cy="615147"/>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grpSp>
        <p:nvGrpSpPr>
          <p:cNvPr id="2156" name="Group 2155">
            <a:extLst>
              <a:ext uri="{FF2B5EF4-FFF2-40B4-BE49-F238E27FC236}">
                <a16:creationId xmlns:a16="http://schemas.microsoft.com/office/drawing/2014/main" id="{53401670-604D-8247-5B6C-7BCB6D9B7BD4}"/>
              </a:ext>
            </a:extLst>
          </p:cNvPr>
          <p:cNvGrpSpPr/>
          <p:nvPr/>
        </p:nvGrpSpPr>
        <p:grpSpPr>
          <a:xfrm>
            <a:off x="8290618" y="12530470"/>
            <a:ext cx="12076651" cy="6638631"/>
            <a:chOff x="8012555" y="11225712"/>
            <a:chExt cx="12076651" cy="6638631"/>
          </a:xfrm>
        </p:grpSpPr>
        <p:graphicFrame>
          <p:nvGraphicFramePr>
            <p:cNvPr id="2147" name="Diagram 2146">
              <a:extLst>
                <a:ext uri="{FF2B5EF4-FFF2-40B4-BE49-F238E27FC236}">
                  <a16:creationId xmlns:a16="http://schemas.microsoft.com/office/drawing/2014/main" id="{5BBAF1AA-1D73-1CC2-1B7E-F3C725801778}"/>
                </a:ext>
              </a:extLst>
            </p:cNvPr>
            <p:cNvGraphicFramePr/>
            <p:nvPr>
              <p:extLst>
                <p:ext uri="{D42A27DB-BD31-4B8C-83A1-F6EECF244321}">
                  <p14:modId xmlns:p14="http://schemas.microsoft.com/office/powerpoint/2010/main" val="752026828"/>
                </p:ext>
              </p:extLst>
            </p:nvPr>
          </p:nvGraphicFramePr>
          <p:xfrm>
            <a:off x="8209104" y="11225712"/>
            <a:ext cx="11880102" cy="6638631"/>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2323" name="Text Box 7">
              <a:extLst>
                <a:ext uri="{FF2B5EF4-FFF2-40B4-BE49-F238E27FC236}">
                  <a16:creationId xmlns:a16="http://schemas.microsoft.com/office/drawing/2014/main" id="{F01CFC02-8830-CB0D-278B-A66F8AF7F219}"/>
                </a:ext>
              </a:extLst>
            </p:cNvPr>
            <p:cNvSpPr txBox="1">
              <a:spLocks noChangeArrowheads="1"/>
            </p:cNvSpPr>
            <p:nvPr/>
          </p:nvSpPr>
          <p:spPr bwMode="auto">
            <a:xfrm>
              <a:off x="8012555" y="11484993"/>
              <a:ext cx="600551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600" b="1" dirty="0">
                  <a:solidFill>
                    <a:srgbClr val="FF0000"/>
                  </a:solidFill>
                  <a:latin typeface="Rockwell" panose="02060603020205020403" pitchFamily="18" charset="0"/>
                </a:rPr>
                <a:t>METHODOLOGY</a:t>
              </a:r>
            </a:p>
          </p:txBody>
        </p:sp>
        <p:sp>
          <p:nvSpPr>
            <p:cNvPr id="3165" name="Star: 5 Points 3164">
              <a:extLst>
                <a:ext uri="{FF2B5EF4-FFF2-40B4-BE49-F238E27FC236}">
                  <a16:creationId xmlns:a16="http://schemas.microsoft.com/office/drawing/2014/main" id="{BCF03AB0-A746-0DAF-DEF8-EFA2FE03E8B6}"/>
                </a:ext>
              </a:extLst>
            </p:cNvPr>
            <p:cNvSpPr/>
            <p:nvPr/>
          </p:nvSpPr>
          <p:spPr bwMode="auto">
            <a:xfrm>
              <a:off x="8551007" y="13205899"/>
              <a:ext cx="303001" cy="307499"/>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602" name="Star: 5 Points 3601">
              <a:extLst>
                <a:ext uri="{FF2B5EF4-FFF2-40B4-BE49-F238E27FC236}">
                  <a16:creationId xmlns:a16="http://schemas.microsoft.com/office/drawing/2014/main" id="{BE056790-B877-10EF-A59B-7664D14EADE1}"/>
                </a:ext>
              </a:extLst>
            </p:cNvPr>
            <p:cNvSpPr/>
            <p:nvPr/>
          </p:nvSpPr>
          <p:spPr bwMode="auto">
            <a:xfrm>
              <a:off x="16669511" y="13205898"/>
              <a:ext cx="303001" cy="307499"/>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grpSp>
      <p:sp>
        <p:nvSpPr>
          <p:cNvPr id="80" name="TextBox 79">
            <a:extLst>
              <a:ext uri="{FF2B5EF4-FFF2-40B4-BE49-F238E27FC236}">
                <a16:creationId xmlns:a16="http://schemas.microsoft.com/office/drawing/2014/main" id="{C2BA753B-3BC8-29F3-5E08-7F5A0F188793}"/>
              </a:ext>
            </a:extLst>
          </p:cNvPr>
          <p:cNvSpPr txBox="1"/>
          <p:nvPr/>
        </p:nvSpPr>
        <p:spPr bwMode="auto">
          <a:xfrm>
            <a:off x="8855009" y="10869153"/>
            <a:ext cx="10906554" cy="1463898"/>
          </a:xfrm>
          <a:prstGeom prst="rect">
            <a:avLst/>
          </a:prstGeom>
          <a:ln>
            <a:headEnd/>
            <a:tailEnd/>
          </a:ln>
          <a:extLst>
            <a:ext uri="{909E8E84-426E-40DD-AFC4-6F175D3DCCD1}">
              <a14:hiddenFill xmlns:a14="http://schemas.microsoft.com/office/drawing/2010/main">
                <a:solidFill>
                  <a:srgbClr val="FFFFFF"/>
                </a:solidFill>
              </a14:hiddenFill>
            </a:ext>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100" b="1" dirty="0">
                <a:solidFill>
                  <a:schemeClr val="tx1"/>
                </a:solidFill>
                <a:latin typeface="Rockwell"/>
                <a:ea typeface="MS PGothic"/>
              </a:rPr>
              <a:t>Cognitive Apprenticeship</a:t>
            </a:r>
            <a:endParaRPr lang="en-US" sz="2100" b="1">
              <a:solidFill>
                <a:schemeClr val="tx1"/>
              </a:solidFill>
              <a:latin typeface="Rockwell"/>
              <a:ea typeface="ＭＳ Ｐゴシック"/>
            </a:endParaRPr>
          </a:p>
          <a:p>
            <a:pPr algn="ctr"/>
            <a:r>
              <a:rPr lang="en-US" sz="2100" b="1" dirty="0">
                <a:solidFill>
                  <a:schemeClr val="tx1"/>
                </a:solidFill>
                <a:latin typeface="Rockwell"/>
                <a:ea typeface="MS PGothic"/>
              </a:rPr>
              <a:t> Theory (CAT)</a:t>
            </a:r>
            <a:endParaRPr lang="en-US" sz="2100" b="1">
              <a:solidFill>
                <a:schemeClr val="tx1"/>
              </a:solidFill>
              <a:latin typeface="Rockwell"/>
            </a:endParaRPr>
          </a:p>
          <a:p>
            <a:pPr algn="ctr"/>
            <a:endParaRPr lang="en-US" b="1" dirty="0">
              <a:solidFill>
                <a:schemeClr val="tx1"/>
              </a:solidFill>
              <a:latin typeface="Rockwell"/>
              <a:ea typeface="MS PGothic"/>
              <a:cs typeface="Arial Black" charset="0"/>
            </a:endParaRPr>
          </a:p>
          <a:p>
            <a:pPr algn="ctr"/>
            <a:r>
              <a:rPr lang="en-US" sz="2000">
                <a:solidFill>
                  <a:schemeClr val="tx1"/>
                </a:solidFill>
                <a:latin typeface="Rockwell"/>
                <a:ea typeface="MS PGothic"/>
                <a:cs typeface="Arial Black" charset="0"/>
              </a:rPr>
              <a:t>Modeling      Coaching      Scaffolding/Fading      Articulation       Reflection       Exploration</a:t>
            </a:r>
          </a:p>
        </p:txBody>
      </p:sp>
      <p:sp>
        <p:nvSpPr>
          <p:cNvPr id="3082" name="Star: 5 Points 3081">
            <a:extLst>
              <a:ext uri="{FF2B5EF4-FFF2-40B4-BE49-F238E27FC236}">
                <a16:creationId xmlns:a16="http://schemas.microsoft.com/office/drawing/2014/main" id="{00118A09-3353-4D75-A902-83AF1E72E7CD}"/>
              </a:ext>
            </a:extLst>
          </p:cNvPr>
          <p:cNvSpPr/>
          <p:nvPr/>
        </p:nvSpPr>
        <p:spPr bwMode="auto">
          <a:xfrm>
            <a:off x="10393484" y="11853906"/>
            <a:ext cx="203184" cy="26472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664" name="Star: 5 Points 3663">
            <a:extLst>
              <a:ext uri="{FF2B5EF4-FFF2-40B4-BE49-F238E27FC236}">
                <a16:creationId xmlns:a16="http://schemas.microsoft.com/office/drawing/2014/main" id="{DD72B11C-CEC7-42EF-C7FF-2D545E4498EE}"/>
              </a:ext>
            </a:extLst>
          </p:cNvPr>
          <p:cNvSpPr/>
          <p:nvPr/>
        </p:nvSpPr>
        <p:spPr bwMode="auto">
          <a:xfrm>
            <a:off x="16251525" y="11853906"/>
            <a:ext cx="203184" cy="26472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665" name="Star: 5 Points 3664">
            <a:extLst>
              <a:ext uri="{FF2B5EF4-FFF2-40B4-BE49-F238E27FC236}">
                <a16:creationId xmlns:a16="http://schemas.microsoft.com/office/drawing/2014/main" id="{19758E60-BEF0-29C6-14FB-C6D8DB64E9EE}"/>
              </a:ext>
            </a:extLst>
          </p:cNvPr>
          <p:cNvSpPr/>
          <p:nvPr/>
        </p:nvSpPr>
        <p:spPr bwMode="auto">
          <a:xfrm>
            <a:off x="14525216" y="11853905"/>
            <a:ext cx="203184" cy="26472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666" name="Star: 5 Points 3665">
            <a:extLst>
              <a:ext uri="{FF2B5EF4-FFF2-40B4-BE49-F238E27FC236}">
                <a16:creationId xmlns:a16="http://schemas.microsoft.com/office/drawing/2014/main" id="{9F127718-7E93-6680-A3BD-1E15482461CD}"/>
              </a:ext>
            </a:extLst>
          </p:cNvPr>
          <p:cNvSpPr/>
          <p:nvPr/>
        </p:nvSpPr>
        <p:spPr bwMode="auto">
          <a:xfrm>
            <a:off x="11876487" y="11853906"/>
            <a:ext cx="203184" cy="26472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667" name="Star: 5 Points 3666">
            <a:extLst>
              <a:ext uri="{FF2B5EF4-FFF2-40B4-BE49-F238E27FC236}">
                <a16:creationId xmlns:a16="http://schemas.microsoft.com/office/drawing/2014/main" id="{C538C1AE-8787-5677-1E20-36414CAD9C4A}"/>
              </a:ext>
            </a:extLst>
          </p:cNvPr>
          <p:cNvSpPr/>
          <p:nvPr/>
        </p:nvSpPr>
        <p:spPr bwMode="auto">
          <a:xfrm>
            <a:off x="8853441" y="11853905"/>
            <a:ext cx="203184" cy="26472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668" name="Star: 5 Points 3667">
            <a:extLst>
              <a:ext uri="{FF2B5EF4-FFF2-40B4-BE49-F238E27FC236}">
                <a16:creationId xmlns:a16="http://schemas.microsoft.com/office/drawing/2014/main" id="{D58FDEBF-EFF5-3FCF-92D1-A7FD373F7BF5}"/>
              </a:ext>
            </a:extLst>
          </p:cNvPr>
          <p:cNvSpPr/>
          <p:nvPr/>
        </p:nvSpPr>
        <p:spPr bwMode="auto">
          <a:xfrm>
            <a:off x="17882471" y="11877969"/>
            <a:ext cx="203184" cy="26472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spAutoFit/>
      </a:bodyPr>
      <a:lstStyle>
        <a:defPPr eaLnBrk="1" hangingPunct="1">
          <a:defRPr sz="2600" dirty="0">
            <a:solidFill>
              <a:srgbClr val="F90A12"/>
            </a:solidFill>
            <a:latin typeface="Arial Black" charset="0"/>
            <a:cs typeface="Arial Black" charset="0"/>
          </a:defRPr>
        </a:defPPr>
      </a:lst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22103</TotalTime>
  <Words>1060</Words>
  <Application>Microsoft Office PowerPoint</Application>
  <PresentationFormat>Custom</PresentationFormat>
  <Paragraphs>127</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Blank Presentation</vt:lpstr>
      <vt:lpstr>PowerPoint Presentation</vt:lpstr>
    </vt:vector>
  </TitlesOfParts>
  <Company>UT MDACC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 User</dc:creator>
  <cp:lastModifiedBy>Jennifer Sells</cp:lastModifiedBy>
  <cp:revision>1691</cp:revision>
  <cp:lastPrinted>2019-07-12T18:29:28Z</cp:lastPrinted>
  <dcterms:created xsi:type="dcterms:W3CDTF">2010-05-10T19:12:44Z</dcterms:created>
  <dcterms:modified xsi:type="dcterms:W3CDTF">2024-02-18T22:21:54Z</dcterms:modified>
</cp:coreProperties>
</file>