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94" r:id="rId4"/>
  </p:sldMasterIdLst>
  <p:sldIdLst>
    <p:sldId id="256" r:id="rId5"/>
  </p:sldIdLst>
  <p:sldSz cx="32918400" cy="329184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95959"/>
    <a:srgbClr val="414042"/>
    <a:srgbClr val="0063A6"/>
    <a:srgbClr val="FF8672"/>
    <a:srgbClr val="3333CC"/>
    <a:srgbClr val="FF8300"/>
    <a:srgbClr val="EC9F06"/>
    <a:srgbClr val="006241"/>
    <a:srgbClr val="008257"/>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DC7946DE-E2AD-4ABE-8661-307B6AC1F83A}" v="213" dt="2023-03-17T15:59:07.256"/>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505E3EF-67EA-436B-97B2-0124C06EBD24}" styleName="Medium Style 4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25400" cmpd="sng">
              <a:solidFill>
                <a:schemeClr val="accent3"/>
              </a:solidFill>
            </a:ln>
          </a:top>
        </a:tcBdr>
        <a:fill>
          <a:solidFill>
            <a:schemeClr val="accent3">
              <a:tint val="20000"/>
            </a:schemeClr>
          </a:solidFill>
        </a:fill>
      </a:tcStyle>
    </a:lastRow>
    <a:firstRow>
      <a:tcTxStyle b="on"/>
      <a:tcStyle>
        <a:tcBdr/>
        <a:fill>
          <a:solidFill>
            <a:schemeClr val="accent3">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8934" autoAdjust="0"/>
    <p:restoredTop sz="94660"/>
  </p:normalViewPr>
  <p:slideViewPr>
    <p:cSldViewPr snapToGrid="0">
      <p:cViewPr varScale="1">
        <p:scale>
          <a:sx n="24" d="100"/>
          <a:sy n="24" d="100"/>
        </p:scale>
        <p:origin x="2694" y="72"/>
      </p:cViewPr>
      <p:guideLst/>
    </p:cSldViewPr>
  </p:slideViewPr>
  <p:notesTextViewPr>
    <p:cViewPr>
      <p:scale>
        <a:sx n="3" d="2"/>
        <a:sy n="3" d="2"/>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customXml" Target="../customXml/item3.xml"/><Relationship Id="rId7" Type="http://schemas.openxmlformats.org/officeDocument/2006/relationships/viewProps" Target="viewProp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presProps" Target="presProps.xml"/><Relationship Id="rId5" Type="http://schemas.openxmlformats.org/officeDocument/2006/relationships/slide" Target="slides/slide1.xml"/><Relationship Id="rId10" Type="http://schemas.microsoft.com/office/2015/10/relationships/revisionInfo" Target="revisionInfo.xml"/><Relationship Id="rId4" Type="http://schemas.openxmlformats.org/officeDocument/2006/relationships/slideMaster" Target="slideMasters/slideMaster1.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468880" y="5387342"/>
            <a:ext cx="27980640" cy="11460480"/>
          </a:xfrm>
        </p:spPr>
        <p:txBody>
          <a:bodyPr anchor="b"/>
          <a:lstStyle>
            <a:lvl1pPr algn="ctr">
              <a:defRPr sz="21600"/>
            </a:lvl1pPr>
          </a:lstStyle>
          <a:p>
            <a:r>
              <a:rPr lang="en-US"/>
              <a:t>Click to edit Master title style</a:t>
            </a:r>
            <a:endParaRPr lang="en-US" dirty="0"/>
          </a:p>
        </p:txBody>
      </p:sp>
      <p:sp>
        <p:nvSpPr>
          <p:cNvPr id="3" name="Subtitle 2"/>
          <p:cNvSpPr>
            <a:spLocks noGrp="1"/>
          </p:cNvSpPr>
          <p:nvPr>
            <p:ph type="subTitle" idx="1"/>
          </p:nvPr>
        </p:nvSpPr>
        <p:spPr>
          <a:xfrm>
            <a:off x="4114800" y="17289782"/>
            <a:ext cx="24688800" cy="7947658"/>
          </a:xfrm>
        </p:spPr>
        <p:txBody>
          <a:bodyPr/>
          <a:lstStyle>
            <a:lvl1pPr marL="0" indent="0" algn="ctr">
              <a:buNone/>
              <a:defRPr sz="8640"/>
            </a:lvl1pPr>
            <a:lvl2pPr marL="1645920" indent="0" algn="ctr">
              <a:buNone/>
              <a:defRPr sz="7200"/>
            </a:lvl2pPr>
            <a:lvl3pPr marL="3291840" indent="0" algn="ctr">
              <a:buNone/>
              <a:defRPr sz="6480"/>
            </a:lvl3pPr>
            <a:lvl4pPr marL="4937760" indent="0" algn="ctr">
              <a:buNone/>
              <a:defRPr sz="5760"/>
            </a:lvl4pPr>
            <a:lvl5pPr marL="6583680" indent="0" algn="ctr">
              <a:buNone/>
              <a:defRPr sz="5760"/>
            </a:lvl5pPr>
            <a:lvl6pPr marL="8229600" indent="0" algn="ctr">
              <a:buNone/>
              <a:defRPr sz="5760"/>
            </a:lvl6pPr>
            <a:lvl7pPr marL="9875520" indent="0" algn="ctr">
              <a:buNone/>
              <a:defRPr sz="5760"/>
            </a:lvl7pPr>
            <a:lvl8pPr marL="11521440" indent="0" algn="ctr">
              <a:buNone/>
              <a:defRPr sz="5760"/>
            </a:lvl8pPr>
            <a:lvl9pPr marL="13167360" indent="0" algn="ctr">
              <a:buNone/>
              <a:defRPr sz="576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smtClean="0"/>
              <a:t>3/21/2023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195832366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smtClean="0"/>
              <a:t>3/21/2023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35788459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23557232" y="1752600"/>
            <a:ext cx="7098030" cy="27896822"/>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2263142" y="1752600"/>
            <a:ext cx="20882610" cy="27896822"/>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smtClean="0"/>
              <a:t>3/21/2023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187255588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274044704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smtClean="0"/>
              <a:t>3/21/2023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47791370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245997" y="8206749"/>
            <a:ext cx="28392120" cy="13693138"/>
          </a:xfrm>
        </p:spPr>
        <p:txBody>
          <a:bodyPr anchor="b"/>
          <a:lstStyle>
            <a:lvl1pPr>
              <a:defRPr sz="21600"/>
            </a:lvl1pPr>
          </a:lstStyle>
          <a:p>
            <a:r>
              <a:rPr lang="en-US"/>
              <a:t>Click to edit Master title style</a:t>
            </a:r>
            <a:endParaRPr lang="en-US" dirty="0"/>
          </a:p>
        </p:txBody>
      </p:sp>
      <p:sp>
        <p:nvSpPr>
          <p:cNvPr id="3" name="Text Placeholder 2"/>
          <p:cNvSpPr>
            <a:spLocks noGrp="1"/>
          </p:cNvSpPr>
          <p:nvPr>
            <p:ph type="body" idx="1"/>
          </p:nvPr>
        </p:nvSpPr>
        <p:spPr>
          <a:xfrm>
            <a:off x="2245997" y="22029429"/>
            <a:ext cx="28392120" cy="7200898"/>
          </a:xfrm>
        </p:spPr>
        <p:txBody>
          <a:bodyPr/>
          <a:lstStyle>
            <a:lvl1pPr marL="0" indent="0">
              <a:buNone/>
              <a:defRPr sz="8640">
                <a:solidFill>
                  <a:schemeClr val="tx1"/>
                </a:solidFill>
              </a:defRPr>
            </a:lvl1pPr>
            <a:lvl2pPr marL="1645920" indent="0">
              <a:buNone/>
              <a:defRPr sz="7200">
                <a:solidFill>
                  <a:schemeClr val="tx1">
                    <a:tint val="75000"/>
                  </a:schemeClr>
                </a:solidFill>
              </a:defRPr>
            </a:lvl2pPr>
            <a:lvl3pPr marL="3291840" indent="0">
              <a:buNone/>
              <a:defRPr sz="6480">
                <a:solidFill>
                  <a:schemeClr val="tx1">
                    <a:tint val="75000"/>
                  </a:schemeClr>
                </a:solidFill>
              </a:defRPr>
            </a:lvl3pPr>
            <a:lvl4pPr marL="4937760" indent="0">
              <a:buNone/>
              <a:defRPr sz="5760">
                <a:solidFill>
                  <a:schemeClr val="tx1">
                    <a:tint val="75000"/>
                  </a:schemeClr>
                </a:solidFill>
              </a:defRPr>
            </a:lvl4pPr>
            <a:lvl5pPr marL="6583680" indent="0">
              <a:buNone/>
              <a:defRPr sz="5760">
                <a:solidFill>
                  <a:schemeClr val="tx1">
                    <a:tint val="75000"/>
                  </a:schemeClr>
                </a:solidFill>
              </a:defRPr>
            </a:lvl5pPr>
            <a:lvl6pPr marL="8229600" indent="0">
              <a:buNone/>
              <a:defRPr sz="5760">
                <a:solidFill>
                  <a:schemeClr val="tx1">
                    <a:tint val="75000"/>
                  </a:schemeClr>
                </a:solidFill>
              </a:defRPr>
            </a:lvl6pPr>
            <a:lvl7pPr marL="9875520" indent="0">
              <a:buNone/>
              <a:defRPr sz="5760">
                <a:solidFill>
                  <a:schemeClr val="tx1">
                    <a:tint val="75000"/>
                  </a:schemeClr>
                </a:solidFill>
              </a:defRPr>
            </a:lvl7pPr>
            <a:lvl8pPr marL="11521440" indent="0">
              <a:buNone/>
              <a:defRPr sz="5760">
                <a:solidFill>
                  <a:schemeClr val="tx1">
                    <a:tint val="75000"/>
                  </a:schemeClr>
                </a:solidFill>
              </a:defRPr>
            </a:lvl8pPr>
            <a:lvl9pPr marL="13167360" indent="0">
              <a:buNone/>
              <a:defRPr sz="576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C764DE79-268F-4C1A-8933-263129D2AF90}" type="datetimeFigureOut">
              <a:rPr lang="en-US" smtClean="0"/>
              <a:t>3/21/2023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62095641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2263140" y="8763000"/>
            <a:ext cx="13990320" cy="2088642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16664940" y="8763000"/>
            <a:ext cx="13990320" cy="2088642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C764DE79-268F-4C1A-8933-263129D2AF90}" type="datetimeFigureOut">
              <a:rPr lang="en-US" smtClean="0"/>
              <a:t>3/21/2023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161278529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267428" y="1752607"/>
            <a:ext cx="28392120" cy="6362702"/>
          </a:xfrm>
        </p:spPr>
        <p:txBody>
          <a:bodyPr/>
          <a:lstStyle/>
          <a:p>
            <a:r>
              <a:rPr lang="en-US"/>
              <a:t>Click to edit Master title style</a:t>
            </a:r>
            <a:endParaRPr lang="en-US" dirty="0"/>
          </a:p>
        </p:txBody>
      </p:sp>
      <p:sp>
        <p:nvSpPr>
          <p:cNvPr id="3" name="Text Placeholder 2"/>
          <p:cNvSpPr>
            <a:spLocks noGrp="1"/>
          </p:cNvSpPr>
          <p:nvPr>
            <p:ph type="body" idx="1"/>
          </p:nvPr>
        </p:nvSpPr>
        <p:spPr>
          <a:xfrm>
            <a:off x="2267431" y="8069582"/>
            <a:ext cx="13926024" cy="3954778"/>
          </a:xfrm>
        </p:spPr>
        <p:txBody>
          <a:bodyPr anchor="b"/>
          <a:lstStyle>
            <a:lvl1pPr marL="0" indent="0">
              <a:buNone/>
              <a:defRPr sz="8640" b="1"/>
            </a:lvl1pPr>
            <a:lvl2pPr marL="1645920" indent="0">
              <a:buNone/>
              <a:defRPr sz="7200" b="1"/>
            </a:lvl2pPr>
            <a:lvl3pPr marL="3291840" indent="0">
              <a:buNone/>
              <a:defRPr sz="6480" b="1"/>
            </a:lvl3pPr>
            <a:lvl4pPr marL="4937760" indent="0">
              <a:buNone/>
              <a:defRPr sz="5760" b="1"/>
            </a:lvl4pPr>
            <a:lvl5pPr marL="6583680" indent="0">
              <a:buNone/>
              <a:defRPr sz="5760" b="1"/>
            </a:lvl5pPr>
            <a:lvl6pPr marL="8229600" indent="0">
              <a:buNone/>
              <a:defRPr sz="5760" b="1"/>
            </a:lvl6pPr>
            <a:lvl7pPr marL="9875520" indent="0">
              <a:buNone/>
              <a:defRPr sz="5760" b="1"/>
            </a:lvl7pPr>
            <a:lvl8pPr marL="11521440" indent="0">
              <a:buNone/>
              <a:defRPr sz="5760" b="1"/>
            </a:lvl8pPr>
            <a:lvl9pPr marL="13167360" indent="0">
              <a:buNone/>
              <a:defRPr sz="5760" b="1"/>
            </a:lvl9pPr>
          </a:lstStyle>
          <a:p>
            <a:pPr lvl="0"/>
            <a:r>
              <a:rPr lang="en-US"/>
              <a:t>Click to edit Master text styles</a:t>
            </a:r>
          </a:p>
        </p:txBody>
      </p:sp>
      <p:sp>
        <p:nvSpPr>
          <p:cNvPr id="4" name="Content Placeholder 3"/>
          <p:cNvSpPr>
            <a:spLocks noGrp="1"/>
          </p:cNvSpPr>
          <p:nvPr>
            <p:ph sz="half" idx="2"/>
          </p:nvPr>
        </p:nvSpPr>
        <p:spPr>
          <a:xfrm>
            <a:off x="2267431" y="12024360"/>
            <a:ext cx="13926024" cy="1768602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16664942" y="8069582"/>
            <a:ext cx="13994608" cy="3954778"/>
          </a:xfrm>
        </p:spPr>
        <p:txBody>
          <a:bodyPr anchor="b"/>
          <a:lstStyle>
            <a:lvl1pPr marL="0" indent="0">
              <a:buNone/>
              <a:defRPr sz="8640" b="1"/>
            </a:lvl1pPr>
            <a:lvl2pPr marL="1645920" indent="0">
              <a:buNone/>
              <a:defRPr sz="7200" b="1"/>
            </a:lvl2pPr>
            <a:lvl3pPr marL="3291840" indent="0">
              <a:buNone/>
              <a:defRPr sz="6480" b="1"/>
            </a:lvl3pPr>
            <a:lvl4pPr marL="4937760" indent="0">
              <a:buNone/>
              <a:defRPr sz="5760" b="1"/>
            </a:lvl4pPr>
            <a:lvl5pPr marL="6583680" indent="0">
              <a:buNone/>
              <a:defRPr sz="5760" b="1"/>
            </a:lvl5pPr>
            <a:lvl6pPr marL="8229600" indent="0">
              <a:buNone/>
              <a:defRPr sz="5760" b="1"/>
            </a:lvl6pPr>
            <a:lvl7pPr marL="9875520" indent="0">
              <a:buNone/>
              <a:defRPr sz="5760" b="1"/>
            </a:lvl7pPr>
            <a:lvl8pPr marL="11521440" indent="0">
              <a:buNone/>
              <a:defRPr sz="5760" b="1"/>
            </a:lvl8pPr>
            <a:lvl9pPr marL="13167360" indent="0">
              <a:buNone/>
              <a:defRPr sz="5760" b="1"/>
            </a:lvl9pPr>
          </a:lstStyle>
          <a:p>
            <a:pPr lvl="0"/>
            <a:r>
              <a:rPr lang="en-US"/>
              <a:t>Click to edit Master text styles</a:t>
            </a:r>
          </a:p>
        </p:txBody>
      </p:sp>
      <p:sp>
        <p:nvSpPr>
          <p:cNvPr id="6" name="Content Placeholder 5"/>
          <p:cNvSpPr>
            <a:spLocks noGrp="1"/>
          </p:cNvSpPr>
          <p:nvPr>
            <p:ph sz="quarter" idx="4"/>
          </p:nvPr>
        </p:nvSpPr>
        <p:spPr>
          <a:xfrm>
            <a:off x="16664942" y="12024360"/>
            <a:ext cx="13994608" cy="1768602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C764DE79-268F-4C1A-8933-263129D2AF90}" type="datetimeFigureOut">
              <a:rPr lang="en-US" smtClean="0"/>
              <a:t>3/21/2023</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412360468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C764DE79-268F-4C1A-8933-263129D2AF90}" type="datetimeFigureOut">
              <a:rPr lang="en-US" smtClean="0"/>
              <a:t>3/21/2023</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255189082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764DE79-268F-4C1A-8933-263129D2AF90}" type="datetimeFigureOut">
              <a:rPr lang="en-US" smtClean="0"/>
              <a:t>3/21/2023</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280997385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267428" y="2194560"/>
            <a:ext cx="10617041" cy="7680960"/>
          </a:xfrm>
        </p:spPr>
        <p:txBody>
          <a:bodyPr anchor="b"/>
          <a:lstStyle>
            <a:lvl1pPr>
              <a:defRPr sz="11520"/>
            </a:lvl1pPr>
          </a:lstStyle>
          <a:p>
            <a:r>
              <a:rPr lang="en-US"/>
              <a:t>Click to edit Master title style</a:t>
            </a:r>
            <a:endParaRPr lang="en-US" dirty="0"/>
          </a:p>
        </p:txBody>
      </p:sp>
      <p:sp>
        <p:nvSpPr>
          <p:cNvPr id="3" name="Content Placeholder 2"/>
          <p:cNvSpPr>
            <a:spLocks noGrp="1"/>
          </p:cNvSpPr>
          <p:nvPr>
            <p:ph idx="1"/>
          </p:nvPr>
        </p:nvSpPr>
        <p:spPr>
          <a:xfrm>
            <a:off x="13994608" y="4739647"/>
            <a:ext cx="16664940" cy="23393400"/>
          </a:xfrm>
        </p:spPr>
        <p:txBody>
          <a:bodyPr/>
          <a:lstStyle>
            <a:lvl1pPr>
              <a:defRPr sz="11520"/>
            </a:lvl1pPr>
            <a:lvl2pPr>
              <a:defRPr sz="10080"/>
            </a:lvl2pPr>
            <a:lvl3pPr>
              <a:defRPr sz="8640"/>
            </a:lvl3pPr>
            <a:lvl4pPr>
              <a:defRPr sz="7200"/>
            </a:lvl4pPr>
            <a:lvl5pPr>
              <a:defRPr sz="7200"/>
            </a:lvl5pPr>
            <a:lvl6pPr>
              <a:defRPr sz="7200"/>
            </a:lvl6pPr>
            <a:lvl7pPr>
              <a:defRPr sz="7200"/>
            </a:lvl7pPr>
            <a:lvl8pPr>
              <a:defRPr sz="7200"/>
            </a:lvl8pPr>
            <a:lvl9pPr>
              <a:defRPr sz="7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2267428" y="9875520"/>
            <a:ext cx="10617041" cy="18295622"/>
          </a:xfrm>
        </p:spPr>
        <p:txBody>
          <a:bodyPr/>
          <a:lstStyle>
            <a:lvl1pPr marL="0" indent="0">
              <a:buNone/>
              <a:defRPr sz="5760"/>
            </a:lvl1pPr>
            <a:lvl2pPr marL="1645920" indent="0">
              <a:buNone/>
              <a:defRPr sz="5040"/>
            </a:lvl2pPr>
            <a:lvl3pPr marL="3291840" indent="0">
              <a:buNone/>
              <a:defRPr sz="4320"/>
            </a:lvl3pPr>
            <a:lvl4pPr marL="4937760" indent="0">
              <a:buNone/>
              <a:defRPr sz="3600"/>
            </a:lvl4pPr>
            <a:lvl5pPr marL="6583680" indent="0">
              <a:buNone/>
              <a:defRPr sz="3600"/>
            </a:lvl5pPr>
            <a:lvl6pPr marL="8229600" indent="0">
              <a:buNone/>
              <a:defRPr sz="3600"/>
            </a:lvl6pPr>
            <a:lvl7pPr marL="9875520" indent="0">
              <a:buNone/>
              <a:defRPr sz="3600"/>
            </a:lvl7pPr>
            <a:lvl8pPr marL="11521440" indent="0">
              <a:buNone/>
              <a:defRPr sz="3600"/>
            </a:lvl8pPr>
            <a:lvl9pPr marL="13167360" indent="0">
              <a:buNone/>
              <a:defRPr sz="3600"/>
            </a:lvl9pPr>
          </a:lstStyle>
          <a:p>
            <a:pPr lvl="0"/>
            <a:r>
              <a:rPr lang="en-US"/>
              <a:t>Click to edit Master text styles</a:t>
            </a:r>
          </a:p>
        </p:txBody>
      </p:sp>
      <p:sp>
        <p:nvSpPr>
          <p:cNvPr id="5" name="Date Placeholder 4"/>
          <p:cNvSpPr>
            <a:spLocks noGrp="1"/>
          </p:cNvSpPr>
          <p:nvPr>
            <p:ph type="dt" sz="half" idx="10"/>
          </p:nvPr>
        </p:nvSpPr>
        <p:spPr/>
        <p:txBody>
          <a:bodyPr/>
          <a:lstStyle/>
          <a:p>
            <a:fld id="{C764DE79-268F-4C1A-8933-263129D2AF90}" type="datetimeFigureOut">
              <a:rPr lang="en-US" smtClean="0"/>
              <a:t>3/21/2023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350778228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267428" y="2194560"/>
            <a:ext cx="10617041" cy="7680960"/>
          </a:xfrm>
        </p:spPr>
        <p:txBody>
          <a:bodyPr anchor="b"/>
          <a:lstStyle>
            <a:lvl1pPr>
              <a:defRPr sz="11520"/>
            </a:lvl1pPr>
          </a:lstStyle>
          <a:p>
            <a:r>
              <a:rPr lang="en-US"/>
              <a:t>Click to edit Master title style</a:t>
            </a:r>
            <a:endParaRPr lang="en-US" dirty="0"/>
          </a:p>
        </p:txBody>
      </p:sp>
      <p:sp>
        <p:nvSpPr>
          <p:cNvPr id="3" name="Picture Placeholder 2"/>
          <p:cNvSpPr>
            <a:spLocks noGrp="1" noChangeAspect="1"/>
          </p:cNvSpPr>
          <p:nvPr>
            <p:ph type="pic" idx="1"/>
          </p:nvPr>
        </p:nvSpPr>
        <p:spPr>
          <a:xfrm>
            <a:off x="13994608" y="4739647"/>
            <a:ext cx="16664940" cy="23393400"/>
          </a:xfrm>
        </p:spPr>
        <p:txBody>
          <a:bodyPr anchor="t"/>
          <a:lstStyle>
            <a:lvl1pPr marL="0" indent="0">
              <a:buNone/>
              <a:defRPr sz="11520"/>
            </a:lvl1pPr>
            <a:lvl2pPr marL="1645920" indent="0">
              <a:buNone/>
              <a:defRPr sz="10080"/>
            </a:lvl2pPr>
            <a:lvl3pPr marL="3291840" indent="0">
              <a:buNone/>
              <a:defRPr sz="8640"/>
            </a:lvl3pPr>
            <a:lvl4pPr marL="4937760" indent="0">
              <a:buNone/>
              <a:defRPr sz="7200"/>
            </a:lvl4pPr>
            <a:lvl5pPr marL="6583680" indent="0">
              <a:buNone/>
              <a:defRPr sz="7200"/>
            </a:lvl5pPr>
            <a:lvl6pPr marL="8229600" indent="0">
              <a:buNone/>
              <a:defRPr sz="7200"/>
            </a:lvl6pPr>
            <a:lvl7pPr marL="9875520" indent="0">
              <a:buNone/>
              <a:defRPr sz="7200"/>
            </a:lvl7pPr>
            <a:lvl8pPr marL="11521440" indent="0">
              <a:buNone/>
              <a:defRPr sz="7200"/>
            </a:lvl8pPr>
            <a:lvl9pPr marL="13167360" indent="0">
              <a:buNone/>
              <a:defRPr sz="7200"/>
            </a:lvl9pPr>
          </a:lstStyle>
          <a:p>
            <a:r>
              <a:rPr lang="en-US"/>
              <a:t>Click icon to add picture</a:t>
            </a:r>
            <a:endParaRPr lang="en-US" dirty="0"/>
          </a:p>
        </p:txBody>
      </p:sp>
      <p:sp>
        <p:nvSpPr>
          <p:cNvPr id="4" name="Text Placeholder 3"/>
          <p:cNvSpPr>
            <a:spLocks noGrp="1"/>
          </p:cNvSpPr>
          <p:nvPr>
            <p:ph type="body" sz="half" idx="2"/>
          </p:nvPr>
        </p:nvSpPr>
        <p:spPr>
          <a:xfrm>
            <a:off x="2267428" y="9875520"/>
            <a:ext cx="10617041" cy="18295622"/>
          </a:xfrm>
        </p:spPr>
        <p:txBody>
          <a:bodyPr/>
          <a:lstStyle>
            <a:lvl1pPr marL="0" indent="0">
              <a:buNone/>
              <a:defRPr sz="5760"/>
            </a:lvl1pPr>
            <a:lvl2pPr marL="1645920" indent="0">
              <a:buNone/>
              <a:defRPr sz="5040"/>
            </a:lvl2pPr>
            <a:lvl3pPr marL="3291840" indent="0">
              <a:buNone/>
              <a:defRPr sz="4320"/>
            </a:lvl3pPr>
            <a:lvl4pPr marL="4937760" indent="0">
              <a:buNone/>
              <a:defRPr sz="3600"/>
            </a:lvl4pPr>
            <a:lvl5pPr marL="6583680" indent="0">
              <a:buNone/>
              <a:defRPr sz="3600"/>
            </a:lvl5pPr>
            <a:lvl6pPr marL="8229600" indent="0">
              <a:buNone/>
              <a:defRPr sz="3600"/>
            </a:lvl6pPr>
            <a:lvl7pPr marL="9875520" indent="0">
              <a:buNone/>
              <a:defRPr sz="3600"/>
            </a:lvl7pPr>
            <a:lvl8pPr marL="11521440" indent="0">
              <a:buNone/>
              <a:defRPr sz="3600"/>
            </a:lvl8pPr>
            <a:lvl9pPr marL="13167360" indent="0">
              <a:buNone/>
              <a:defRPr sz="3600"/>
            </a:lvl9pPr>
          </a:lstStyle>
          <a:p>
            <a:pPr lvl="0"/>
            <a:r>
              <a:rPr lang="en-US"/>
              <a:t>Click to edit Master text styles</a:t>
            </a:r>
          </a:p>
        </p:txBody>
      </p:sp>
      <p:sp>
        <p:nvSpPr>
          <p:cNvPr id="5" name="Date Placeholder 4"/>
          <p:cNvSpPr>
            <a:spLocks noGrp="1"/>
          </p:cNvSpPr>
          <p:nvPr>
            <p:ph type="dt" sz="half" idx="10"/>
          </p:nvPr>
        </p:nvSpPr>
        <p:spPr/>
        <p:txBody>
          <a:bodyPr/>
          <a:lstStyle/>
          <a:p>
            <a:fld id="{C764DE79-268F-4C1A-8933-263129D2AF90}" type="datetimeFigureOut">
              <a:rPr lang="en-US" smtClean="0"/>
              <a:t>3/21/2023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385148049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263140" y="1752607"/>
            <a:ext cx="28392120" cy="6362702"/>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2263140" y="8763000"/>
            <a:ext cx="28392120" cy="20886422"/>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2263140" y="30510487"/>
            <a:ext cx="7406640" cy="1752600"/>
          </a:xfrm>
          <a:prstGeom prst="rect">
            <a:avLst/>
          </a:prstGeom>
        </p:spPr>
        <p:txBody>
          <a:bodyPr vert="horz" lIns="91440" tIns="45720" rIns="91440" bIns="45720" rtlCol="0" anchor="ctr"/>
          <a:lstStyle>
            <a:lvl1pPr algn="l">
              <a:defRPr sz="4320">
                <a:solidFill>
                  <a:schemeClr val="tx1">
                    <a:tint val="75000"/>
                  </a:schemeClr>
                </a:solidFill>
              </a:defRPr>
            </a:lvl1pPr>
          </a:lstStyle>
          <a:p>
            <a:fld id="{C764DE79-268F-4C1A-8933-263129D2AF90}" type="datetimeFigureOut">
              <a:rPr lang="en-US" smtClean="0"/>
              <a:t>3/21/2023</a:t>
            </a:fld>
            <a:endParaRPr lang="en-US" dirty="0"/>
          </a:p>
        </p:txBody>
      </p:sp>
      <p:sp>
        <p:nvSpPr>
          <p:cNvPr id="5" name="Footer Placeholder 4"/>
          <p:cNvSpPr>
            <a:spLocks noGrp="1"/>
          </p:cNvSpPr>
          <p:nvPr>
            <p:ph type="ftr" sz="quarter" idx="3"/>
          </p:nvPr>
        </p:nvSpPr>
        <p:spPr>
          <a:xfrm>
            <a:off x="10904220" y="30510487"/>
            <a:ext cx="11109960" cy="1752600"/>
          </a:xfrm>
          <a:prstGeom prst="rect">
            <a:avLst/>
          </a:prstGeom>
        </p:spPr>
        <p:txBody>
          <a:bodyPr vert="horz" lIns="91440" tIns="45720" rIns="91440" bIns="45720" rtlCol="0" anchor="ctr"/>
          <a:lstStyle>
            <a:lvl1pPr algn="ctr">
              <a:defRPr sz="432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23248620" y="30510487"/>
            <a:ext cx="7406640" cy="1752600"/>
          </a:xfrm>
          <a:prstGeom prst="rect">
            <a:avLst/>
          </a:prstGeom>
        </p:spPr>
        <p:txBody>
          <a:bodyPr vert="horz" lIns="91440" tIns="45720" rIns="91440" bIns="45720" rtlCol="0" anchor="ctr"/>
          <a:lstStyle>
            <a:lvl1pPr algn="r">
              <a:defRPr sz="4320">
                <a:solidFill>
                  <a:schemeClr val="tx1">
                    <a:tint val="75000"/>
                  </a:schemeClr>
                </a:solidFill>
              </a:defRPr>
            </a:lvl1pPr>
          </a:lstStyle>
          <a:p>
            <a:fld id="{48F63A3B-78C7-47BE-AE5E-E10140E04643}" type="slidenum">
              <a:rPr lang="en-US" smtClean="0"/>
              <a:t>‹#›</a:t>
            </a:fld>
            <a:endParaRPr lang="en-US" dirty="0"/>
          </a:p>
        </p:txBody>
      </p:sp>
    </p:spTree>
    <p:extLst>
      <p:ext uri="{BB962C8B-B14F-4D97-AF65-F5344CB8AC3E}">
        <p14:creationId xmlns:p14="http://schemas.microsoft.com/office/powerpoint/2010/main" val="4236134112"/>
      </p:ext>
    </p:extLst>
  </p:cSld>
  <p:clrMap bg1="lt1" tx1="dk1" bg2="lt2" tx2="dk2" accent1="accent1" accent2="accent2" accent3="accent3" accent4="accent4" accent5="accent5" accent6="accent6" hlink="hlink" folHlink="folHlink"/>
  <p:sldLayoutIdLst>
    <p:sldLayoutId id="2147483695" r:id="rId1"/>
    <p:sldLayoutId id="2147483696" r:id="rId2"/>
    <p:sldLayoutId id="2147483697" r:id="rId3"/>
    <p:sldLayoutId id="2147483698" r:id="rId4"/>
    <p:sldLayoutId id="2147483699" r:id="rId5"/>
    <p:sldLayoutId id="2147483700" r:id="rId6"/>
    <p:sldLayoutId id="2147483701" r:id="rId7"/>
    <p:sldLayoutId id="2147483702" r:id="rId8"/>
    <p:sldLayoutId id="2147483703" r:id="rId9"/>
    <p:sldLayoutId id="2147483704" r:id="rId10"/>
    <p:sldLayoutId id="2147483705" r:id="rId11"/>
    <p:sldLayoutId id="2147483706" r:id="rId12"/>
  </p:sldLayoutIdLst>
  <p:txStyles>
    <p:titleStyle>
      <a:lvl1pPr algn="l" defTabSz="3291840" rtl="0" eaLnBrk="1" latinLnBrk="0" hangingPunct="1">
        <a:lnSpc>
          <a:spcPct val="90000"/>
        </a:lnSpc>
        <a:spcBef>
          <a:spcPct val="0"/>
        </a:spcBef>
        <a:buNone/>
        <a:defRPr sz="15840" kern="1200">
          <a:solidFill>
            <a:schemeClr val="tx1"/>
          </a:solidFill>
          <a:latin typeface="+mj-lt"/>
          <a:ea typeface="+mj-ea"/>
          <a:cs typeface="+mj-cs"/>
        </a:defRPr>
      </a:lvl1pPr>
    </p:titleStyle>
    <p:bodyStyle>
      <a:lvl1pPr marL="822960" indent="-822960" algn="l" defTabSz="3291840" rtl="0" eaLnBrk="1" latinLnBrk="0" hangingPunct="1">
        <a:lnSpc>
          <a:spcPct val="90000"/>
        </a:lnSpc>
        <a:spcBef>
          <a:spcPts val="3600"/>
        </a:spcBef>
        <a:buFont typeface="Arial" panose="020B0604020202020204" pitchFamily="34" charset="0"/>
        <a:buChar char="•"/>
        <a:defRPr sz="10080" kern="1200">
          <a:solidFill>
            <a:schemeClr val="tx1"/>
          </a:solidFill>
          <a:latin typeface="+mn-lt"/>
          <a:ea typeface="+mn-ea"/>
          <a:cs typeface="+mn-cs"/>
        </a:defRPr>
      </a:lvl1pPr>
      <a:lvl2pPr marL="2468880" indent="-822960" algn="l" defTabSz="3291840" rtl="0" eaLnBrk="1" latinLnBrk="0" hangingPunct="1">
        <a:lnSpc>
          <a:spcPct val="90000"/>
        </a:lnSpc>
        <a:spcBef>
          <a:spcPts val="1800"/>
        </a:spcBef>
        <a:buFont typeface="Arial" panose="020B0604020202020204" pitchFamily="34" charset="0"/>
        <a:buChar char="•"/>
        <a:defRPr sz="8640" kern="1200">
          <a:solidFill>
            <a:schemeClr val="tx1"/>
          </a:solidFill>
          <a:latin typeface="+mn-lt"/>
          <a:ea typeface="+mn-ea"/>
          <a:cs typeface="+mn-cs"/>
        </a:defRPr>
      </a:lvl2pPr>
      <a:lvl3pPr marL="4114800" indent="-822960" algn="l" defTabSz="3291840" rtl="0" eaLnBrk="1" latinLnBrk="0" hangingPunct="1">
        <a:lnSpc>
          <a:spcPct val="90000"/>
        </a:lnSpc>
        <a:spcBef>
          <a:spcPts val="1800"/>
        </a:spcBef>
        <a:buFont typeface="Arial" panose="020B0604020202020204" pitchFamily="34" charset="0"/>
        <a:buChar char="•"/>
        <a:defRPr sz="7200" kern="1200">
          <a:solidFill>
            <a:schemeClr val="tx1"/>
          </a:solidFill>
          <a:latin typeface="+mn-lt"/>
          <a:ea typeface="+mn-ea"/>
          <a:cs typeface="+mn-cs"/>
        </a:defRPr>
      </a:lvl3pPr>
      <a:lvl4pPr marL="576072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4pPr>
      <a:lvl5pPr marL="740664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5pPr>
      <a:lvl6pPr marL="905256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6pPr>
      <a:lvl7pPr marL="1069848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7pPr>
      <a:lvl8pPr marL="1234440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8pPr>
      <a:lvl9pPr marL="1399032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9pPr>
    </p:bodyStyle>
    <p:otherStyle>
      <a:defPPr>
        <a:defRPr lang="en-US"/>
      </a:defPPr>
      <a:lvl1pPr marL="0" algn="l" defTabSz="3291840" rtl="0" eaLnBrk="1" latinLnBrk="0" hangingPunct="1">
        <a:defRPr sz="6480" kern="1200">
          <a:solidFill>
            <a:schemeClr val="tx1"/>
          </a:solidFill>
          <a:latin typeface="+mn-lt"/>
          <a:ea typeface="+mn-ea"/>
          <a:cs typeface="+mn-cs"/>
        </a:defRPr>
      </a:lvl1pPr>
      <a:lvl2pPr marL="1645920" algn="l" defTabSz="3291840" rtl="0" eaLnBrk="1" latinLnBrk="0" hangingPunct="1">
        <a:defRPr sz="6480" kern="1200">
          <a:solidFill>
            <a:schemeClr val="tx1"/>
          </a:solidFill>
          <a:latin typeface="+mn-lt"/>
          <a:ea typeface="+mn-ea"/>
          <a:cs typeface="+mn-cs"/>
        </a:defRPr>
      </a:lvl2pPr>
      <a:lvl3pPr marL="3291840" algn="l" defTabSz="3291840" rtl="0" eaLnBrk="1" latinLnBrk="0" hangingPunct="1">
        <a:defRPr sz="6480" kern="1200">
          <a:solidFill>
            <a:schemeClr val="tx1"/>
          </a:solidFill>
          <a:latin typeface="+mn-lt"/>
          <a:ea typeface="+mn-ea"/>
          <a:cs typeface="+mn-cs"/>
        </a:defRPr>
      </a:lvl3pPr>
      <a:lvl4pPr marL="4937760" algn="l" defTabSz="3291840" rtl="0" eaLnBrk="1" latinLnBrk="0" hangingPunct="1">
        <a:defRPr sz="6480" kern="1200">
          <a:solidFill>
            <a:schemeClr val="tx1"/>
          </a:solidFill>
          <a:latin typeface="+mn-lt"/>
          <a:ea typeface="+mn-ea"/>
          <a:cs typeface="+mn-cs"/>
        </a:defRPr>
      </a:lvl4pPr>
      <a:lvl5pPr marL="6583680" algn="l" defTabSz="3291840" rtl="0" eaLnBrk="1" latinLnBrk="0" hangingPunct="1">
        <a:defRPr sz="6480" kern="1200">
          <a:solidFill>
            <a:schemeClr val="tx1"/>
          </a:solidFill>
          <a:latin typeface="+mn-lt"/>
          <a:ea typeface="+mn-ea"/>
          <a:cs typeface="+mn-cs"/>
        </a:defRPr>
      </a:lvl5pPr>
      <a:lvl6pPr marL="8229600" algn="l" defTabSz="3291840" rtl="0" eaLnBrk="1" latinLnBrk="0" hangingPunct="1">
        <a:defRPr sz="6480" kern="1200">
          <a:solidFill>
            <a:schemeClr val="tx1"/>
          </a:solidFill>
          <a:latin typeface="+mn-lt"/>
          <a:ea typeface="+mn-ea"/>
          <a:cs typeface="+mn-cs"/>
        </a:defRPr>
      </a:lvl6pPr>
      <a:lvl7pPr marL="9875520" algn="l" defTabSz="3291840" rtl="0" eaLnBrk="1" latinLnBrk="0" hangingPunct="1">
        <a:defRPr sz="6480" kern="1200">
          <a:solidFill>
            <a:schemeClr val="tx1"/>
          </a:solidFill>
          <a:latin typeface="+mn-lt"/>
          <a:ea typeface="+mn-ea"/>
          <a:cs typeface="+mn-cs"/>
        </a:defRPr>
      </a:lvl7pPr>
      <a:lvl8pPr marL="11521440" algn="l" defTabSz="3291840" rtl="0" eaLnBrk="1" latinLnBrk="0" hangingPunct="1">
        <a:defRPr sz="6480" kern="1200">
          <a:solidFill>
            <a:schemeClr val="tx1"/>
          </a:solidFill>
          <a:latin typeface="+mn-lt"/>
          <a:ea typeface="+mn-ea"/>
          <a:cs typeface="+mn-cs"/>
        </a:defRPr>
      </a:lvl8pPr>
      <a:lvl9pPr marL="13167360" algn="l" defTabSz="3291840" rtl="0" eaLnBrk="1" latinLnBrk="0" hangingPunct="1">
        <a:defRPr sz="648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jpeg"/><Relationship Id="rId1" Type="http://schemas.openxmlformats.org/officeDocument/2006/relationships/slideLayout" Target="../slideLayouts/slideLayout12.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 Id="rId9"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AB89B282-BD31-48AF-94CC-C3E0942C7A7F}"/>
              </a:ext>
            </a:extLst>
          </p:cNvPr>
          <p:cNvSpPr/>
          <p:nvPr/>
        </p:nvSpPr>
        <p:spPr>
          <a:xfrm>
            <a:off x="44712" y="17251"/>
            <a:ext cx="32826960" cy="5681929"/>
          </a:xfrm>
          <a:prstGeom prst="rect">
            <a:avLst/>
          </a:prstGeom>
          <a:solidFill>
            <a:schemeClr val="tx1"/>
          </a:solidFill>
          <a:ln w="762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8189" dirty="0"/>
          </a:p>
        </p:txBody>
      </p:sp>
      <p:sp>
        <p:nvSpPr>
          <p:cNvPr id="6" name="TextBox 5">
            <a:extLst>
              <a:ext uri="{FF2B5EF4-FFF2-40B4-BE49-F238E27FC236}">
                <a16:creationId xmlns:a16="http://schemas.microsoft.com/office/drawing/2014/main" id="{1F8500CE-8D35-43BD-BFCC-339160F1ABAE}"/>
              </a:ext>
            </a:extLst>
          </p:cNvPr>
          <p:cNvSpPr txBox="1"/>
          <p:nvPr/>
        </p:nvSpPr>
        <p:spPr>
          <a:xfrm>
            <a:off x="5303131" y="265175"/>
            <a:ext cx="20538734" cy="5124480"/>
          </a:xfrm>
          <a:prstGeom prst="rect">
            <a:avLst/>
          </a:prstGeom>
          <a:noFill/>
        </p:spPr>
        <p:txBody>
          <a:bodyPr wrap="square">
            <a:spAutoFit/>
          </a:bodyPr>
          <a:lstStyle/>
          <a:p>
            <a:pPr algn="ctr" defTabSz="4228337">
              <a:defRPr/>
            </a:pPr>
            <a:r>
              <a:rPr lang="en-US" sz="6600" dirty="0">
                <a:solidFill>
                  <a:schemeClr val="bg1"/>
                </a:solidFill>
                <a:latin typeface="Arial" panose="020B0604020202020204" pitchFamily="34" charset="0"/>
                <a:cs typeface="Arial" panose="020B0604020202020204" pitchFamily="34" charset="0"/>
              </a:rPr>
              <a:t>Development of a Comprehensive Toolkit for Administrative Workflows and Processes</a:t>
            </a:r>
          </a:p>
          <a:p>
            <a:pPr algn="ctr" defTabSz="4228337">
              <a:defRPr/>
            </a:pPr>
            <a:endParaRPr lang="en-US" sz="3600" dirty="0">
              <a:solidFill>
                <a:schemeClr val="accent4">
                  <a:lumMod val="20000"/>
                  <a:lumOff val="80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a:p>
            <a:pPr algn="ctr" defTabSz="4228337">
              <a:defRPr/>
            </a:pPr>
            <a:r>
              <a:rPr lang="en-US" sz="3600" dirty="0" err="1">
                <a:solidFill>
                  <a:schemeClr val="accent4">
                    <a:lumMod val="20000"/>
                    <a:lumOff val="80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Cristabel</a:t>
            </a:r>
            <a:r>
              <a:rPr lang="en-US" sz="3600" dirty="0">
                <a:solidFill>
                  <a:schemeClr val="accent4">
                    <a:lumMod val="20000"/>
                    <a:lumOff val="80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 Andrade, Suzanne </a:t>
            </a:r>
            <a:r>
              <a:rPr lang="en-US" sz="3600" dirty="0" err="1">
                <a:solidFill>
                  <a:schemeClr val="accent4">
                    <a:lumMod val="20000"/>
                    <a:lumOff val="80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Dworsky</a:t>
            </a:r>
            <a:r>
              <a:rPr lang="en-US" sz="3600" dirty="0">
                <a:solidFill>
                  <a:schemeClr val="accent4">
                    <a:lumMod val="20000"/>
                    <a:lumOff val="80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 Ping Fu, Yolanda Henderson, Loretta Patterson, </a:t>
            </a:r>
          </a:p>
          <a:p>
            <a:pPr algn="ctr" defTabSz="4228337">
              <a:spcAft>
                <a:spcPts val="1800"/>
              </a:spcAft>
              <a:defRPr/>
            </a:pPr>
            <a:r>
              <a:rPr lang="en-US" sz="3600" dirty="0">
                <a:solidFill>
                  <a:schemeClr val="accent4">
                    <a:lumMod val="20000"/>
                    <a:lumOff val="80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Norma Rangel-Soto, Marina Rivas, Ana Saucedo, Mark Tanner, Crystal Williams</a:t>
            </a:r>
          </a:p>
          <a:p>
            <a:pPr algn="ctr" defTabSz="4228337">
              <a:defRPr/>
            </a:pPr>
            <a:r>
              <a:rPr lang="en-US" altLang="en-US" sz="3600" i="1" dirty="0">
                <a:solidFill>
                  <a:schemeClr val="accent4">
                    <a:lumMod val="20000"/>
                    <a:lumOff val="80000"/>
                  </a:schemeClr>
                </a:solidFill>
                <a:latin typeface="Arial" panose="020B0604020202020204" pitchFamily="34" charset="0"/>
                <a:ea typeface="MS PGothic" panose="020B0600070205080204" pitchFamily="34" charset="-128"/>
                <a:cs typeface="Arial" panose="020B0604020202020204" pitchFamily="34" charset="0"/>
              </a:rPr>
              <a:t>Department of Stem Cell Transplantation &amp; Cellular Therapy, </a:t>
            </a:r>
          </a:p>
          <a:p>
            <a:pPr algn="ctr" defTabSz="4228337">
              <a:defRPr/>
            </a:pPr>
            <a:r>
              <a:rPr lang="en-US" altLang="en-US" sz="3600" i="1" dirty="0">
                <a:solidFill>
                  <a:schemeClr val="accent4">
                    <a:lumMod val="20000"/>
                    <a:lumOff val="80000"/>
                  </a:schemeClr>
                </a:solidFill>
                <a:latin typeface="Arial" panose="020B0604020202020204" pitchFamily="34" charset="0"/>
                <a:ea typeface="MS PGothic" panose="020B0600070205080204" pitchFamily="34" charset="-128"/>
                <a:cs typeface="Arial" panose="020B0604020202020204" pitchFamily="34" charset="0"/>
              </a:rPr>
              <a:t>The University of Texas MD Anderson Cancer Center, Houston, Texas</a:t>
            </a:r>
          </a:p>
        </p:txBody>
      </p:sp>
      <p:pic>
        <p:nvPicPr>
          <p:cNvPr id="5" name="Picture 54">
            <a:extLst>
              <a:ext uri="{FF2B5EF4-FFF2-40B4-BE49-F238E27FC236}">
                <a16:creationId xmlns:a16="http://schemas.microsoft.com/office/drawing/2014/main" id="{99D79F95-55DA-4F69-9629-2A7EB7BB861F}"/>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97243" y="535886"/>
            <a:ext cx="6426368" cy="46556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2">
            <a:extLst>
              <a:ext uri="{FF2B5EF4-FFF2-40B4-BE49-F238E27FC236}">
                <a16:creationId xmlns:a16="http://schemas.microsoft.com/office/drawing/2014/main" id="{D0682BC4-399B-4600-9643-32D890877E67}"/>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4313495" y="1626142"/>
            <a:ext cx="8408963" cy="27136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Line 122">
            <a:extLst>
              <a:ext uri="{FF2B5EF4-FFF2-40B4-BE49-F238E27FC236}">
                <a16:creationId xmlns:a16="http://schemas.microsoft.com/office/drawing/2014/main" id="{C6A7D79B-A89E-4433-BE6A-3695DF03B5E8}"/>
              </a:ext>
            </a:extLst>
          </p:cNvPr>
          <p:cNvSpPr>
            <a:spLocks noChangeShapeType="1"/>
          </p:cNvSpPr>
          <p:nvPr/>
        </p:nvSpPr>
        <p:spPr bwMode="auto">
          <a:xfrm>
            <a:off x="9029838" y="6312094"/>
            <a:ext cx="54645" cy="26334720"/>
          </a:xfrm>
          <a:prstGeom prst="line">
            <a:avLst/>
          </a:prstGeom>
          <a:ln w="63500">
            <a:solidFill>
              <a:srgbClr val="C00000"/>
            </a:solidFill>
            <a:prstDash val="solid"/>
            <a:headEnd type="none" w="med" len="med"/>
            <a:tailEnd type="none" w="med" len="med"/>
          </a:ln>
        </p:spPr>
        <p:style>
          <a:lnRef idx="1">
            <a:schemeClr val="dk1"/>
          </a:lnRef>
          <a:fillRef idx="0">
            <a:schemeClr val="dk1"/>
          </a:fillRef>
          <a:effectRef idx="0">
            <a:schemeClr val="dk1"/>
          </a:effectRef>
          <a:fontRef idx="minor">
            <a:schemeClr val="tx1"/>
          </a:fontRef>
        </p:style>
        <p:txBody>
          <a:bodyPr wrap="none" anchor="ctr"/>
          <a:lstStyle/>
          <a:p>
            <a:pPr algn="ctr" eaLnBrk="1" hangingPunct="1">
              <a:defRPr/>
            </a:pPr>
            <a:endParaRPr lang="en-US" sz="1486" dirty="0"/>
          </a:p>
        </p:txBody>
      </p:sp>
      <p:sp>
        <p:nvSpPr>
          <p:cNvPr id="16" name="AutoShape 47">
            <a:extLst>
              <a:ext uri="{FF2B5EF4-FFF2-40B4-BE49-F238E27FC236}">
                <a16:creationId xmlns:a16="http://schemas.microsoft.com/office/drawing/2014/main" id="{447278B3-7A74-4E82-A90D-4C493E5E3746}"/>
              </a:ext>
            </a:extLst>
          </p:cNvPr>
          <p:cNvSpPr>
            <a:spLocks noChangeArrowheads="1"/>
          </p:cNvSpPr>
          <p:nvPr/>
        </p:nvSpPr>
        <p:spPr bwMode="auto">
          <a:xfrm>
            <a:off x="292493" y="5912124"/>
            <a:ext cx="8315510" cy="914400"/>
          </a:xfrm>
          <a:prstGeom prst="roundRect">
            <a:avLst>
              <a:gd name="adj" fmla="val 16667"/>
            </a:avLst>
          </a:prstGeom>
          <a:solidFill>
            <a:schemeClr val="tx1"/>
          </a:solidFill>
          <a:ln w="31750">
            <a:solidFill>
              <a:srgbClr val="C00000"/>
            </a:solidFill>
          </a:ln>
          <a:effectLst/>
          <a:scene3d>
            <a:camera prst="orthographicFront"/>
            <a:lightRig rig="threePt" dir="t"/>
          </a:scene3d>
          <a:sp3d>
            <a:bevelT w="165100" prst="coolSlant"/>
          </a:sp3d>
        </p:spPr>
        <p:txBody>
          <a:bodyPr wrap="none" anchor="ctr"/>
          <a:lstStyle>
            <a:lvl1pPr eaLnBrk="0" hangingPunct="0">
              <a:defRPr sz="10600">
                <a:solidFill>
                  <a:schemeClr val="tx2"/>
                </a:solidFill>
                <a:latin typeface="Arial" panose="020B0604020202020204" pitchFamily="34" charset="0"/>
                <a:ea typeface="MS PGothic" panose="020B0600070205080204" pitchFamily="34" charset="-128"/>
              </a:defRPr>
            </a:lvl1pPr>
            <a:lvl2pPr marL="742950" indent="-285750" eaLnBrk="0" hangingPunct="0">
              <a:defRPr sz="10600">
                <a:solidFill>
                  <a:schemeClr val="tx2"/>
                </a:solidFill>
                <a:latin typeface="Arial" panose="020B0604020202020204" pitchFamily="34" charset="0"/>
                <a:ea typeface="MS PGothic" panose="020B0600070205080204" pitchFamily="34" charset="-128"/>
              </a:defRPr>
            </a:lvl2pPr>
            <a:lvl3pPr marL="1143000" indent="-228600" eaLnBrk="0" hangingPunct="0">
              <a:defRPr sz="10600">
                <a:solidFill>
                  <a:schemeClr val="tx2"/>
                </a:solidFill>
                <a:latin typeface="Arial" panose="020B0604020202020204" pitchFamily="34" charset="0"/>
                <a:ea typeface="MS PGothic" panose="020B0600070205080204" pitchFamily="34" charset="-128"/>
              </a:defRPr>
            </a:lvl3pPr>
            <a:lvl4pPr marL="1600200" indent="-228600" eaLnBrk="0" hangingPunct="0">
              <a:defRPr sz="10600">
                <a:solidFill>
                  <a:schemeClr val="tx2"/>
                </a:solidFill>
                <a:latin typeface="Arial" panose="020B0604020202020204" pitchFamily="34" charset="0"/>
                <a:ea typeface="MS PGothic" panose="020B0600070205080204" pitchFamily="34" charset="-128"/>
              </a:defRPr>
            </a:lvl4pPr>
            <a:lvl5pPr marL="2057400" indent="-228600" eaLnBrk="0" hangingPunct="0">
              <a:defRPr sz="10600">
                <a:solidFill>
                  <a:schemeClr val="tx2"/>
                </a:solidFill>
                <a:latin typeface="Arial" panose="020B0604020202020204" pitchFamily="34" charset="0"/>
                <a:ea typeface="MS PGothic" panose="020B0600070205080204" pitchFamily="34" charset="-128"/>
              </a:defRPr>
            </a:lvl5pPr>
            <a:lvl6pPr marL="2514600" indent="-228600" algn="ctr" eaLnBrk="0" fontAlgn="base" hangingPunct="0">
              <a:spcBef>
                <a:spcPct val="0"/>
              </a:spcBef>
              <a:spcAft>
                <a:spcPct val="0"/>
              </a:spcAft>
              <a:defRPr sz="10600">
                <a:solidFill>
                  <a:schemeClr val="tx2"/>
                </a:solidFill>
                <a:latin typeface="Arial" panose="020B0604020202020204" pitchFamily="34" charset="0"/>
                <a:ea typeface="MS PGothic" panose="020B0600070205080204" pitchFamily="34" charset="-128"/>
              </a:defRPr>
            </a:lvl6pPr>
            <a:lvl7pPr marL="2971800" indent="-228600" algn="ctr" eaLnBrk="0" fontAlgn="base" hangingPunct="0">
              <a:spcBef>
                <a:spcPct val="0"/>
              </a:spcBef>
              <a:spcAft>
                <a:spcPct val="0"/>
              </a:spcAft>
              <a:defRPr sz="10600">
                <a:solidFill>
                  <a:schemeClr val="tx2"/>
                </a:solidFill>
                <a:latin typeface="Arial" panose="020B0604020202020204" pitchFamily="34" charset="0"/>
                <a:ea typeface="MS PGothic" panose="020B0600070205080204" pitchFamily="34" charset="-128"/>
              </a:defRPr>
            </a:lvl7pPr>
            <a:lvl8pPr marL="3429000" indent="-228600" algn="ctr" eaLnBrk="0" fontAlgn="base" hangingPunct="0">
              <a:spcBef>
                <a:spcPct val="0"/>
              </a:spcBef>
              <a:spcAft>
                <a:spcPct val="0"/>
              </a:spcAft>
              <a:defRPr sz="10600">
                <a:solidFill>
                  <a:schemeClr val="tx2"/>
                </a:solidFill>
                <a:latin typeface="Arial" panose="020B0604020202020204" pitchFamily="34" charset="0"/>
                <a:ea typeface="MS PGothic" panose="020B0600070205080204" pitchFamily="34" charset="-128"/>
              </a:defRPr>
            </a:lvl8pPr>
            <a:lvl9pPr marL="3886200" indent="-228600" algn="ctr" eaLnBrk="0" fontAlgn="base" hangingPunct="0">
              <a:spcBef>
                <a:spcPct val="0"/>
              </a:spcBef>
              <a:spcAft>
                <a:spcPct val="0"/>
              </a:spcAft>
              <a:defRPr sz="10600">
                <a:solidFill>
                  <a:schemeClr val="tx2"/>
                </a:solidFill>
                <a:latin typeface="Arial" panose="020B0604020202020204" pitchFamily="34" charset="0"/>
                <a:ea typeface="MS PGothic" panose="020B0600070205080204" pitchFamily="34" charset="-128"/>
              </a:defRPr>
            </a:lvl9pPr>
          </a:lstStyle>
          <a:p>
            <a:pPr algn="ctr" eaLnBrk="1" hangingPunct="1">
              <a:defRPr/>
            </a:pPr>
            <a:r>
              <a:rPr lang="en-US" altLang="en-US" sz="4800" b="1" dirty="0">
                <a:solidFill>
                  <a:schemeClr val="bg1"/>
                </a:solidFill>
              </a:rPr>
              <a:t>BACKGROUND</a:t>
            </a:r>
          </a:p>
        </p:txBody>
      </p:sp>
      <p:sp>
        <p:nvSpPr>
          <p:cNvPr id="19" name="AutoShape 47">
            <a:extLst>
              <a:ext uri="{FF2B5EF4-FFF2-40B4-BE49-F238E27FC236}">
                <a16:creationId xmlns:a16="http://schemas.microsoft.com/office/drawing/2014/main" id="{15611CC6-C64E-4EFE-BF5C-6F2F2F0659D3}"/>
              </a:ext>
            </a:extLst>
          </p:cNvPr>
          <p:cNvSpPr>
            <a:spLocks noChangeArrowheads="1"/>
          </p:cNvSpPr>
          <p:nvPr/>
        </p:nvSpPr>
        <p:spPr bwMode="auto">
          <a:xfrm>
            <a:off x="292493" y="22527384"/>
            <a:ext cx="8315510" cy="914400"/>
          </a:xfrm>
          <a:prstGeom prst="roundRect">
            <a:avLst>
              <a:gd name="adj" fmla="val 16667"/>
            </a:avLst>
          </a:prstGeom>
          <a:solidFill>
            <a:schemeClr val="tx1"/>
          </a:solidFill>
          <a:ln w="31750">
            <a:solidFill>
              <a:srgbClr val="C00000"/>
            </a:solidFill>
          </a:ln>
          <a:effectLst/>
          <a:scene3d>
            <a:camera prst="orthographicFront"/>
            <a:lightRig rig="threePt" dir="t"/>
          </a:scene3d>
          <a:sp3d>
            <a:bevelT w="165100" prst="coolSlant"/>
          </a:sp3d>
        </p:spPr>
        <p:txBody>
          <a:bodyPr wrap="none" anchor="ctr"/>
          <a:lstStyle>
            <a:lvl1pPr eaLnBrk="0" hangingPunct="0">
              <a:defRPr sz="10600">
                <a:solidFill>
                  <a:schemeClr val="tx2"/>
                </a:solidFill>
                <a:latin typeface="Arial" panose="020B0604020202020204" pitchFamily="34" charset="0"/>
                <a:ea typeface="MS PGothic" panose="020B0600070205080204" pitchFamily="34" charset="-128"/>
              </a:defRPr>
            </a:lvl1pPr>
            <a:lvl2pPr marL="742950" indent="-285750" eaLnBrk="0" hangingPunct="0">
              <a:defRPr sz="10600">
                <a:solidFill>
                  <a:schemeClr val="tx2"/>
                </a:solidFill>
                <a:latin typeface="Arial" panose="020B0604020202020204" pitchFamily="34" charset="0"/>
                <a:ea typeface="MS PGothic" panose="020B0600070205080204" pitchFamily="34" charset="-128"/>
              </a:defRPr>
            </a:lvl2pPr>
            <a:lvl3pPr marL="1143000" indent="-228600" eaLnBrk="0" hangingPunct="0">
              <a:defRPr sz="10600">
                <a:solidFill>
                  <a:schemeClr val="tx2"/>
                </a:solidFill>
                <a:latin typeface="Arial" panose="020B0604020202020204" pitchFamily="34" charset="0"/>
                <a:ea typeface="MS PGothic" panose="020B0600070205080204" pitchFamily="34" charset="-128"/>
              </a:defRPr>
            </a:lvl3pPr>
            <a:lvl4pPr marL="1600200" indent="-228600" eaLnBrk="0" hangingPunct="0">
              <a:defRPr sz="10600">
                <a:solidFill>
                  <a:schemeClr val="tx2"/>
                </a:solidFill>
                <a:latin typeface="Arial" panose="020B0604020202020204" pitchFamily="34" charset="0"/>
                <a:ea typeface="MS PGothic" panose="020B0600070205080204" pitchFamily="34" charset="-128"/>
              </a:defRPr>
            </a:lvl4pPr>
            <a:lvl5pPr marL="2057400" indent="-228600" eaLnBrk="0" hangingPunct="0">
              <a:defRPr sz="10600">
                <a:solidFill>
                  <a:schemeClr val="tx2"/>
                </a:solidFill>
                <a:latin typeface="Arial" panose="020B0604020202020204" pitchFamily="34" charset="0"/>
                <a:ea typeface="MS PGothic" panose="020B0600070205080204" pitchFamily="34" charset="-128"/>
              </a:defRPr>
            </a:lvl5pPr>
            <a:lvl6pPr marL="2514600" indent="-228600" algn="ctr" eaLnBrk="0" fontAlgn="base" hangingPunct="0">
              <a:spcBef>
                <a:spcPct val="0"/>
              </a:spcBef>
              <a:spcAft>
                <a:spcPct val="0"/>
              </a:spcAft>
              <a:defRPr sz="10600">
                <a:solidFill>
                  <a:schemeClr val="tx2"/>
                </a:solidFill>
                <a:latin typeface="Arial" panose="020B0604020202020204" pitchFamily="34" charset="0"/>
                <a:ea typeface="MS PGothic" panose="020B0600070205080204" pitchFamily="34" charset="-128"/>
              </a:defRPr>
            </a:lvl6pPr>
            <a:lvl7pPr marL="2971800" indent="-228600" algn="ctr" eaLnBrk="0" fontAlgn="base" hangingPunct="0">
              <a:spcBef>
                <a:spcPct val="0"/>
              </a:spcBef>
              <a:spcAft>
                <a:spcPct val="0"/>
              </a:spcAft>
              <a:defRPr sz="10600">
                <a:solidFill>
                  <a:schemeClr val="tx2"/>
                </a:solidFill>
                <a:latin typeface="Arial" panose="020B0604020202020204" pitchFamily="34" charset="0"/>
                <a:ea typeface="MS PGothic" panose="020B0600070205080204" pitchFamily="34" charset="-128"/>
              </a:defRPr>
            </a:lvl7pPr>
            <a:lvl8pPr marL="3429000" indent="-228600" algn="ctr" eaLnBrk="0" fontAlgn="base" hangingPunct="0">
              <a:spcBef>
                <a:spcPct val="0"/>
              </a:spcBef>
              <a:spcAft>
                <a:spcPct val="0"/>
              </a:spcAft>
              <a:defRPr sz="10600">
                <a:solidFill>
                  <a:schemeClr val="tx2"/>
                </a:solidFill>
                <a:latin typeface="Arial" panose="020B0604020202020204" pitchFamily="34" charset="0"/>
                <a:ea typeface="MS PGothic" panose="020B0600070205080204" pitchFamily="34" charset="-128"/>
              </a:defRPr>
            </a:lvl8pPr>
            <a:lvl9pPr marL="3886200" indent="-228600" algn="ctr" eaLnBrk="0" fontAlgn="base" hangingPunct="0">
              <a:spcBef>
                <a:spcPct val="0"/>
              </a:spcBef>
              <a:spcAft>
                <a:spcPct val="0"/>
              </a:spcAft>
              <a:defRPr sz="10600">
                <a:solidFill>
                  <a:schemeClr val="tx2"/>
                </a:solidFill>
                <a:latin typeface="Arial" panose="020B0604020202020204" pitchFamily="34" charset="0"/>
                <a:ea typeface="MS PGothic" panose="020B0600070205080204" pitchFamily="34" charset="-128"/>
              </a:defRPr>
            </a:lvl9pPr>
          </a:lstStyle>
          <a:p>
            <a:pPr algn="ctr" eaLnBrk="1" hangingPunct="1">
              <a:defRPr/>
            </a:pPr>
            <a:r>
              <a:rPr lang="en-US" altLang="en-US" sz="4800" b="1" dirty="0">
                <a:solidFill>
                  <a:schemeClr val="bg1"/>
                </a:solidFill>
              </a:rPr>
              <a:t>PROJECT DESIGN</a:t>
            </a:r>
          </a:p>
        </p:txBody>
      </p:sp>
      <p:sp>
        <p:nvSpPr>
          <p:cNvPr id="25" name="AutoShape 47">
            <a:extLst>
              <a:ext uri="{FF2B5EF4-FFF2-40B4-BE49-F238E27FC236}">
                <a16:creationId xmlns:a16="http://schemas.microsoft.com/office/drawing/2014/main" id="{37F534FB-AE5D-43BE-90E7-ECE079E0941E}"/>
              </a:ext>
            </a:extLst>
          </p:cNvPr>
          <p:cNvSpPr>
            <a:spLocks noChangeArrowheads="1"/>
          </p:cNvSpPr>
          <p:nvPr/>
        </p:nvSpPr>
        <p:spPr bwMode="auto">
          <a:xfrm>
            <a:off x="22417710" y="22527384"/>
            <a:ext cx="10378440" cy="914400"/>
          </a:xfrm>
          <a:prstGeom prst="roundRect">
            <a:avLst>
              <a:gd name="adj" fmla="val 16667"/>
            </a:avLst>
          </a:prstGeom>
          <a:solidFill>
            <a:schemeClr val="tx1"/>
          </a:solidFill>
          <a:ln w="31750">
            <a:solidFill>
              <a:srgbClr val="C00000"/>
            </a:solidFill>
          </a:ln>
          <a:effectLst/>
          <a:scene3d>
            <a:camera prst="orthographicFront"/>
            <a:lightRig rig="threePt" dir="t"/>
          </a:scene3d>
          <a:sp3d>
            <a:bevelT w="165100" prst="coolSlant"/>
          </a:sp3d>
        </p:spPr>
        <p:txBody>
          <a:bodyPr wrap="none" anchor="ctr"/>
          <a:lstStyle>
            <a:lvl1pPr eaLnBrk="0" hangingPunct="0">
              <a:defRPr sz="10600">
                <a:solidFill>
                  <a:schemeClr val="tx2"/>
                </a:solidFill>
                <a:latin typeface="Arial" panose="020B0604020202020204" pitchFamily="34" charset="0"/>
                <a:ea typeface="MS PGothic" panose="020B0600070205080204" pitchFamily="34" charset="-128"/>
              </a:defRPr>
            </a:lvl1pPr>
            <a:lvl2pPr marL="742950" indent="-285750" eaLnBrk="0" hangingPunct="0">
              <a:defRPr sz="10600">
                <a:solidFill>
                  <a:schemeClr val="tx2"/>
                </a:solidFill>
                <a:latin typeface="Arial" panose="020B0604020202020204" pitchFamily="34" charset="0"/>
                <a:ea typeface="MS PGothic" panose="020B0600070205080204" pitchFamily="34" charset="-128"/>
              </a:defRPr>
            </a:lvl2pPr>
            <a:lvl3pPr marL="1143000" indent="-228600" eaLnBrk="0" hangingPunct="0">
              <a:defRPr sz="10600">
                <a:solidFill>
                  <a:schemeClr val="tx2"/>
                </a:solidFill>
                <a:latin typeface="Arial" panose="020B0604020202020204" pitchFamily="34" charset="0"/>
                <a:ea typeface="MS PGothic" panose="020B0600070205080204" pitchFamily="34" charset="-128"/>
              </a:defRPr>
            </a:lvl3pPr>
            <a:lvl4pPr marL="1600200" indent="-228600" eaLnBrk="0" hangingPunct="0">
              <a:defRPr sz="10600">
                <a:solidFill>
                  <a:schemeClr val="tx2"/>
                </a:solidFill>
                <a:latin typeface="Arial" panose="020B0604020202020204" pitchFamily="34" charset="0"/>
                <a:ea typeface="MS PGothic" panose="020B0600070205080204" pitchFamily="34" charset="-128"/>
              </a:defRPr>
            </a:lvl4pPr>
            <a:lvl5pPr marL="2057400" indent="-228600" eaLnBrk="0" hangingPunct="0">
              <a:defRPr sz="10600">
                <a:solidFill>
                  <a:schemeClr val="tx2"/>
                </a:solidFill>
                <a:latin typeface="Arial" panose="020B0604020202020204" pitchFamily="34" charset="0"/>
                <a:ea typeface="MS PGothic" panose="020B0600070205080204" pitchFamily="34" charset="-128"/>
              </a:defRPr>
            </a:lvl5pPr>
            <a:lvl6pPr marL="2514600" indent="-228600" algn="ctr" eaLnBrk="0" fontAlgn="base" hangingPunct="0">
              <a:spcBef>
                <a:spcPct val="0"/>
              </a:spcBef>
              <a:spcAft>
                <a:spcPct val="0"/>
              </a:spcAft>
              <a:defRPr sz="10600">
                <a:solidFill>
                  <a:schemeClr val="tx2"/>
                </a:solidFill>
                <a:latin typeface="Arial" panose="020B0604020202020204" pitchFamily="34" charset="0"/>
                <a:ea typeface="MS PGothic" panose="020B0600070205080204" pitchFamily="34" charset="-128"/>
              </a:defRPr>
            </a:lvl6pPr>
            <a:lvl7pPr marL="2971800" indent="-228600" algn="ctr" eaLnBrk="0" fontAlgn="base" hangingPunct="0">
              <a:spcBef>
                <a:spcPct val="0"/>
              </a:spcBef>
              <a:spcAft>
                <a:spcPct val="0"/>
              </a:spcAft>
              <a:defRPr sz="10600">
                <a:solidFill>
                  <a:schemeClr val="tx2"/>
                </a:solidFill>
                <a:latin typeface="Arial" panose="020B0604020202020204" pitchFamily="34" charset="0"/>
                <a:ea typeface="MS PGothic" panose="020B0600070205080204" pitchFamily="34" charset="-128"/>
              </a:defRPr>
            </a:lvl7pPr>
            <a:lvl8pPr marL="3429000" indent="-228600" algn="ctr" eaLnBrk="0" fontAlgn="base" hangingPunct="0">
              <a:spcBef>
                <a:spcPct val="0"/>
              </a:spcBef>
              <a:spcAft>
                <a:spcPct val="0"/>
              </a:spcAft>
              <a:defRPr sz="10600">
                <a:solidFill>
                  <a:schemeClr val="tx2"/>
                </a:solidFill>
                <a:latin typeface="Arial" panose="020B0604020202020204" pitchFamily="34" charset="0"/>
                <a:ea typeface="MS PGothic" panose="020B0600070205080204" pitchFamily="34" charset="-128"/>
              </a:defRPr>
            </a:lvl8pPr>
            <a:lvl9pPr marL="3886200" indent="-228600" algn="ctr" eaLnBrk="0" fontAlgn="base" hangingPunct="0">
              <a:spcBef>
                <a:spcPct val="0"/>
              </a:spcBef>
              <a:spcAft>
                <a:spcPct val="0"/>
              </a:spcAft>
              <a:defRPr sz="10600">
                <a:solidFill>
                  <a:schemeClr val="tx2"/>
                </a:solidFill>
                <a:latin typeface="Arial" panose="020B0604020202020204" pitchFamily="34" charset="0"/>
                <a:ea typeface="MS PGothic" panose="020B0600070205080204" pitchFamily="34" charset="-128"/>
              </a:defRPr>
            </a:lvl9pPr>
          </a:lstStyle>
          <a:p>
            <a:pPr algn="ctr" eaLnBrk="1" hangingPunct="1">
              <a:defRPr/>
            </a:pPr>
            <a:r>
              <a:rPr lang="en-US" altLang="en-US" sz="4800" b="1" dirty="0">
                <a:solidFill>
                  <a:schemeClr val="bg1"/>
                </a:solidFill>
              </a:rPr>
              <a:t>CONCLUSIONS</a:t>
            </a:r>
          </a:p>
        </p:txBody>
      </p:sp>
      <p:sp>
        <p:nvSpPr>
          <p:cNvPr id="39" name="AutoShape 47">
            <a:extLst>
              <a:ext uri="{FF2B5EF4-FFF2-40B4-BE49-F238E27FC236}">
                <a16:creationId xmlns:a16="http://schemas.microsoft.com/office/drawing/2014/main" id="{4C3BE8F2-BA21-4B57-B2BF-CC6ED3941446}"/>
              </a:ext>
            </a:extLst>
          </p:cNvPr>
          <p:cNvSpPr>
            <a:spLocks noChangeArrowheads="1"/>
          </p:cNvSpPr>
          <p:nvPr/>
        </p:nvSpPr>
        <p:spPr bwMode="auto">
          <a:xfrm>
            <a:off x="9505645" y="5912124"/>
            <a:ext cx="12472416" cy="914400"/>
          </a:xfrm>
          <a:prstGeom prst="roundRect">
            <a:avLst>
              <a:gd name="adj" fmla="val 16667"/>
            </a:avLst>
          </a:prstGeom>
          <a:solidFill>
            <a:schemeClr val="tx1"/>
          </a:solidFill>
          <a:ln w="31750">
            <a:solidFill>
              <a:srgbClr val="C00000"/>
            </a:solidFill>
          </a:ln>
          <a:effectLst/>
          <a:scene3d>
            <a:camera prst="orthographicFront"/>
            <a:lightRig rig="threePt" dir="t"/>
          </a:scene3d>
          <a:sp3d>
            <a:bevelT w="165100" prst="coolSlant"/>
          </a:sp3d>
        </p:spPr>
        <p:txBody>
          <a:bodyPr wrap="none" anchor="ctr"/>
          <a:lstStyle>
            <a:lvl1pPr eaLnBrk="0" hangingPunct="0">
              <a:defRPr sz="10600">
                <a:solidFill>
                  <a:schemeClr val="tx2"/>
                </a:solidFill>
                <a:latin typeface="Arial" panose="020B0604020202020204" pitchFamily="34" charset="0"/>
                <a:ea typeface="MS PGothic" panose="020B0600070205080204" pitchFamily="34" charset="-128"/>
              </a:defRPr>
            </a:lvl1pPr>
            <a:lvl2pPr marL="742950" indent="-285750" eaLnBrk="0" hangingPunct="0">
              <a:defRPr sz="10600">
                <a:solidFill>
                  <a:schemeClr val="tx2"/>
                </a:solidFill>
                <a:latin typeface="Arial" panose="020B0604020202020204" pitchFamily="34" charset="0"/>
                <a:ea typeface="MS PGothic" panose="020B0600070205080204" pitchFamily="34" charset="-128"/>
              </a:defRPr>
            </a:lvl2pPr>
            <a:lvl3pPr marL="1143000" indent="-228600" eaLnBrk="0" hangingPunct="0">
              <a:defRPr sz="10600">
                <a:solidFill>
                  <a:schemeClr val="tx2"/>
                </a:solidFill>
                <a:latin typeface="Arial" panose="020B0604020202020204" pitchFamily="34" charset="0"/>
                <a:ea typeface="MS PGothic" panose="020B0600070205080204" pitchFamily="34" charset="-128"/>
              </a:defRPr>
            </a:lvl3pPr>
            <a:lvl4pPr marL="1600200" indent="-228600" eaLnBrk="0" hangingPunct="0">
              <a:defRPr sz="10600">
                <a:solidFill>
                  <a:schemeClr val="tx2"/>
                </a:solidFill>
                <a:latin typeface="Arial" panose="020B0604020202020204" pitchFamily="34" charset="0"/>
                <a:ea typeface="MS PGothic" panose="020B0600070205080204" pitchFamily="34" charset="-128"/>
              </a:defRPr>
            </a:lvl4pPr>
            <a:lvl5pPr marL="2057400" indent="-228600" eaLnBrk="0" hangingPunct="0">
              <a:defRPr sz="10600">
                <a:solidFill>
                  <a:schemeClr val="tx2"/>
                </a:solidFill>
                <a:latin typeface="Arial" panose="020B0604020202020204" pitchFamily="34" charset="0"/>
                <a:ea typeface="MS PGothic" panose="020B0600070205080204" pitchFamily="34" charset="-128"/>
              </a:defRPr>
            </a:lvl5pPr>
            <a:lvl6pPr marL="2514600" indent="-228600" algn="ctr" eaLnBrk="0" fontAlgn="base" hangingPunct="0">
              <a:spcBef>
                <a:spcPct val="0"/>
              </a:spcBef>
              <a:spcAft>
                <a:spcPct val="0"/>
              </a:spcAft>
              <a:defRPr sz="10600">
                <a:solidFill>
                  <a:schemeClr val="tx2"/>
                </a:solidFill>
                <a:latin typeface="Arial" panose="020B0604020202020204" pitchFamily="34" charset="0"/>
                <a:ea typeface="MS PGothic" panose="020B0600070205080204" pitchFamily="34" charset="-128"/>
              </a:defRPr>
            </a:lvl6pPr>
            <a:lvl7pPr marL="2971800" indent="-228600" algn="ctr" eaLnBrk="0" fontAlgn="base" hangingPunct="0">
              <a:spcBef>
                <a:spcPct val="0"/>
              </a:spcBef>
              <a:spcAft>
                <a:spcPct val="0"/>
              </a:spcAft>
              <a:defRPr sz="10600">
                <a:solidFill>
                  <a:schemeClr val="tx2"/>
                </a:solidFill>
                <a:latin typeface="Arial" panose="020B0604020202020204" pitchFamily="34" charset="0"/>
                <a:ea typeface="MS PGothic" panose="020B0600070205080204" pitchFamily="34" charset="-128"/>
              </a:defRPr>
            </a:lvl7pPr>
            <a:lvl8pPr marL="3429000" indent="-228600" algn="ctr" eaLnBrk="0" fontAlgn="base" hangingPunct="0">
              <a:spcBef>
                <a:spcPct val="0"/>
              </a:spcBef>
              <a:spcAft>
                <a:spcPct val="0"/>
              </a:spcAft>
              <a:defRPr sz="10600">
                <a:solidFill>
                  <a:schemeClr val="tx2"/>
                </a:solidFill>
                <a:latin typeface="Arial" panose="020B0604020202020204" pitchFamily="34" charset="0"/>
                <a:ea typeface="MS PGothic" panose="020B0600070205080204" pitchFamily="34" charset="-128"/>
              </a:defRPr>
            </a:lvl8pPr>
            <a:lvl9pPr marL="3886200" indent="-228600" algn="ctr" eaLnBrk="0" fontAlgn="base" hangingPunct="0">
              <a:spcBef>
                <a:spcPct val="0"/>
              </a:spcBef>
              <a:spcAft>
                <a:spcPct val="0"/>
              </a:spcAft>
              <a:defRPr sz="10600">
                <a:solidFill>
                  <a:schemeClr val="tx2"/>
                </a:solidFill>
                <a:latin typeface="Arial" panose="020B0604020202020204" pitchFamily="34" charset="0"/>
                <a:ea typeface="MS PGothic" panose="020B0600070205080204" pitchFamily="34" charset="-128"/>
              </a:defRPr>
            </a:lvl9pPr>
          </a:lstStyle>
          <a:p>
            <a:pPr algn="ctr" eaLnBrk="1" hangingPunct="1">
              <a:defRPr/>
            </a:pPr>
            <a:r>
              <a:rPr lang="en-US" altLang="en-US" sz="4800" b="1" dirty="0">
                <a:solidFill>
                  <a:schemeClr val="bg1"/>
                </a:solidFill>
              </a:rPr>
              <a:t>RESULTS</a:t>
            </a:r>
          </a:p>
        </p:txBody>
      </p:sp>
      <p:sp>
        <p:nvSpPr>
          <p:cNvPr id="14" name="TextBox 13">
            <a:extLst>
              <a:ext uri="{FF2B5EF4-FFF2-40B4-BE49-F238E27FC236}">
                <a16:creationId xmlns:a16="http://schemas.microsoft.com/office/drawing/2014/main" id="{91D200DB-CF23-4F35-83C9-6C34A888CC5E}"/>
              </a:ext>
            </a:extLst>
          </p:cNvPr>
          <p:cNvSpPr txBox="1"/>
          <p:nvPr/>
        </p:nvSpPr>
        <p:spPr>
          <a:xfrm>
            <a:off x="292493" y="6738748"/>
            <a:ext cx="8311896" cy="15604272"/>
          </a:xfrm>
          <a:prstGeom prst="rect">
            <a:avLst/>
          </a:prstGeom>
          <a:noFill/>
        </p:spPr>
        <p:txBody>
          <a:bodyPr wrap="square" rtlCol="0">
            <a:noAutofit/>
          </a:bodyPr>
          <a:lstStyle/>
          <a:p>
            <a:pPr algn="just"/>
            <a:r>
              <a:rPr lang="en-US" sz="3600" b="1" u="sng" dirty="0"/>
              <a:t>Problem:</a:t>
            </a:r>
            <a:r>
              <a:rPr lang="en-US" sz="3600" b="1" dirty="0"/>
              <a:t> </a:t>
            </a:r>
            <a:r>
              <a:rPr lang="en-US" sz="3600" dirty="0"/>
              <a:t>Our department lacked a centralized resource containing up-to-date information regarding standard workflows and processes for administrative operations.</a:t>
            </a:r>
          </a:p>
          <a:p>
            <a:pPr algn="just"/>
            <a:endParaRPr lang="en-US" sz="3600" dirty="0"/>
          </a:p>
          <a:p>
            <a:pPr algn="just"/>
            <a:r>
              <a:rPr lang="en-US" sz="3600" b="1" u="sng" dirty="0"/>
              <a:t>Project Rationale:</a:t>
            </a:r>
            <a:r>
              <a:rPr lang="en-US" sz="3600" b="1" dirty="0"/>
              <a:t> </a:t>
            </a:r>
            <a:r>
              <a:rPr lang="en-US" sz="3600" dirty="0"/>
              <a:t>Due to ongoing changes in administrative processes, developing a method to streamline our workflows and having updated tools would allow research and clinical processes to run smoother.</a:t>
            </a:r>
          </a:p>
          <a:p>
            <a:pPr algn="just"/>
            <a:endParaRPr lang="en-US" sz="3600" dirty="0"/>
          </a:p>
          <a:p>
            <a:pPr algn="just"/>
            <a:endParaRPr lang="en-US" sz="3600" dirty="0"/>
          </a:p>
          <a:p>
            <a:pPr algn="just"/>
            <a:endParaRPr lang="en-US" sz="3600" dirty="0"/>
          </a:p>
          <a:p>
            <a:pPr algn="just"/>
            <a:endParaRPr lang="en-US" sz="3600" dirty="0"/>
          </a:p>
          <a:p>
            <a:pPr algn="just"/>
            <a:endParaRPr lang="en-US" sz="3600" dirty="0"/>
          </a:p>
          <a:p>
            <a:pPr algn="just"/>
            <a:endParaRPr lang="en-US" sz="3600" dirty="0"/>
          </a:p>
          <a:p>
            <a:pPr algn="just"/>
            <a:endParaRPr lang="en-US" sz="3600" dirty="0"/>
          </a:p>
          <a:p>
            <a:pPr algn="just"/>
            <a:endParaRPr lang="en-US" sz="3600" b="1" u="sng" dirty="0"/>
          </a:p>
          <a:p>
            <a:pPr algn="just"/>
            <a:endParaRPr lang="en-US" sz="3600" b="1" u="sng" dirty="0"/>
          </a:p>
          <a:p>
            <a:pPr algn="just"/>
            <a:endParaRPr lang="en-US" sz="3600" b="1" u="sng" dirty="0"/>
          </a:p>
          <a:p>
            <a:pPr algn="just"/>
            <a:r>
              <a:rPr lang="en-US" sz="3600" b="1" u="sng" dirty="0"/>
              <a:t>Goal:</a:t>
            </a:r>
            <a:r>
              <a:rPr lang="en-US" sz="3600" b="1" dirty="0"/>
              <a:t> </a:t>
            </a:r>
            <a:r>
              <a:rPr lang="en-US" sz="3600" dirty="0"/>
              <a:t>To develop a comprehensive toolkit to serve as a centralized source of streamlined administrative workflows and processes for use in the Stem Cell Transplantation &amp; Cellular Therapy Department, with applicability to other teams throughout the institution.</a:t>
            </a:r>
            <a:endParaRPr lang="en-US" sz="3600" u="sng" dirty="0"/>
          </a:p>
        </p:txBody>
      </p:sp>
      <p:pic>
        <p:nvPicPr>
          <p:cNvPr id="78" name="Picture 77">
            <a:extLst>
              <a:ext uri="{FF2B5EF4-FFF2-40B4-BE49-F238E27FC236}">
                <a16:creationId xmlns:a16="http://schemas.microsoft.com/office/drawing/2014/main" id="{11EB0784-0D38-4F4E-9B07-7F6B4BA77E14}"/>
              </a:ext>
            </a:extLst>
          </p:cNvPr>
          <p:cNvPicPr>
            <a:picLocks noChangeAspect="1"/>
          </p:cNvPicPr>
          <p:nvPr/>
        </p:nvPicPr>
        <p:blipFill rotWithShape="1">
          <a:blip r:embed="rId4"/>
          <a:srcRect l="3707" t="11098"/>
          <a:stretch/>
        </p:blipFill>
        <p:spPr>
          <a:xfrm>
            <a:off x="11939817" y="19998809"/>
            <a:ext cx="7666069" cy="6205895"/>
          </a:xfrm>
          <a:prstGeom prst="rect">
            <a:avLst/>
          </a:prstGeom>
          <a:ln>
            <a:noFill/>
          </a:ln>
          <a:effectLst>
            <a:outerShdw blurRad="190500" algn="tl" rotWithShape="0">
              <a:srgbClr val="000000">
                <a:alpha val="70000"/>
              </a:srgbClr>
            </a:outerShdw>
          </a:effectLst>
        </p:spPr>
      </p:pic>
      <p:sp>
        <p:nvSpPr>
          <p:cNvPr id="18" name="TextBox 17">
            <a:extLst>
              <a:ext uri="{FF2B5EF4-FFF2-40B4-BE49-F238E27FC236}">
                <a16:creationId xmlns:a16="http://schemas.microsoft.com/office/drawing/2014/main" id="{2B318A3C-8054-4FB8-9284-DBB277FF8D7F}"/>
              </a:ext>
            </a:extLst>
          </p:cNvPr>
          <p:cNvSpPr txBox="1"/>
          <p:nvPr/>
        </p:nvSpPr>
        <p:spPr>
          <a:xfrm>
            <a:off x="292493" y="23385290"/>
            <a:ext cx="8315510" cy="7848302"/>
          </a:xfrm>
          <a:prstGeom prst="rect">
            <a:avLst/>
          </a:prstGeom>
          <a:noFill/>
        </p:spPr>
        <p:txBody>
          <a:bodyPr wrap="square" rtlCol="0">
            <a:spAutoFit/>
          </a:bodyPr>
          <a:lstStyle/>
          <a:p>
            <a:pPr indent="457200" algn="just"/>
            <a:r>
              <a:rPr lang="en-US" sz="3600" dirty="0"/>
              <a:t>As part of a Clinical Safety &amp; Effectiveness Initiative in the Department of Stem Cell Transplantation &amp; Cellular Therapy, we designed an online, cloud-based resource containing modules for each administrative workflow and process we perform. Information for each module was gathered from current institutional policies and from experience in the proper execution of the given administrative tasks. Documents related to accreditation, credentialing, CVs, </a:t>
            </a:r>
            <a:r>
              <a:rPr lang="en-US" sz="3600" dirty="0" err="1"/>
              <a:t>biosketches</a:t>
            </a:r>
            <a:r>
              <a:rPr lang="en-US" sz="3600" dirty="0"/>
              <a:t>, etc. were collected from key personnel and deposited in a centrally-available online repository.</a:t>
            </a:r>
          </a:p>
        </p:txBody>
      </p:sp>
      <p:sp>
        <p:nvSpPr>
          <p:cNvPr id="82" name="TextBox 81">
            <a:extLst>
              <a:ext uri="{FF2B5EF4-FFF2-40B4-BE49-F238E27FC236}">
                <a16:creationId xmlns:a16="http://schemas.microsoft.com/office/drawing/2014/main" id="{55D433D1-0A4D-4E7A-BE69-E22B372E408F}"/>
              </a:ext>
            </a:extLst>
          </p:cNvPr>
          <p:cNvSpPr txBox="1"/>
          <p:nvPr/>
        </p:nvSpPr>
        <p:spPr>
          <a:xfrm>
            <a:off x="22417710" y="23385290"/>
            <a:ext cx="10378440" cy="8162402"/>
          </a:xfrm>
          <a:prstGeom prst="rect">
            <a:avLst/>
          </a:prstGeom>
          <a:noFill/>
        </p:spPr>
        <p:txBody>
          <a:bodyPr wrap="square" rtlCol="0">
            <a:noAutofit/>
          </a:bodyPr>
          <a:lstStyle/>
          <a:p>
            <a:pPr indent="457200" algn="just"/>
            <a:r>
              <a:rPr lang="en-US" sz="3600" dirty="0"/>
              <a:t>The creation of our administrative toolkit has substantially increased our efficiency in properly completing administrative workflows and processes. Through our team’s commitment to continuously updating this resource, we are able to maintain our administrative operations in accordance with current institutional policies. We believe this toolkit may have applicability to other teams throughout the institution.</a:t>
            </a:r>
          </a:p>
          <a:p>
            <a:pPr indent="457200" algn="just"/>
            <a:endParaRPr lang="en-US" sz="3600" dirty="0"/>
          </a:p>
          <a:p>
            <a:pPr algn="just"/>
            <a:r>
              <a:rPr lang="en-US" sz="3600" b="1" u="sng" dirty="0"/>
              <a:t>Consistency with MD Anderson’s Core Values:</a:t>
            </a:r>
            <a:r>
              <a:rPr lang="en-US" sz="3600" b="1" dirty="0"/>
              <a:t> </a:t>
            </a:r>
            <a:r>
              <a:rPr lang="en-US" sz="3600" dirty="0"/>
              <a:t>We believe this resource supports the MD Anderson Core Values of Caring, Discovery, and Stewardship.</a:t>
            </a:r>
          </a:p>
          <a:p>
            <a:pPr indent="457200" algn="just"/>
            <a:endParaRPr lang="en-US" sz="3600" dirty="0"/>
          </a:p>
          <a:p>
            <a:pPr algn="just"/>
            <a:r>
              <a:rPr lang="en-US" sz="3600" b="1" u="sng" dirty="0"/>
              <a:t>Educational Impact:</a:t>
            </a:r>
            <a:r>
              <a:rPr lang="en-US" sz="3600" dirty="0"/>
              <a:t> Other teams seeking to create a similar resource may learn from our experience in comprehensively organizing the administrative duties within this large and complex institution. </a:t>
            </a:r>
          </a:p>
        </p:txBody>
      </p:sp>
      <p:sp>
        <p:nvSpPr>
          <p:cNvPr id="86" name="TextBox 85">
            <a:extLst>
              <a:ext uri="{FF2B5EF4-FFF2-40B4-BE49-F238E27FC236}">
                <a16:creationId xmlns:a16="http://schemas.microsoft.com/office/drawing/2014/main" id="{DFA3D81A-7D9B-4C0E-BA71-274F9981DFAE}"/>
              </a:ext>
            </a:extLst>
          </p:cNvPr>
          <p:cNvSpPr txBox="1"/>
          <p:nvPr/>
        </p:nvSpPr>
        <p:spPr>
          <a:xfrm>
            <a:off x="9453028" y="6738748"/>
            <a:ext cx="12471145" cy="6186309"/>
          </a:xfrm>
          <a:prstGeom prst="rect">
            <a:avLst/>
          </a:prstGeom>
          <a:noFill/>
        </p:spPr>
        <p:txBody>
          <a:bodyPr wrap="square" rtlCol="0">
            <a:spAutoFit/>
          </a:bodyPr>
          <a:lstStyle/>
          <a:p>
            <a:pPr indent="457200" algn="just"/>
            <a:r>
              <a:rPr lang="en-US" sz="3600" dirty="0"/>
              <a:t>We used Microsoft Teams and OneDrive to create a cloud-based resource containing standardized workflows and processes for our department’s administrative operations, which allowed us to increase our operational efficiency </a:t>
            </a:r>
            <a:r>
              <a:rPr lang="en-US" sz="3600" b="1" dirty="0"/>
              <a:t>(Figure 1)</a:t>
            </a:r>
            <a:r>
              <a:rPr lang="en-US" sz="3600" dirty="0"/>
              <a:t>. In Microsoft Teams we created, and continuously update, an online handbook </a:t>
            </a:r>
            <a:r>
              <a:rPr lang="en-US" sz="3600" b="1" dirty="0"/>
              <a:t>(Figure 2)</a:t>
            </a:r>
            <a:r>
              <a:rPr lang="en-US" sz="3600" dirty="0"/>
              <a:t> that can be accessed via OneNote, Teams, and SharePoint to assist both new and established administrative staff. It is divided into sections that allow for quick access to relevant information on a given topic. </a:t>
            </a:r>
            <a:r>
              <a:rPr lang="en-US" sz="3600" dirty="0">
                <a:solidFill>
                  <a:prstClr val="black"/>
                </a:solidFill>
              </a:rPr>
              <a:t>For example, the handbook includes a section entitled “Onboarding Checklist” </a:t>
            </a:r>
            <a:r>
              <a:rPr lang="en-US" sz="3600" b="1" dirty="0">
                <a:solidFill>
                  <a:prstClr val="black"/>
                </a:solidFill>
              </a:rPr>
              <a:t>(Figure 3)</a:t>
            </a:r>
            <a:r>
              <a:rPr lang="en-US" sz="3600" dirty="0">
                <a:solidFill>
                  <a:prstClr val="black"/>
                </a:solidFill>
              </a:rPr>
              <a:t>, which has information regarding onboarding new faculty and staff. </a:t>
            </a:r>
            <a:endParaRPr lang="en-US" sz="3600" dirty="0"/>
          </a:p>
        </p:txBody>
      </p:sp>
      <p:pic>
        <p:nvPicPr>
          <p:cNvPr id="79" name="Picture 78">
            <a:extLst>
              <a:ext uri="{FF2B5EF4-FFF2-40B4-BE49-F238E27FC236}">
                <a16:creationId xmlns:a16="http://schemas.microsoft.com/office/drawing/2014/main" id="{01912B1B-BD86-4D29-ADE9-CD6F3A6A44D2}"/>
              </a:ext>
            </a:extLst>
          </p:cNvPr>
          <p:cNvPicPr>
            <a:picLocks noChangeAspect="1"/>
          </p:cNvPicPr>
          <p:nvPr/>
        </p:nvPicPr>
        <p:blipFill rotWithShape="1">
          <a:blip r:embed="rId5"/>
          <a:srcRect l="3983" r="3238"/>
          <a:stretch/>
        </p:blipFill>
        <p:spPr>
          <a:xfrm>
            <a:off x="12416123" y="27357296"/>
            <a:ext cx="6713456" cy="4431841"/>
          </a:xfrm>
          <a:prstGeom prst="rect">
            <a:avLst/>
          </a:prstGeom>
          <a:ln>
            <a:noFill/>
          </a:ln>
          <a:effectLst>
            <a:outerShdw blurRad="190500" algn="tl" rotWithShape="0">
              <a:srgbClr val="000000">
                <a:alpha val="70000"/>
              </a:srgbClr>
            </a:outerShdw>
          </a:effectLst>
        </p:spPr>
      </p:pic>
      <p:pic>
        <p:nvPicPr>
          <p:cNvPr id="83" name="Picture 82">
            <a:extLst>
              <a:ext uri="{FF2B5EF4-FFF2-40B4-BE49-F238E27FC236}">
                <a16:creationId xmlns:a16="http://schemas.microsoft.com/office/drawing/2014/main" id="{72BB41F4-AAD0-49E0-83B5-8EDB8E40DB78}"/>
              </a:ext>
            </a:extLst>
          </p:cNvPr>
          <p:cNvPicPr>
            <a:picLocks noChangeAspect="1"/>
          </p:cNvPicPr>
          <p:nvPr/>
        </p:nvPicPr>
        <p:blipFill>
          <a:blip r:embed="rId6"/>
          <a:stretch>
            <a:fillRect/>
          </a:stretch>
        </p:blipFill>
        <p:spPr>
          <a:xfrm>
            <a:off x="23655408" y="17342381"/>
            <a:ext cx="6819633" cy="3449994"/>
          </a:xfrm>
          <a:prstGeom prst="rect">
            <a:avLst/>
          </a:prstGeom>
          <a:ln>
            <a:noFill/>
          </a:ln>
          <a:effectLst>
            <a:outerShdw blurRad="190500" algn="tl" rotWithShape="0">
              <a:srgbClr val="000000">
                <a:alpha val="70000"/>
              </a:srgbClr>
            </a:outerShdw>
          </a:effectLst>
        </p:spPr>
      </p:pic>
      <p:sp>
        <p:nvSpPr>
          <p:cNvPr id="27" name="TextBox 26">
            <a:extLst>
              <a:ext uri="{FF2B5EF4-FFF2-40B4-BE49-F238E27FC236}">
                <a16:creationId xmlns:a16="http://schemas.microsoft.com/office/drawing/2014/main" id="{896369D5-849C-463D-8330-9F260B62220D}"/>
              </a:ext>
            </a:extLst>
          </p:cNvPr>
          <p:cNvSpPr txBox="1"/>
          <p:nvPr/>
        </p:nvSpPr>
        <p:spPr>
          <a:xfrm>
            <a:off x="9679709" y="18845907"/>
            <a:ext cx="12187824" cy="646331"/>
          </a:xfrm>
          <a:prstGeom prst="rect">
            <a:avLst/>
          </a:prstGeom>
          <a:noFill/>
        </p:spPr>
        <p:txBody>
          <a:bodyPr wrap="none" rtlCol="0">
            <a:spAutoFit/>
          </a:bodyPr>
          <a:lstStyle/>
          <a:p>
            <a:r>
              <a:rPr lang="en-US" sz="3600" b="1" dirty="0"/>
              <a:t>Figure 1. </a:t>
            </a:r>
            <a:r>
              <a:rPr lang="en-US" sz="3600" dirty="0"/>
              <a:t>Schematic of previous vs. new administrative workflow.</a:t>
            </a:r>
          </a:p>
        </p:txBody>
      </p:sp>
      <p:sp>
        <p:nvSpPr>
          <p:cNvPr id="121" name="TextBox 120">
            <a:extLst>
              <a:ext uri="{FF2B5EF4-FFF2-40B4-BE49-F238E27FC236}">
                <a16:creationId xmlns:a16="http://schemas.microsoft.com/office/drawing/2014/main" id="{E31F27B2-8AA4-4CDF-B532-E759FA7D99E5}"/>
              </a:ext>
            </a:extLst>
          </p:cNvPr>
          <p:cNvSpPr txBox="1"/>
          <p:nvPr/>
        </p:nvSpPr>
        <p:spPr>
          <a:xfrm>
            <a:off x="9614003" y="26250678"/>
            <a:ext cx="12319237" cy="646331"/>
          </a:xfrm>
          <a:prstGeom prst="rect">
            <a:avLst/>
          </a:prstGeom>
          <a:noFill/>
        </p:spPr>
        <p:txBody>
          <a:bodyPr wrap="square" rtlCol="0">
            <a:spAutoFit/>
          </a:bodyPr>
          <a:lstStyle/>
          <a:p>
            <a:r>
              <a:rPr lang="en-US" sz="3600" b="1" dirty="0"/>
              <a:t>Figure 2. </a:t>
            </a:r>
            <a:r>
              <a:rPr lang="en-US" sz="3600" dirty="0"/>
              <a:t>Cover page of our online handbook in Microsoft Teams.</a:t>
            </a:r>
          </a:p>
        </p:txBody>
      </p:sp>
      <p:sp>
        <p:nvSpPr>
          <p:cNvPr id="125" name="AutoShape 47">
            <a:extLst>
              <a:ext uri="{FF2B5EF4-FFF2-40B4-BE49-F238E27FC236}">
                <a16:creationId xmlns:a16="http://schemas.microsoft.com/office/drawing/2014/main" id="{AED97743-4C53-4C1C-84AD-EDF0F99B334F}"/>
              </a:ext>
            </a:extLst>
          </p:cNvPr>
          <p:cNvSpPr>
            <a:spLocks noChangeArrowheads="1"/>
          </p:cNvSpPr>
          <p:nvPr/>
        </p:nvSpPr>
        <p:spPr bwMode="auto">
          <a:xfrm>
            <a:off x="22417710" y="5912124"/>
            <a:ext cx="10378440" cy="914400"/>
          </a:xfrm>
          <a:prstGeom prst="roundRect">
            <a:avLst>
              <a:gd name="adj" fmla="val 16667"/>
            </a:avLst>
          </a:prstGeom>
          <a:solidFill>
            <a:schemeClr val="tx1"/>
          </a:solidFill>
          <a:ln w="31750">
            <a:solidFill>
              <a:srgbClr val="C00000"/>
            </a:solidFill>
          </a:ln>
          <a:effectLst/>
          <a:scene3d>
            <a:camera prst="orthographicFront"/>
            <a:lightRig rig="threePt" dir="t"/>
          </a:scene3d>
          <a:sp3d>
            <a:bevelT w="165100" prst="coolSlant"/>
          </a:sp3d>
        </p:spPr>
        <p:txBody>
          <a:bodyPr wrap="none" anchor="ctr"/>
          <a:lstStyle>
            <a:lvl1pPr eaLnBrk="0" hangingPunct="0">
              <a:defRPr sz="10600">
                <a:solidFill>
                  <a:schemeClr val="tx2"/>
                </a:solidFill>
                <a:latin typeface="Arial" panose="020B0604020202020204" pitchFamily="34" charset="0"/>
                <a:ea typeface="MS PGothic" panose="020B0600070205080204" pitchFamily="34" charset="-128"/>
              </a:defRPr>
            </a:lvl1pPr>
            <a:lvl2pPr marL="742950" indent="-285750" eaLnBrk="0" hangingPunct="0">
              <a:defRPr sz="10600">
                <a:solidFill>
                  <a:schemeClr val="tx2"/>
                </a:solidFill>
                <a:latin typeface="Arial" panose="020B0604020202020204" pitchFamily="34" charset="0"/>
                <a:ea typeface="MS PGothic" panose="020B0600070205080204" pitchFamily="34" charset="-128"/>
              </a:defRPr>
            </a:lvl2pPr>
            <a:lvl3pPr marL="1143000" indent="-228600" eaLnBrk="0" hangingPunct="0">
              <a:defRPr sz="10600">
                <a:solidFill>
                  <a:schemeClr val="tx2"/>
                </a:solidFill>
                <a:latin typeface="Arial" panose="020B0604020202020204" pitchFamily="34" charset="0"/>
                <a:ea typeface="MS PGothic" panose="020B0600070205080204" pitchFamily="34" charset="-128"/>
              </a:defRPr>
            </a:lvl3pPr>
            <a:lvl4pPr marL="1600200" indent="-228600" eaLnBrk="0" hangingPunct="0">
              <a:defRPr sz="10600">
                <a:solidFill>
                  <a:schemeClr val="tx2"/>
                </a:solidFill>
                <a:latin typeface="Arial" panose="020B0604020202020204" pitchFamily="34" charset="0"/>
                <a:ea typeface="MS PGothic" panose="020B0600070205080204" pitchFamily="34" charset="-128"/>
              </a:defRPr>
            </a:lvl4pPr>
            <a:lvl5pPr marL="2057400" indent="-228600" eaLnBrk="0" hangingPunct="0">
              <a:defRPr sz="10600">
                <a:solidFill>
                  <a:schemeClr val="tx2"/>
                </a:solidFill>
                <a:latin typeface="Arial" panose="020B0604020202020204" pitchFamily="34" charset="0"/>
                <a:ea typeface="MS PGothic" panose="020B0600070205080204" pitchFamily="34" charset="-128"/>
              </a:defRPr>
            </a:lvl5pPr>
            <a:lvl6pPr marL="2514600" indent="-228600" algn="ctr" eaLnBrk="0" fontAlgn="base" hangingPunct="0">
              <a:spcBef>
                <a:spcPct val="0"/>
              </a:spcBef>
              <a:spcAft>
                <a:spcPct val="0"/>
              </a:spcAft>
              <a:defRPr sz="10600">
                <a:solidFill>
                  <a:schemeClr val="tx2"/>
                </a:solidFill>
                <a:latin typeface="Arial" panose="020B0604020202020204" pitchFamily="34" charset="0"/>
                <a:ea typeface="MS PGothic" panose="020B0600070205080204" pitchFamily="34" charset="-128"/>
              </a:defRPr>
            </a:lvl6pPr>
            <a:lvl7pPr marL="2971800" indent="-228600" algn="ctr" eaLnBrk="0" fontAlgn="base" hangingPunct="0">
              <a:spcBef>
                <a:spcPct val="0"/>
              </a:spcBef>
              <a:spcAft>
                <a:spcPct val="0"/>
              </a:spcAft>
              <a:defRPr sz="10600">
                <a:solidFill>
                  <a:schemeClr val="tx2"/>
                </a:solidFill>
                <a:latin typeface="Arial" panose="020B0604020202020204" pitchFamily="34" charset="0"/>
                <a:ea typeface="MS PGothic" panose="020B0600070205080204" pitchFamily="34" charset="-128"/>
              </a:defRPr>
            </a:lvl7pPr>
            <a:lvl8pPr marL="3429000" indent="-228600" algn="ctr" eaLnBrk="0" fontAlgn="base" hangingPunct="0">
              <a:spcBef>
                <a:spcPct val="0"/>
              </a:spcBef>
              <a:spcAft>
                <a:spcPct val="0"/>
              </a:spcAft>
              <a:defRPr sz="10600">
                <a:solidFill>
                  <a:schemeClr val="tx2"/>
                </a:solidFill>
                <a:latin typeface="Arial" panose="020B0604020202020204" pitchFamily="34" charset="0"/>
                <a:ea typeface="MS PGothic" panose="020B0600070205080204" pitchFamily="34" charset="-128"/>
              </a:defRPr>
            </a:lvl8pPr>
            <a:lvl9pPr marL="3886200" indent="-228600" algn="ctr" eaLnBrk="0" fontAlgn="base" hangingPunct="0">
              <a:spcBef>
                <a:spcPct val="0"/>
              </a:spcBef>
              <a:spcAft>
                <a:spcPct val="0"/>
              </a:spcAft>
              <a:defRPr sz="10600">
                <a:solidFill>
                  <a:schemeClr val="tx2"/>
                </a:solidFill>
                <a:latin typeface="Arial" panose="020B0604020202020204" pitchFamily="34" charset="0"/>
                <a:ea typeface="MS PGothic" panose="020B0600070205080204" pitchFamily="34" charset="-128"/>
              </a:defRPr>
            </a:lvl9pPr>
          </a:lstStyle>
          <a:p>
            <a:pPr algn="ctr" eaLnBrk="1" hangingPunct="1">
              <a:defRPr/>
            </a:pPr>
            <a:r>
              <a:rPr lang="en-US" altLang="en-US" sz="4800" b="1" dirty="0">
                <a:solidFill>
                  <a:schemeClr val="bg1"/>
                </a:solidFill>
              </a:rPr>
              <a:t>RESULTS (</a:t>
            </a:r>
            <a:r>
              <a:rPr lang="en-US" altLang="en-US" sz="4800" b="1" i="1" dirty="0">
                <a:solidFill>
                  <a:schemeClr val="bg1"/>
                </a:solidFill>
              </a:rPr>
              <a:t>continued</a:t>
            </a:r>
            <a:r>
              <a:rPr lang="en-US" altLang="en-US" sz="4800" b="1" dirty="0">
                <a:solidFill>
                  <a:schemeClr val="bg1"/>
                </a:solidFill>
              </a:rPr>
              <a:t>)</a:t>
            </a:r>
          </a:p>
        </p:txBody>
      </p:sp>
      <p:sp>
        <p:nvSpPr>
          <p:cNvPr id="29" name="Rectangle 28">
            <a:extLst>
              <a:ext uri="{FF2B5EF4-FFF2-40B4-BE49-F238E27FC236}">
                <a16:creationId xmlns:a16="http://schemas.microsoft.com/office/drawing/2014/main" id="{095A37BF-44C0-4E6B-BD0B-FB85B1DBA983}"/>
              </a:ext>
            </a:extLst>
          </p:cNvPr>
          <p:cNvSpPr/>
          <p:nvPr/>
        </p:nvSpPr>
        <p:spPr>
          <a:xfrm>
            <a:off x="22417710" y="6738748"/>
            <a:ext cx="10378440" cy="6740307"/>
          </a:xfrm>
          <a:prstGeom prst="rect">
            <a:avLst/>
          </a:prstGeom>
        </p:spPr>
        <p:txBody>
          <a:bodyPr wrap="square">
            <a:noAutofit/>
          </a:bodyPr>
          <a:lstStyle/>
          <a:p>
            <a:pPr lvl="0" indent="457200" algn="just"/>
            <a:r>
              <a:rPr lang="en-US" sz="3600" dirty="0">
                <a:solidFill>
                  <a:prstClr val="black"/>
                </a:solidFill>
              </a:rPr>
              <a:t>Many of the sections also contain hyperlinks, which lead to helpful information </a:t>
            </a:r>
            <a:r>
              <a:rPr lang="en-US" sz="3600" b="1" dirty="0">
                <a:solidFill>
                  <a:prstClr val="black"/>
                </a:solidFill>
              </a:rPr>
              <a:t>(Figure 4)</a:t>
            </a:r>
            <a:r>
              <a:rPr lang="en-US" sz="3600" dirty="0">
                <a:solidFill>
                  <a:prstClr val="black"/>
                </a:solidFill>
              </a:rPr>
              <a:t>. To ensure that staff could easily access important documents, we established a centralized “Stem Cell Transplantation &amp; Cellular Therapy Documents” repository using OneDrive </a:t>
            </a:r>
            <a:r>
              <a:rPr lang="en-US" sz="3600" b="1" dirty="0">
                <a:solidFill>
                  <a:prstClr val="black"/>
                </a:solidFill>
              </a:rPr>
              <a:t>(Figure 5)</a:t>
            </a:r>
            <a:r>
              <a:rPr lang="en-US" sz="3600" dirty="0">
                <a:solidFill>
                  <a:prstClr val="black"/>
                </a:solidFill>
              </a:rPr>
              <a:t>,</a:t>
            </a:r>
            <a:r>
              <a:rPr lang="en-US" sz="3600" b="1" dirty="0">
                <a:solidFill>
                  <a:prstClr val="black"/>
                </a:solidFill>
              </a:rPr>
              <a:t> </a:t>
            </a:r>
            <a:r>
              <a:rPr lang="en-US" sz="3600" dirty="0">
                <a:solidFill>
                  <a:prstClr val="black"/>
                </a:solidFill>
              </a:rPr>
              <a:t>where documents such as CVs and credentialing information are deposited. </a:t>
            </a:r>
          </a:p>
          <a:p>
            <a:pPr lvl="0" indent="457200" algn="just"/>
            <a:r>
              <a:rPr lang="en-US" sz="3600" dirty="0">
                <a:solidFill>
                  <a:prstClr val="black"/>
                </a:solidFill>
              </a:rPr>
              <a:t>Importantly, all information is timestamped, which ensures information is current and indicates when updates may be needed.</a:t>
            </a:r>
          </a:p>
        </p:txBody>
      </p:sp>
      <p:sp>
        <p:nvSpPr>
          <p:cNvPr id="126" name="TextBox 125">
            <a:extLst>
              <a:ext uri="{FF2B5EF4-FFF2-40B4-BE49-F238E27FC236}">
                <a16:creationId xmlns:a16="http://schemas.microsoft.com/office/drawing/2014/main" id="{5C357630-158C-4563-8D34-4BC77F5244EA}"/>
              </a:ext>
            </a:extLst>
          </p:cNvPr>
          <p:cNvSpPr txBox="1"/>
          <p:nvPr/>
        </p:nvSpPr>
        <p:spPr>
          <a:xfrm>
            <a:off x="9546823" y="31854451"/>
            <a:ext cx="12453596" cy="646331"/>
          </a:xfrm>
          <a:prstGeom prst="rect">
            <a:avLst/>
          </a:prstGeom>
          <a:noFill/>
        </p:spPr>
        <p:txBody>
          <a:bodyPr wrap="square" rtlCol="0">
            <a:spAutoFit/>
          </a:bodyPr>
          <a:lstStyle/>
          <a:p>
            <a:r>
              <a:rPr lang="en-US" sz="3600" b="1" dirty="0"/>
              <a:t>Figure 3. </a:t>
            </a:r>
            <a:r>
              <a:rPr lang="en-US" sz="3600" dirty="0"/>
              <a:t>“Onboarding Checklist” section of our online handbook.</a:t>
            </a:r>
          </a:p>
        </p:txBody>
      </p:sp>
      <p:sp>
        <p:nvSpPr>
          <p:cNvPr id="128" name="TextBox 127">
            <a:extLst>
              <a:ext uri="{FF2B5EF4-FFF2-40B4-BE49-F238E27FC236}">
                <a16:creationId xmlns:a16="http://schemas.microsoft.com/office/drawing/2014/main" id="{B86ABE7C-A4FB-4F93-AE01-7F13CE3E842B}"/>
              </a:ext>
            </a:extLst>
          </p:cNvPr>
          <p:cNvSpPr txBox="1"/>
          <p:nvPr/>
        </p:nvSpPr>
        <p:spPr>
          <a:xfrm>
            <a:off x="22616262" y="15988127"/>
            <a:ext cx="9601200" cy="1200329"/>
          </a:xfrm>
          <a:prstGeom prst="rect">
            <a:avLst/>
          </a:prstGeom>
          <a:noFill/>
        </p:spPr>
        <p:txBody>
          <a:bodyPr wrap="square" rtlCol="0">
            <a:noAutofit/>
          </a:bodyPr>
          <a:lstStyle/>
          <a:p>
            <a:pPr algn="just"/>
            <a:r>
              <a:rPr lang="en-US" sz="3600" b="1" dirty="0"/>
              <a:t>Figure 4. </a:t>
            </a:r>
            <a:r>
              <a:rPr lang="en-US" sz="3600" dirty="0"/>
              <a:t>Example of a section of the handbook containing hyperlinks to detailed information.</a:t>
            </a:r>
          </a:p>
        </p:txBody>
      </p:sp>
      <p:sp>
        <p:nvSpPr>
          <p:cNvPr id="129" name="TextBox 128">
            <a:extLst>
              <a:ext uri="{FF2B5EF4-FFF2-40B4-BE49-F238E27FC236}">
                <a16:creationId xmlns:a16="http://schemas.microsoft.com/office/drawing/2014/main" id="{EDF94CCB-C8F0-4D5A-83F0-2999D460F39F}"/>
              </a:ext>
            </a:extLst>
          </p:cNvPr>
          <p:cNvSpPr txBox="1"/>
          <p:nvPr/>
        </p:nvSpPr>
        <p:spPr>
          <a:xfrm>
            <a:off x="22616262" y="20734182"/>
            <a:ext cx="9601200" cy="1754326"/>
          </a:xfrm>
          <a:prstGeom prst="rect">
            <a:avLst/>
          </a:prstGeom>
          <a:noFill/>
        </p:spPr>
        <p:txBody>
          <a:bodyPr wrap="square" rtlCol="0">
            <a:noAutofit/>
          </a:bodyPr>
          <a:lstStyle/>
          <a:p>
            <a:pPr algn="just"/>
            <a:r>
              <a:rPr lang="en-US" sz="3600" b="1" dirty="0"/>
              <a:t>Figure 5. </a:t>
            </a:r>
            <a:r>
              <a:rPr lang="en-US" sz="3600" dirty="0"/>
              <a:t>Example of a section of the OneDrive repository containing documents regarding key personnel.</a:t>
            </a:r>
          </a:p>
        </p:txBody>
      </p:sp>
      <p:pic>
        <p:nvPicPr>
          <p:cNvPr id="30" name="Picture 29">
            <a:extLst>
              <a:ext uri="{FF2B5EF4-FFF2-40B4-BE49-F238E27FC236}">
                <a16:creationId xmlns:a16="http://schemas.microsoft.com/office/drawing/2014/main" id="{13A7C41A-5281-4DE2-BA6C-4449F3DFDC6A}"/>
              </a:ext>
            </a:extLst>
          </p:cNvPr>
          <p:cNvPicPr>
            <a:picLocks noChangeAspect="1"/>
          </p:cNvPicPr>
          <p:nvPr/>
        </p:nvPicPr>
        <p:blipFill>
          <a:blip r:embed="rId7"/>
          <a:stretch>
            <a:fillRect/>
          </a:stretch>
        </p:blipFill>
        <p:spPr>
          <a:xfrm>
            <a:off x="200217" y="13050379"/>
            <a:ext cx="8538306" cy="5156378"/>
          </a:xfrm>
          <a:prstGeom prst="rect">
            <a:avLst/>
          </a:prstGeom>
        </p:spPr>
      </p:pic>
      <p:pic>
        <p:nvPicPr>
          <p:cNvPr id="31" name="Picture 30">
            <a:extLst>
              <a:ext uri="{FF2B5EF4-FFF2-40B4-BE49-F238E27FC236}">
                <a16:creationId xmlns:a16="http://schemas.microsoft.com/office/drawing/2014/main" id="{9E9B0BE6-0A4F-4141-8B3B-A04F451BAD7A}"/>
              </a:ext>
            </a:extLst>
          </p:cNvPr>
          <p:cNvPicPr>
            <a:picLocks noChangeAspect="1"/>
          </p:cNvPicPr>
          <p:nvPr/>
        </p:nvPicPr>
        <p:blipFill>
          <a:blip r:embed="rId8"/>
          <a:stretch>
            <a:fillRect/>
          </a:stretch>
        </p:blipFill>
        <p:spPr>
          <a:xfrm>
            <a:off x="23070342" y="12061024"/>
            <a:ext cx="8679145" cy="4334306"/>
          </a:xfrm>
          <a:prstGeom prst="rect">
            <a:avLst/>
          </a:prstGeom>
        </p:spPr>
      </p:pic>
      <p:sp>
        <p:nvSpPr>
          <p:cNvPr id="131" name="Line 122">
            <a:extLst>
              <a:ext uri="{FF2B5EF4-FFF2-40B4-BE49-F238E27FC236}">
                <a16:creationId xmlns:a16="http://schemas.microsoft.com/office/drawing/2014/main" id="{170FDD68-248F-49C5-862E-683D8EB30035}"/>
              </a:ext>
            </a:extLst>
          </p:cNvPr>
          <p:cNvSpPr>
            <a:spLocks noChangeShapeType="1"/>
          </p:cNvSpPr>
          <p:nvPr/>
        </p:nvSpPr>
        <p:spPr bwMode="auto">
          <a:xfrm flipH="1">
            <a:off x="22145244" y="6312094"/>
            <a:ext cx="44714" cy="26334720"/>
          </a:xfrm>
          <a:prstGeom prst="line">
            <a:avLst/>
          </a:prstGeom>
          <a:ln w="63500">
            <a:solidFill>
              <a:srgbClr val="C00000"/>
            </a:solidFill>
            <a:prstDash val="solid"/>
            <a:headEnd type="none" w="med" len="med"/>
            <a:tailEnd type="none" w="med" len="med"/>
          </a:ln>
        </p:spPr>
        <p:style>
          <a:lnRef idx="1">
            <a:schemeClr val="dk1"/>
          </a:lnRef>
          <a:fillRef idx="0">
            <a:schemeClr val="dk1"/>
          </a:fillRef>
          <a:effectRef idx="0">
            <a:schemeClr val="dk1"/>
          </a:effectRef>
          <a:fontRef idx="minor">
            <a:schemeClr val="tx1"/>
          </a:fontRef>
        </p:style>
        <p:txBody>
          <a:bodyPr wrap="none" anchor="ctr"/>
          <a:lstStyle/>
          <a:p>
            <a:pPr algn="ctr" eaLnBrk="1" hangingPunct="1">
              <a:defRPr/>
            </a:pPr>
            <a:endParaRPr lang="en-US" sz="1486" dirty="0"/>
          </a:p>
        </p:txBody>
      </p:sp>
      <p:pic>
        <p:nvPicPr>
          <p:cNvPr id="32" name="Picture 31">
            <a:extLst>
              <a:ext uri="{FF2B5EF4-FFF2-40B4-BE49-F238E27FC236}">
                <a16:creationId xmlns:a16="http://schemas.microsoft.com/office/drawing/2014/main" id="{59248061-5725-47E7-B4B4-9C5280F003DF}"/>
              </a:ext>
            </a:extLst>
          </p:cNvPr>
          <p:cNvPicPr>
            <a:picLocks noChangeAspect="1"/>
          </p:cNvPicPr>
          <p:nvPr/>
        </p:nvPicPr>
        <p:blipFill>
          <a:blip r:embed="rId9"/>
          <a:stretch>
            <a:fillRect/>
          </a:stretch>
        </p:blipFill>
        <p:spPr>
          <a:xfrm>
            <a:off x="9380839" y="13335121"/>
            <a:ext cx="12491807" cy="5544203"/>
          </a:xfrm>
          <a:prstGeom prst="rect">
            <a:avLst/>
          </a:prstGeom>
        </p:spPr>
      </p:pic>
    </p:spTree>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CEB05C7C49586A459B01E740FF86C182" ma:contentTypeVersion="13" ma:contentTypeDescription="Create a new document." ma:contentTypeScope="" ma:versionID="4d516a2aefbcc83ecc9b5d14ba13f792">
  <xsd:schema xmlns:xsd="http://www.w3.org/2001/XMLSchema" xmlns:xs="http://www.w3.org/2001/XMLSchema" xmlns:p="http://schemas.microsoft.com/office/2006/metadata/properties" xmlns:ns3="9059fe7b-23c3-4fa0-8efa-143a0d7fb902" xmlns:ns4="e224efa4-de1f-488c-a9e9-700399a1a2cd" targetNamespace="http://schemas.microsoft.com/office/2006/metadata/properties" ma:root="true" ma:fieldsID="dab1ac017f2c8afbe43568af0a90b75d" ns3:_="" ns4:_="">
    <xsd:import namespace="9059fe7b-23c3-4fa0-8efa-143a0d7fb902"/>
    <xsd:import namespace="e224efa4-de1f-488c-a9e9-700399a1a2cd"/>
    <xsd:element name="properties">
      <xsd:complexType>
        <xsd:sequence>
          <xsd:element name="documentManagement">
            <xsd:complexType>
              <xsd:all>
                <xsd:element ref="ns3:MediaServiceMetadata" minOccurs="0"/>
                <xsd:element ref="ns3:MediaServiceFastMetadata" minOccurs="0"/>
                <xsd:element ref="ns3:MediaServiceAutoKeyPoints" minOccurs="0"/>
                <xsd:element ref="ns3:MediaServiceKeyPoints" minOccurs="0"/>
                <xsd:element ref="ns3:MediaServiceAutoTags" minOccurs="0"/>
                <xsd:element ref="ns3:MediaServiceOCR" minOccurs="0"/>
                <xsd:element ref="ns3:MediaServiceGenerationTime" minOccurs="0"/>
                <xsd:element ref="ns3:MediaServiceEventHashCode" minOccurs="0"/>
                <xsd:element ref="ns3:MediaServiceDateTaken" minOccurs="0"/>
                <xsd:element ref="ns4:SharedWithUsers" minOccurs="0"/>
                <xsd:element ref="ns4:SharedWithDetails" minOccurs="0"/>
                <xsd:element ref="ns4:SharingHintHash" minOccurs="0"/>
                <xsd:element ref="ns3:_activity"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059fe7b-23c3-4fa0-8efa-143a0d7fb902"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AutoTags" ma:index="12" nillable="true" ma:displayName="Tags" ma:internalName="MediaServiceAutoTags"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DateTaken" ma:index="16" nillable="true" ma:displayName="MediaServiceDateTaken" ma:hidden="true" ma:internalName="MediaServiceDateTaken" ma:readOnly="true">
      <xsd:simpleType>
        <xsd:restriction base="dms:Text"/>
      </xsd:simpleType>
    </xsd:element>
    <xsd:element name="_activity" ma:index="20" nillable="true" ma:displayName="_activity" ma:hidden="true" ma:internalName="_activity">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e224efa4-de1f-488c-a9e9-700399a1a2cd" elementFormDefault="qualified">
    <xsd:import namespace="http://schemas.microsoft.com/office/2006/documentManagement/types"/>
    <xsd:import namespace="http://schemas.microsoft.com/office/infopath/2007/PartnerControls"/>
    <xsd:element name="SharedWithUsers" ma:index="17"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8" nillable="true" ma:displayName="Shared With Details" ma:internalName="SharedWithDetails" ma:readOnly="true">
      <xsd:simpleType>
        <xsd:restriction base="dms:Note">
          <xsd:maxLength value="255"/>
        </xsd:restriction>
      </xsd:simpleType>
    </xsd:element>
    <xsd:element name="SharingHintHash" ma:index="19"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_activity xmlns="9059fe7b-23c3-4fa0-8efa-143a0d7fb902" xsi:nil="true"/>
  </documentManagement>
</p:properties>
</file>

<file path=customXml/itemProps1.xml><?xml version="1.0" encoding="utf-8"?>
<ds:datastoreItem xmlns:ds="http://schemas.openxmlformats.org/officeDocument/2006/customXml" ds:itemID="{FD7E78FE-6D60-4055-A904-750FB4F1C901}">
  <ds:schemaRefs>
    <ds:schemaRef ds:uri="http://schemas.microsoft.com/sharepoint/v3/contenttype/forms"/>
  </ds:schemaRefs>
</ds:datastoreItem>
</file>

<file path=customXml/itemProps2.xml><?xml version="1.0" encoding="utf-8"?>
<ds:datastoreItem xmlns:ds="http://schemas.openxmlformats.org/officeDocument/2006/customXml" ds:itemID="{AD649658-3B8D-40CE-B6EE-520DDDD9B1A4}">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9059fe7b-23c3-4fa0-8efa-143a0d7fb902"/>
    <ds:schemaRef ds:uri="e224efa4-de1f-488c-a9e9-700399a1a2cd"/>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8C7D0222-8774-4035-83EF-EAB3F0B86EC0}">
  <ds:schemaRefs>
    <ds:schemaRef ds:uri="e224efa4-de1f-488c-a9e9-700399a1a2cd"/>
    <ds:schemaRef ds:uri="http://purl.org/dc/dcmitype/"/>
    <ds:schemaRef ds:uri="http://www.w3.org/XML/1998/namespace"/>
    <ds:schemaRef ds:uri="http://schemas.microsoft.com/office/2006/documentManagement/types"/>
    <ds:schemaRef ds:uri="http://purl.org/dc/terms/"/>
    <ds:schemaRef ds:uri="http://schemas.microsoft.com/office/infopath/2007/PartnerControls"/>
    <ds:schemaRef ds:uri="9059fe7b-23c3-4fa0-8efa-143a0d7fb902"/>
    <ds:schemaRef ds:uri="http://purl.org/dc/elements/1.1/"/>
    <ds:schemaRef ds:uri="http://schemas.openxmlformats.org/package/2006/metadata/core-properties"/>
    <ds:schemaRef ds:uri="http://schemas.microsoft.com/office/2006/metadata/properties"/>
  </ds:schemaRefs>
</ds:datastoreItem>
</file>

<file path=docProps/app.xml><?xml version="1.0" encoding="utf-8"?>
<Properties xmlns="http://schemas.openxmlformats.org/officeDocument/2006/extended-properties" xmlns:vt="http://schemas.openxmlformats.org/officeDocument/2006/docPropsVTypes">
  <Template>Office Theme</Template>
  <TotalTime>5377</TotalTime>
  <Words>625</Words>
  <Application>Microsoft Office PowerPoint</Application>
  <PresentationFormat>Custom</PresentationFormat>
  <Paragraphs>39</Paragraphs>
  <Slides>1</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vt:i4>
      </vt:variant>
    </vt:vector>
  </HeadingPairs>
  <TitlesOfParts>
    <vt:vector size="5" baseType="lpstr">
      <vt:lpstr>Arial</vt:lpstr>
      <vt:lpstr>Calibri</vt:lpstr>
      <vt:lpstr>Calibri Light</vt:lpstr>
      <vt:lpstr>Office Theme</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User</dc:creator>
  <cp:lastModifiedBy>Agbor,Amaka U</cp:lastModifiedBy>
  <cp:revision>102</cp:revision>
  <dcterms:created xsi:type="dcterms:W3CDTF">2015-06-29T16:44:08Z</dcterms:created>
  <dcterms:modified xsi:type="dcterms:W3CDTF">2023-03-21T19:38:46Z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0x010100CEB05C7C49586A459B01E740FF86C182</vt:lpwstr>
  </property>
  <property fmtid="{D5CDD505-2E9C-101B-9397-08002B2CF9AE}" pid="3" name="EmailTo">
    <vt:lpwstr/>
  </property>
  <property fmtid="{D5CDD505-2E9C-101B-9397-08002B2CF9AE}" pid="4" name="Target Audiences">
    <vt:lpwstr/>
  </property>
  <property fmtid="{D5CDD505-2E9C-101B-9397-08002B2CF9AE}" pid="5" name="EmailSender">
    <vt:lpwstr/>
  </property>
  <property fmtid="{D5CDD505-2E9C-101B-9397-08002B2CF9AE}" pid="6" name="EmailFrom">
    <vt:lpwstr/>
  </property>
  <property fmtid="{D5CDD505-2E9C-101B-9397-08002B2CF9AE}" pid="7" name="EmailSubject">
    <vt:lpwstr/>
  </property>
  <property fmtid="{D5CDD505-2E9C-101B-9397-08002B2CF9AE}" pid="8" name="EmailCc">
    <vt:lpwstr/>
  </property>
</Properties>
</file>