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9"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FA0F01B-41E8-1A0E-104A-561DEAD9D614}" name="Gann,Laurissa B" initials="GB" userId="S::lgann@mdanderson.org::d1b51052-5db8-4639-9207-e31b07650f3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342FE40-5DF6-46F3-8377-0628C211C828}" v="1" dt="2023-03-22T13:32:24.56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7" d="100"/>
          <a:sy n="67" d="100"/>
        </p:scale>
        <p:origin x="604" y="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8/10/relationships/authors" Target="authors.xml"/><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6885CFB-6CAD-4133-932E-DB3624D6A8D3}" type="doc">
      <dgm:prSet loTypeId="urn:microsoft.com/office/officeart/2005/8/layout/arrow3" loCatId="relationship" qsTypeId="urn:microsoft.com/office/officeart/2005/8/quickstyle/simple1" qsCatId="simple" csTypeId="urn:microsoft.com/office/officeart/2005/8/colors/accent1_4" csCatId="accent1" phldr="1"/>
      <dgm:spPr/>
      <dgm:t>
        <a:bodyPr/>
        <a:lstStyle/>
        <a:p>
          <a:endParaRPr lang="en-US"/>
        </a:p>
      </dgm:t>
    </dgm:pt>
    <dgm:pt modelId="{3FE69F61-59F6-42AD-B8F1-7819E3EA250A}">
      <dgm:prSet phldrT="[Text]"/>
      <dgm:spPr/>
      <dgm:t>
        <a:bodyPr/>
        <a:lstStyle/>
        <a:p>
          <a:r>
            <a:rPr lang="en-US"/>
            <a:t>Library controls costs through consortia purchases (buying partnerships) with other libraries.</a:t>
          </a:r>
        </a:p>
      </dgm:t>
    </dgm:pt>
    <dgm:pt modelId="{194277B4-F6E1-487A-BB26-B993A9233A0A}" type="parTrans" cxnId="{A988262B-F60A-40E0-B1AC-0CD2EBD50426}">
      <dgm:prSet/>
      <dgm:spPr/>
      <dgm:t>
        <a:bodyPr/>
        <a:lstStyle/>
        <a:p>
          <a:endParaRPr lang="en-US"/>
        </a:p>
      </dgm:t>
    </dgm:pt>
    <dgm:pt modelId="{1965B5A3-C03C-400B-B55F-431B228AABF7}" type="sibTrans" cxnId="{A988262B-F60A-40E0-B1AC-0CD2EBD50426}">
      <dgm:prSet/>
      <dgm:spPr/>
      <dgm:t>
        <a:bodyPr/>
        <a:lstStyle/>
        <a:p>
          <a:endParaRPr lang="en-US"/>
        </a:p>
      </dgm:t>
    </dgm:pt>
    <dgm:pt modelId="{6F0BBF69-0250-426C-A2F0-650326B779D3}">
      <dgm:prSet phldrT="[Text]"/>
      <dgm:spPr/>
      <dgm:t>
        <a:bodyPr/>
        <a:lstStyle/>
        <a:p>
          <a:r>
            <a:rPr lang="en-US"/>
            <a:t>Average cost of journal subscriptions increases 4-5% each year</a:t>
          </a:r>
        </a:p>
      </dgm:t>
    </dgm:pt>
    <dgm:pt modelId="{98D3085C-A306-4581-A8E9-F78D7A14AE69}" type="parTrans" cxnId="{D5825B76-17BB-4DD6-9D08-AE55C83CA48F}">
      <dgm:prSet/>
      <dgm:spPr/>
      <dgm:t>
        <a:bodyPr/>
        <a:lstStyle/>
        <a:p>
          <a:endParaRPr lang="en-US"/>
        </a:p>
      </dgm:t>
    </dgm:pt>
    <dgm:pt modelId="{34D12C90-6095-4D56-B53D-B816DF62CA0F}" type="sibTrans" cxnId="{D5825B76-17BB-4DD6-9D08-AE55C83CA48F}">
      <dgm:prSet/>
      <dgm:spPr/>
      <dgm:t>
        <a:bodyPr/>
        <a:lstStyle/>
        <a:p>
          <a:endParaRPr lang="en-US"/>
        </a:p>
      </dgm:t>
    </dgm:pt>
    <dgm:pt modelId="{A343B6FC-AA1E-4B7B-905A-0674E8748791}" type="pres">
      <dgm:prSet presAssocID="{06885CFB-6CAD-4133-932E-DB3624D6A8D3}" presName="compositeShape" presStyleCnt="0">
        <dgm:presLayoutVars>
          <dgm:chMax val="2"/>
          <dgm:dir/>
          <dgm:resizeHandles val="exact"/>
        </dgm:presLayoutVars>
      </dgm:prSet>
      <dgm:spPr/>
    </dgm:pt>
    <dgm:pt modelId="{705E49E8-4F12-4088-84AF-DB7E98D726DA}" type="pres">
      <dgm:prSet presAssocID="{06885CFB-6CAD-4133-932E-DB3624D6A8D3}" presName="divider" presStyleLbl="fgShp" presStyleIdx="0" presStyleCnt="1"/>
      <dgm:spPr/>
    </dgm:pt>
    <dgm:pt modelId="{C5BFAF7A-BE03-4553-889B-AB7DC9CC5F57}" type="pres">
      <dgm:prSet presAssocID="{3FE69F61-59F6-42AD-B8F1-7819E3EA250A}" presName="downArrow" presStyleLbl="node1" presStyleIdx="0" presStyleCnt="2"/>
      <dgm:spPr/>
    </dgm:pt>
    <dgm:pt modelId="{62693C4B-E8D7-4B43-BDC8-A568B4859C46}" type="pres">
      <dgm:prSet presAssocID="{3FE69F61-59F6-42AD-B8F1-7819E3EA250A}" presName="downArrowText" presStyleLbl="revTx" presStyleIdx="0" presStyleCnt="2" custScaleX="115570" custLinFactNeighborX="-964" custLinFactNeighborY="-14139">
        <dgm:presLayoutVars>
          <dgm:bulletEnabled val="1"/>
        </dgm:presLayoutVars>
      </dgm:prSet>
      <dgm:spPr/>
    </dgm:pt>
    <dgm:pt modelId="{7FADC7E8-DDDF-4E64-BB74-396493CB621D}" type="pres">
      <dgm:prSet presAssocID="{6F0BBF69-0250-426C-A2F0-650326B779D3}" presName="upArrow" presStyleLbl="node1" presStyleIdx="1" presStyleCnt="2"/>
      <dgm:spPr/>
    </dgm:pt>
    <dgm:pt modelId="{76EA9C23-E884-48DA-9B5F-F8AB6EEFF5D6}" type="pres">
      <dgm:prSet presAssocID="{6F0BBF69-0250-426C-A2F0-650326B779D3}" presName="upArrowText" presStyleLbl="revTx" presStyleIdx="1" presStyleCnt="2">
        <dgm:presLayoutVars>
          <dgm:bulletEnabled val="1"/>
        </dgm:presLayoutVars>
      </dgm:prSet>
      <dgm:spPr/>
    </dgm:pt>
  </dgm:ptLst>
  <dgm:cxnLst>
    <dgm:cxn modelId="{A988262B-F60A-40E0-B1AC-0CD2EBD50426}" srcId="{06885CFB-6CAD-4133-932E-DB3624D6A8D3}" destId="{3FE69F61-59F6-42AD-B8F1-7819E3EA250A}" srcOrd="0" destOrd="0" parTransId="{194277B4-F6E1-487A-BB26-B993A9233A0A}" sibTransId="{1965B5A3-C03C-400B-B55F-431B228AABF7}"/>
    <dgm:cxn modelId="{B2FA4E31-0FA5-450C-80EF-AE9088E5B47D}" type="presOf" srcId="{3FE69F61-59F6-42AD-B8F1-7819E3EA250A}" destId="{62693C4B-E8D7-4B43-BDC8-A568B4859C46}" srcOrd="0" destOrd="0" presId="urn:microsoft.com/office/officeart/2005/8/layout/arrow3"/>
    <dgm:cxn modelId="{D5825B76-17BB-4DD6-9D08-AE55C83CA48F}" srcId="{06885CFB-6CAD-4133-932E-DB3624D6A8D3}" destId="{6F0BBF69-0250-426C-A2F0-650326B779D3}" srcOrd="1" destOrd="0" parTransId="{98D3085C-A306-4581-A8E9-F78D7A14AE69}" sibTransId="{34D12C90-6095-4D56-B53D-B816DF62CA0F}"/>
    <dgm:cxn modelId="{7AC241CE-1D21-4C5F-A5AD-EA2BF8AB811E}" type="presOf" srcId="{6F0BBF69-0250-426C-A2F0-650326B779D3}" destId="{76EA9C23-E884-48DA-9B5F-F8AB6EEFF5D6}" srcOrd="0" destOrd="0" presId="urn:microsoft.com/office/officeart/2005/8/layout/arrow3"/>
    <dgm:cxn modelId="{FE4C61FA-EE95-4017-A59A-3778FBE4012B}" type="presOf" srcId="{06885CFB-6CAD-4133-932E-DB3624D6A8D3}" destId="{A343B6FC-AA1E-4B7B-905A-0674E8748791}" srcOrd="0" destOrd="0" presId="urn:microsoft.com/office/officeart/2005/8/layout/arrow3"/>
    <dgm:cxn modelId="{AB7D68EF-999A-46DF-BB78-34C0BDC17263}" type="presParOf" srcId="{A343B6FC-AA1E-4B7B-905A-0674E8748791}" destId="{705E49E8-4F12-4088-84AF-DB7E98D726DA}" srcOrd="0" destOrd="0" presId="urn:microsoft.com/office/officeart/2005/8/layout/arrow3"/>
    <dgm:cxn modelId="{A333D69B-D42E-4F55-8B70-B968859A279B}" type="presParOf" srcId="{A343B6FC-AA1E-4B7B-905A-0674E8748791}" destId="{C5BFAF7A-BE03-4553-889B-AB7DC9CC5F57}" srcOrd="1" destOrd="0" presId="urn:microsoft.com/office/officeart/2005/8/layout/arrow3"/>
    <dgm:cxn modelId="{2039A42F-2820-4546-AEDA-10F933F9A83C}" type="presParOf" srcId="{A343B6FC-AA1E-4B7B-905A-0674E8748791}" destId="{62693C4B-E8D7-4B43-BDC8-A568B4859C46}" srcOrd="2" destOrd="0" presId="urn:microsoft.com/office/officeart/2005/8/layout/arrow3"/>
    <dgm:cxn modelId="{0F154BAC-6BC3-499E-B8BA-AABDF01B83DC}" type="presParOf" srcId="{A343B6FC-AA1E-4B7B-905A-0674E8748791}" destId="{7FADC7E8-DDDF-4E64-BB74-396493CB621D}" srcOrd="3" destOrd="0" presId="urn:microsoft.com/office/officeart/2005/8/layout/arrow3"/>
    <dgm:cxn modelId="{C91D2C8E-C61E-4DB4-A3C0-CB719418AE3C}" type="presParOf" srcId="{A343B6FC-AA1E-4B7B-905A-0674E8748791}" destId="{76EA9C23-E884-48DA-9B5F-F8AB6EEFF5D6}" srcOrd="4" destOrd="0" presId="urn:microsoft.com/office/officeart/2005/8/layout/arrow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5E49E8-4F12-4088-84AF-DB7E98D726DA}">
      <dsp:nvSpPr>
        <dsp:cNvPr id="0" name=""/>
        <dsp:cNvSpPr/>
      </dsp:nvSpPr>
      <dsp:spPr>
        <a:xfrm rot="21300000">
          <a:off x="9101" y="632906"/>
          <a:ext cx="2947756" cy="337562"/>
        </a:xfrm>
        <a:prstGeom prst="mathMinus">
          <a:avLst/>
        </a:prstGeom>
        <a:solidFill>
          <a:schemeClr val="accent1">
            <a:tint val="55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5BFAF7A-BE03-4553-889B-AB7DC9CC5F57}">
      <dsp:nvSpPr>
        <dsp:cNvPr id="0" name=""/>
        <dsp:cNvSpPr/>
      </dsp:nvSpPr>
      <dsp:spPr>
        <a:xfrm>
          <a:off x="355915" y="80168"/>
          <a:ext cx="889788" cy="641349"/>
        </a:xfrm>
        <a:prstGeom prst="downArrow">
          <a:avLst/>
        </a:prstGeom>
        <a:solidFill>
          <a:schemeClr val="accent1">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2693C4B-E8D7-4B43-BDC8-A568B4859C46}">
      <dsp:nvSpPr>
        <dsp:cNvPr id="0" name=""/>
        <dsp:cNvSpPr/>
      </dsp:nvSpPr>
      <dsp:spPr>
        <a:xfrm>
          <a:off x="1488921" y="0"/>
          <a:ext cx="1096883" cy="6734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a:t>Library controls costs through consortia purchases (buying partnerships) with other libraries.</a:t>
          </a:r>
        </a:p>
      </dsp:txBody>
      <dsp:txXfrm>
        <a:off x="1488921" y="0"/>
        <a:ext cx="1096883" cy="673417"/>
      </dsp:txXfrm>
    </dsp:sp>
    <dsp:sp modelId="{7FADC7E8-DDDF-4E64-BB74-396493CB621D}">
      <dsp:nvSpPr>
        <dsp:cNvPr id="0" name=""/>
        <dsp:cNvSpPr/>
      </dsp:nvSpPr>
      <dsp:spPr>
        <a:xfrm>
          <a:off x="1720256" y="881856"/>
          <a:ext cx="889788" cy="641349"/>
        </a:xfrm>
        <a:prstGeom prst="upArrow">
          <a:avLst/>
        </a:prstGeom>
        <a:solidFill>
          <a:schemeClr val="accent1">
            <a:shade val="50000"/>
            <a:hueOff val="-224068"/>
            <a:satOff val="-16133"/>
            <a:lumOff val="4751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6EA9C23-E884-48DA-9B5F-F8AB6EEFF5D6}">
      <dsp:nvSpPr>
        <dsp:cNvPr id="0" name=""/>
        <dsp:cNvSpPr/>
      </dsp:nvSpPr>
      <dsp:spPr>
        <a:xfrm>
          <a:off x="444894" y="929957"/>
          <a:ext cx="949107" cy="6734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en-US" sz="800" kern="1200"/>
            <a:t>Average cost of journal subscriptions increases 4-5% each year</a:t>
          </a:r>
        </a:p>
      </dsp:txBody>
      <dsp:txXfrm>
        <a:off x="444894" y="929957"/>
        <a:ext cx="949107" cy="673417"/>
      </dsp:txXfrm>
    </dsp:sp>
  </dsp:spTree>
</dsp:drawing>
</file>

<file path=ppt/diagrams/layout1.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CCD0F-E56E-42C1-B8F1-DD151D0C8A2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4AB04D8-DEDD-4DE8-ACA7-D2326B6624F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B18721E-F358-4CDE-9E16-276339D0BBD3}"/>
              </a:ext>
            </a:extLst>
          </p:cNvPr>
          <p:cNvSpPr>
            <a:spLocks noGrp="1"/>
          </p:cNvSpPr>
          <p:nvPr>
            <p:ph type="dt" sz="half" idx="10"/>
          </p:nvPr>
        </p:nvSpPr>
        <p:spPr/>
        <p:txBody>
          <a:bodyPr/>
          <a:lstStyle/>
          <a:p>
            <a:fld id="{A6DA1000-FDA5-42D7-A797-A546003380FB}" type="datetimeFigureOut">
              <a:rPr lang="en-US" smtClean="0"/>
              <a:t>3/22/2023</a:t>
            </a:fld>
            <a:endParaRPr lang="en-US"/>
          </a:p>
        </p:txBody>
      </p:sp>
      <p:sp>
        <p:nvSpPr>
          <p:cNvPr id="5" name="Footer Placeholder 4">
            <a:extLst>
              <a:ext uri="{FF2B5EF4-FFF2-40B4-BE49-F238E27FC236}">
                <a16:creationId xmlns:a16="http://schemas.microsoft.com/office/drawing/2014/main" id="{75918AEA-0BEF-49E6-84EC-932D907ACD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36C768-61C3-4FEE-8BCC-CC8EC82BC51F}"/>
              </a:ext>
            </a:extLst>
          </p:cNvPr>
          <p:cNvSpPr>
            <a:spLocks noGrp="1"/>
          </p:cNvSpPr>
          <p:nvPr>
            <p:ph type="sldNum" sz="quarter" idx="12"/>
          </p:nvPr>
        </p:nvSpPr>
        <p:spPr/>
        <p:txBody>
          <a:bodyPr/>
          <a:lstStyle/>
          <a:p>
            <a:fld id="{C245AD24-4444-454F-8928-AD778A7F27AA}" type="slidenum">
              <a:rPr lang="en-US" smtClean="0"/>
              <a:t>‹#›</a:t>
            </a:fld>
            <a:endParaRPr lang="en-US"/>
          </a:p>
        </p:txBody>
      </p:sp>
    </p:spTree>
    <p:extLst>
      <p:ext uri="{BB962C8B-B14F-4D97-AF65-F5344CB8AC3E}">
        <p14:creationId xmlns:p14="http://schemas.microsoft.com/office/powerpoint/2010/main" val="12224562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55B03A-7FBB-4B3E-AF42-42CC25F9606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CD01FD5-5E7C-43A7-AB95-8C02C882129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1BC781-F7F5-4908-A99E-F685AA71C63E}"/>
              </a:ext>
            </a:extLst>
          </p:cNvPr>
          <p:cNvSpPr>
            <a:spLocks noGrp="1"/>
          </p:cNvSpPr>
          <p:nvPr>
            <p:ph type="dt" sz="half" idx="10"/>
          </p:nvPr>
        </p:nvSpPr>
        <p:spPr/>
        <p:txBody>
          <a:bodyPr/>
          <a:lstStyle/>
          <a:p>
            <a:fld id="{A6DA1000-FDA5-42D7-A797-A546003380FB}" type="datetimeFigureOut">
              <a:rPr lang="en-US" smtClean="0"/>
              <a:t>3/22/2023</a:t>
            </a:fld>
            <a:endParaRPr lang="en-US"/>
          </a:p>
        </p:txBody>
      </p:sp>
      <p:sp>
        <p:nvSpPr>
          <p:cNvPr id="5" name="Footer Placeholder 4">
            <a:extLst>
              <a:ext uri="{FF2B5EF4-FFF2-40B4-BE49-F238E27FC236}">
                <a16:creationId xmlns:a16="http://schemas.microsoft.com/office/drawing/2014/main" id="{B9E846BA-7451-409D-AFFC-63AC38D478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8844F8-060D-4C2B-8FF0-04849B212229}"/>
              </a:ext>
            </a:extLst>
          </p:cNvPr>
          <p:cNvSpPr>
            <a:spLocks noGrp="1"/>
          </p:cNvSpPr>
          <p:nvPr>
            <p:ph type="sldNum" sz="quarter" idx="12"/>
          </p:nvPr>
        </p:nvSpPr>
        <p:spPr/>
        <p:txBody>
          <a:bodyPr/>
          <a:lstStyle/>
          <a:p>
            <a:fld id="{C245AD24-4444-454F-8928-AD778A7F27AA}" type="slidenum">
              <a:rPr lang="en-US" smtClean="0"/>
              <a:t>‹#›</a:t>
            </a:fld>
            <a:endParaRPr lang="en-US"/>
          </a:p>
        </p:txBody>
      </p:sp>
    </p:spTree>
    <p:extLst>
      <p:ext uri="{BB962C8B-B14F-4D97-AF65-F5344CB8AC3E}">
        <p14:creationId xmlns:p14="http://schemas.microsoft.com/office/powerpoint/2010/main" val="3401564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27BB7C5-5C31-4888-9117-22AB69B26B6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0C2E261-56BF-4EDD-9BE8-5AFD583941C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2119816-F251-49AF-A2B3-B7DB92AAB7DB}"/>
              </a:ext>
            </a:extLst>
          </p:cNvPr>
          <p:cNvSpPr>
            <a:spLocks noGrp="1"/>
          </p:cNvSpPr>
          <p:nvPr>
            <p:ph type="dt" sz="half" idx="10"/>
          </p:nvPr>
        </p:nvSpPr>
        <p:spPr/>
        <p:txBody>
          <a:bodyPr/>
          <a:lstStyle/>
          <a:p>
            <a:fld id="{A6DA1000-FDA5-42D7-A797-A546003380FB}" type="datetimeFigureOut">
              <a:rPr lang="en-US" smtClean="0"/>
              <a:t>3/22/2023</a:t>
            </a:fld>
            <a:endParaRPr lang="en-US"/>
          </a:p>
        </p:txBody>
      </p:sp>
      <p:sp>
        <p:nvSpPr>
          <p:cNvPr id="5" name="Footer Placeholder 4">
            <a:extLst>
              <a:ext uri="{FF2B5EF4-FFF2-40B4-BE49-F238E27FC236}">
                <a16:creationId xmlns:a16="http://schemas.microsoft.com/office/drawing/2014/main" id="{F560E0DC-2931-45F9-805F-475019E1E95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DCCB9C-4A87-42F6-91DD-A12B87EAD0E7}"/>
              </a:ext>
            </a:extLst>
          </p:cNvPr>
          <p:cNvSpPr>
            <a:spLocks noGrp="1"/>
          </p:cNvSpPr>
          <p:nvPr>
            <p:ph type="sldNum" sz="quarter" idx="12"/>
          </p:nvPr>
        </p:nvSpPr>
        <p:spPr/>
        <p:txBody>
          <a:bodyPr/>
          <a:lstStyle/>
          <a:p>
            <a:fld id="{C245AD24-4444-454F-8928-AD778A7F27AA}" type="slidenum">
              <a:rPr lang="en-US" smtClean="0"/>
              <a:t>‹#›</a:t>
            </a:fld>
            <a:endParaRPr lang="en-US"/>
          </a:p>
        </p:txBody>
      </p:sp>
    </p:spTree>
    <p:extLst>
      <p:ext uri="{BB962C8B-B14F-4D97-AF65-F5344CB8AC3E}">
        <p14:creationId xmlns:p14="http://schemas.microsoft.com/office/powerpoint/2010/main" val="27901580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5 Column Re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FC255EE-7D1C-43FF-A107-932418E70C04}"/>
              </a:ext>
            </a:extLst>
          </p:cNvPr>
          <p:cNvSpPr/>
          <p:nvPr userDrawn="1"/>
        </p:nvSpPr>
        <p:spPr>
          <a:xfrm>
            <a:off x="1" y="0"/>
            <a:ext cx="12192000" cy="104717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7F461FBE-E9B8-454D-BAFD-31EB8DA84FBF}"/>
              </a:ext>
            </a:extLst>
          </p:cNvPr>
          <p:cNvSpPr/>
          <p:nvPr userDrawn="1"/>
        </p:nvSpPr>
        <p:spPr>
          <a:xfrm>
            <a:off x="1" y="708069"/>
            <a:ext cx="10441015" cy="339101"/>
          </a:xfrm>
          <a:custGeom>
            <a:avLst/>
            <a:gdLst>
              <a:gd name="connsiteX0" fmla="*/ 0 w 10441015"/>
              <a:gd name="connsiteY0" fmla="*/ 0 h 339101"/>
              <a:gd name="connsiteX1" fmla="*/ 9392085 w 10441015"/>
              <a:gd name="connsiteY1" fmla="*/ 0 h 339101"/>
              <a:gd name="connsiteX2" fmla="*/ 10419354 w 10441015"/>
              <a:gd name="connsiteY2" fmla="*/ 305093 h 339101"/>
              <a:gd name="connsiteX3" fmla="*/ 10441015 w 10441015"/>
              <a:gd name="connsiteY3" fmla="*/ 339101 h 339101"/>
              <a:gd name="connsiteX4" fmla="*/ 0 w 10441015"/>
              <a:gd name="connsiteY4" fmla="*/ 339101 h 339101"/>
              <a:gd name="connsiteX5" fmla="*/ 0 w 10441015"/>
              <a:gd name="connsiteY5" fmla="*/ 0 h 339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41015" h="339101">
                <a:moveTo>
                  <a:pt x="0" y="0"/>
                </a:moveTo>
                <a:lnTo>
                  <a:pt x="9392085" y="0"/>
                </a:lnTo>
                <a:cubicBezTo>
                  <a:pt x="9874752" y="0"/>
                  <a:pt x="10283167" y="128338"/>
                  <a:pt x="10419354" y="305093"/>
                </a:cubicBezTo>
                <a:lnTo>
                  <a:pt x="10441015" y="339101"/>
                </a:lnTo>
                <a:lnTo>
                  <a:pt x="0" y="339101"/>
                </a:lnTo>
                <a:lnTo>
                  <a:pt x="0" y="0"/>
                </a:ln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600"/>
              </a:spcBef>
            </a:pPr>
            <a:endParaRPr lang="en-US" sz="1800" b="1">
              <a:latin typeface="+mj-lt"/>
            </a:endParaRPr>
          </a:p>
        </p:txBody>
      </p:sp>
      <p:sp>
        <p:nvSpPr>
          <p:cNvPr id="2" name="Title 1">
            <a:extLst>
              <a:ext uri="{FF2B5EF4-FFF2-40B4-BE49-F238E27FC236}">
                <a16:creationId xmlns:a16="http://schemas.microsoft.com/office/drawing/2014/main" id="{93C9E3F0-F46D-4E80-BD0B-4B768FE0E6BC}"/>
              </a:ext>
            </a:extLst>
          </p:cNvPr>
          <p:cNvSpPr>
            <a:spLocks noGrp="1"/>
          </p:cNvSpPr>
          <p:nvPr>
            <p:ph type="title"/>
          </p:nvPr>
        </p:nvSpPr>
        <p:spPr>
          <a:xfrm>
            <a:off x="269876" y="45287"/>
            <a:ext cx="9321799" cy="662782"/>
          </a:xfrm>
        </p:spPr>
        <p:txBody>
          <a:bodyPr lIns="0" tIns="0" rIns="0" bIns="0">
            <a:normAutofit/>
          </a:bodyPr>
          <a:lstStyle>
            <a:lvl1pPr>
              <a:defRPr sz="2000" b="1">
                <a:solidFill>
                  <a:schemeClr val="bg1"/>
                </a:solidFill>
                <a:latin typeface="Arial Narrow" panose="020B0606020202030204" pitchFamily="34" charset="0"/>
              </a:defRPr>
            </a:lvl1pPr>
          </a:lstStyle>
          <a:p>
            <a:r>
              <a:rPr lang="en-US"/>
              <a:t>Click to edit Master title style</a:t>
            </a:r>
          </a:p>
        </p:txBody>
      </p:sp>
      <p:sp>
        <p:nvSpPr>
          <p:cNvPr id="4" name="Date Placeholder 3">
            <a:extLst>
              <a:ext uri="{FF2B5EF4-FFF2-40B4-BE49-F238E27FC236}">
                <a16:creationId xmlns:a16="http://schemas.microsoft.com/office/drawing/2014/main" id="{649AEFCA-EDB7-477F-9511-022D6388DA11}"/>
              </a:ext>
            </a:extLst>
          </p:cNvPr>
          <p:cNvSpPr>
            <a:spLocks noGrp="1"/>
          </p:cNvSpPr>
          <p:nvPr>
            <p:ph type="dt" sz="half" idx="10"/>
          </p:nvPr>
        </p:nvSpPr>
        <p:spPr>
          <a:xfrm>
            <a:off x="269876" y="6632146"/>
            <a:ext cx="3311524" cy="225854"/>
          </a:xfrm>
        </p:spPr>
        <p:txBody>
          <a:bodyPr lIns="0" tIns="0" rIns="0" bIns="0">
            <a:normAutofit/>
          </a:bodyPr>
          <a:lstStyle>
            <a:lvl1pPr>
              <a:defRPr sz="500">
                <a:solidFill>
                  <a:schemeClr val="accent2"/>
                </a:solidFill>
                <a:latin typeface="+mj-lt"/>
              </a:defRPr>
            </a:lvl1pPr>
          </a:lstStyle>
          <a:p>
            <a:fld id="{47FA9741-B0D1-4174-A386-6248A53F23A8}" type="datetime4">
              <a:rPr lang="en-US" smtClean="0"/>
              <a:pPr/>
              <a:t>March 22, 2023</a:t>
            </a:fld>
            <a:endParaRPr lang="en-US"/>
          </a:p>
        </p:txBody>
      </p:sp>
      <p:sp>
        <p:nvSpPr>
          <p:cNvPr id="5" name="Footer Placeholder 4">
            <a:extLst>
              <a:ext uri="{FF2B5EF4-FFF2-40B4-BE49-F238E27FC236}">
                <a16:creationId xmlns:a16="http://schemas.microsoft.com/office/drawing/2014/main" id="{6C1D48BB-5E51-4FDA-A04E-36D1C85FDD95}"/>
              </a:ext>
            </a:extLst>
          </p:cNvPr>
          <p:cNvSpPr>
            <a:spLocks noGrp="1"/>
          </p:cNvSpPr>
          <p:nvPr>
            <p:ph type="ftr" sz="quarter" idx="11"/>
          </p:nvPr>
        </p:nvSpPr>
        <p:spPr>
          <a:xfrm>
            <a:off x="5996483" y="6632145"/>
            <a:ext cx="5921188" cy="225855"/>
          </a:xfrm>
        </p:spPr>
        <p:txBody>
          <a:bodyPr lIns="0" tIns="0" rIns="0" bIns="0"/>
          <a:lstStyle>
            <a:lvl1pPr algn="r">
              <a:defRPr sz="500">
                <a:solidFill>
                  <a:schemeClr val="accent6"/>
                </a:solidFill>
                <a:latin typeface="+mj-lt"/>
              </a:defRPr>
            </a:lvl1pPr>
          </a:lstStyle>
          <a:p>
            <a:r>
              <a:rPr lang="en-US" spc="-10"/>
              <a:t>Copyright 2020 MD Anderson Cancer Center All rights reserved.</a:t>
            </a:r>
          </a:p>
        </p:txBody>
      </p:sp>
      <p:sp>
        <p:nvSpPr>
          <p:cNvPr id="11" name="Text Placeholder 10">
            <a:extLst>
              <a:ext uri="{FF2B5EF4-FFF2-40B4-BE49-F238E27FC236}">
                <a16:creationId xmlns:a16="http://schemas.microsoft.com/office/drawing/2014/main" id="{522ED33A-9623-4D0B-B4E6-1FAE372401A8}"/>
              </a:ext>
            </a:extLst>
          </p:cNvPr>
          <p:cNvSpPr>
            <a:spLocks noGrp="1"/>
          </p:cNvSpPr>
          <p:nvPr>
            <p:ph type="body" sz="quarter" idx="13"/>
          </p:nvPr>
        </p:nvSpPr>
        <p:spPr>
          <a:xfrm>
            <a:off x="265113" y="742950"/>
            <a:ext cx="9326562" cy="304220"/>
          </a:xfrm>
        </p:spPr>
        <p:txBody>
          <a:bodyPr lIns="0" tIns="0" rIns="0" bIns="0" anchor="ctr">
            <a:normAutofit/>
          </a:bodyPr>
          <a:lstStyle>
            <a:lvl1pPr marL="0" indent="0">
              <a:lnSpc>
                <a:spcPct val="80000"/>
              </a:lnSpc>
              <a:spcBef>
                <a:spcPts val="0"/>
              </a:spcBef>
              <a:buNone/>
              <a:defRPr sz="800">
                <a:solidFill>
                  <a:schemeClr val="bg1"/>
                </a:solidFill>
                <a:latin typeface="Arial Narrow" panose="020B0606020202030204" pitchFamily="34" charset="0"/>
              </a:defRPr>
            </a:lvl1pPr>
          </a:lstStyle>
          <a:p>
            <a:pPr lvl="0"/>
            <a:r>
              <a:rPr lang="en-US"/>
              <a:t>Click to edit Master text styles</a:t>
            </a:r>
          </a:p>
        </p:txBody>
      </p:sp>
      <p:cxnSp>
        <p:nvCxnSpPr>
          <p:cNvPr id="18" name="Straight Connector 17">
            <a:extLst>
              <a:ext uri="{FF2B5EF4-FFF2-40B4-BE49-F238E27FC236}">
                <a16:creationId xmlns:a16="http://schemas.microsoft.com/office/drawing/2014/main" id="{39805722-1AE9-420E-8E3A-FB71FBBF5011}"/>
              </a:ext>
            </a:extLst>
          </p:cNvPr>
          <p:cNvCxnSpPr/>
          <p:nvPr userDrawn="1"/>
        </p:nvCxnSpPr>
        <p:spPr bwMode="gray">
          <a:xfrm>
            <a:off x="0" y="6632145"/>
            <a:ext cx="12192001" cy="0"/>
          </a:xfrm>
          <a:prstGeom prst="line">
            <a:avLst/>
          </a:prstGeom>
          <a:ln w="6350" cap="rnd">
            <a:solidFill>
              <a:schemeClr val="accent6"/>
            </a:solidFill>
            <a:prstDash val="solid"/>
          </a:ln>
          <a:effectLst/>
        </p:spPr>
        <p:style>
          <a:lnRef idx="2">
            <a:schemeClr val="accent1"/>
          </a:lnRef>
          <a:fillRef idx="0">
            <a:schemeClr val="accent1"/>
          </a:fillRef>
          <a:effectRef idx="1">
            <a:schemeClr val="accent1"/>
          </a:effectRef>
          <a:fontRef idx="minor">
            <a:schemeClr val="tx1"/>
          </a:fontRef>
        </p:style>
      </p:cxnSp>
      <p:sp>
        <p:nvSpPr>
          <p:cNvPr id="32" name="Text Placeholder 9">
            <a:extLst>
              <a:ext uri="{FF2B5EF4-FFF2-40B4-BE49-F238E27FC236}">
                <a16:creationId xmlns:a16="http://schemas.microsoft.com/office/drawing/2014/main" id="{4DB32BC1-4695-47C9-83D5-7C3758462B97}"/>
              </a:ext>
            </a:extLst>
          </p:cNvPr>
          <p:cNvSpPr>
            <a:spLocks noGrp="1"/>
          </p:cNvSpPr>
          <p:nvPr>
            <p:ph type="body" sz="quarter" idx="21"/>
          </p:nvPr>
        </p:nvSpPr>
        <p:spPr>
          <a:xfrm>
            <a:off x="265113" y="1452910"/>
            <a:ext cx="2201862" cy="3772233"/>
          </a:xfrm>
        </p:spPr>
        <p:txBody>
          <a:bodyPr lIns="0" tIns="0" rIns="0" bIns="0">
            <a:noAutofit/>
          </a:bodyPr>
          <a:lstStyle>
            <a:lvl1pPr marL="0" indent="0">
              <a:lnSpc>
                <a:spcPct val="100000"/>
              </a:lnSpc>
              <a:spcBef>
                <a:spcPts val="0"/>
              </a:spcBef>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a:t>Click to edit Master text styles</a:t>
            </a:r>
          </a:p>
        </p:txBody>
      </p:sp>
      <p:sp>
        <p:nvSpPr>
          <p:cNvPr id="33" name="Text Placeholder 12">
            <a:extLst>
              <a:ext uri="{FF2B5EF4-FFF2-40B4-BE49-F238E27FC236}">
                <a16:creationId xmlns:a16="http://schemas.microsoft.com/office/drawing/2014/main" id="{EBE688C9-14B6-49BA-8793-B69114A6046C}"/>
              </a:ext>
            </a:extLst>
          </p:cNvPr>
          <p:cNvSpPr>
            <a:spLocks noGrp="1"/>
          </p:cNvSpPr>
          <p:nvPr>
            <p:ph type="body" sz="quarter" idx="22"/>
          </p:nvPr>
        </p:nvSpPr>
        <p:spPr>
          <a:xfrm>
            <a:off x="265113" y="1238250"/>
            <a:ext cx="2201862" cy="169340"/>
          </a:xfrm>
        </p:spPr>
        <p:txBody>
          <a:bodyPr lIns="0" tIns="0" rIns="0" bIns="0" anchor="b">
            <a:noAutofit/>
          </a:bodyPr>
          <a:lstStyle>
            <a:lvl1pPr marL="0" indent="0">
              <a:buNone/>
              <a:defRPr sz="600" b="1">
                <a:solidFill>
                  <a:schemeClr val="accent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a:t>Click to edit Master text styles</a:t>
            </a:r>
          </a:p>
        </p:txBody>
      </p:sp>
      <p:sp>
        <p:nvSpPr>
          <p:cNvPr id="34" name="Text Placeholder 9">
            <a:extLst>
              <a:ext uri="{FF2B5EF4-FFF2-40B4-BE49-F238E27FC236}">
                <a16:creationId xmlns:a16="http://schemas.microsoft.com/office/drawing/2014/main" id="{261F5E6D-1118-469F-A9BF-7B6BA4C30FE0}"/>
              </a:ext>
            </a:extLst>
          </p:cNvPr>
          <p:cNvSpPr>
            <a:spLocks noGrp="1"/>
          </p:cNvSpPr>
          <p:nvPr>
            <p:ph type="body" sz="quarter" idx="23"/>
          </p:nvPr>
        </p:nvSpPr>
        <p:spPr>
          <a:xfrm>
            <a:off x="2629698" y="1452910"/>
            <a:ext cx="2201863" cy="3772233"/>
          </a:xfrm>
        </p:spPr>
        <p:txBody>
          <a:bodyPr lIns="0" tIns="0" rIns="0" bIns="0">
            <a:noAutofit/>
          </a:bodyPr>
          <a:lstStyle>
            <a:lvl1pPr marL="0" indent="0">
              <a:lnSpc>
                <a:spcPct val="100000"/>
              </a:lnSpc>
              <a:spcBef>
                <a:spcPts val="0"/>
              </a:spcBef>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a:t>Click to edit Master text styles</a:t>
            </a:r>
          </a:p>
        </p:txBody>
      </p:sp>
      <p:sp>
        <p:nvSpPr>
          <p:cNvPr id="35" name="Text Placeholder 12">
            <a:extLst>
              <a:ext uri="{FF2B5EF4-FFF2-40B4-BE49-F238E27FC236}">
                <a16:creationId xmlns:a16="http://schemas.microsoft.com/office/drawing/2014/main" id="{09AD3C00-D074-448E-BBE7-50F3D0FBC045}"/>
              </a:ext>
            </a:extLst>
          </p:cNvPr>
          <p:cNvSpPr>
            <a:spLocks noGrp="1"/>
          </p:cNvSpPr>
          <p:nvPr>
            <p:ph type="body" sz="quarter" idx="24"/>
          </p:nvPr>
        </p:nvSpPr>
        <p:spPr>
          <a:xfrm>
            <a:off x="2630993" y="1238250"/>
            <a:ext cx="2201862" cy="169340"/>
          </a:xfrm>
        </p:spPr>
        <p:txBody>
          <a:bodyPr lIns="0" tIns="0" rIns="0" bIns="0" anchor="b">
            <a:noAutofit/>
          </a:bodyPr>
          <a:lstStyle>
            <a:lvl1pPr marL="0" indent="0">
              <a:buNone/>
              <a:defRPr sz="600" b="1">
                <a:solidFill>
                  <a:schemeClr val="accent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a:t>Click to edit Master text styles</a:t>
            </a:r>
          </a:p>
        </p:txBody>
      </p:sp>
      <p:sp>
        <p:nvSpPr>
          <p:cNvPr id="36" name="Text Placeholder 9">
            <a:extLst>
              <a:ext uri="{FF2B5EF4-FFF2-40B4-BE49-F238E27FC236}">
                <a16:creationId xmlns:a16="http://schemas.microsoft.com/office/drawing/2014/main" id="{5B823DF8-01AD-4898-BFFA-5E9460113FF1}"/>
              </a:ext>
            </a:extLst>
          </p:cNvPr>
          <p:cNvSpPr>
            <a:spLocks noGrp="1"/>
          </p:cNvSpPr>
          <p:nvPr>
            <p:ph type="body" sz="quarter" idx="25"/>
          </p:nvPr>
        </p:nvSpPr>
        <p:spPr>
          <a:xfrm>
            <a:off x="4994284" y="1452910"/>
            <a:ext cx="2201863" cy="3772233"/>
          </a:xfrm>
        </p:spPr>
        <p:txBody>
          <a:bodyPr lIns="0" tIns="0" rIns="0" bIns="0">
            <a:noAutofit/>
          </a:bodyPr>
          <a:lstStyle>
            <a:lvl1pPr marL="0" indent="0">
              <a:lnSpc>
                <a:spcPct val="100000"/>
              </a:lnSpc>
              <a:spcBef>
                <a:spcPts val="0"/>
              </a:spcBef>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a:t>Click to edit Master text styles</a:t>
            </a:r>
          </a:p>
        </p:txBody>
      </p:sp>
      <p:sp>
        <p:nvSpPr>
          <p:cNvPr id="37" name="Text Placeholder 12">
            <a:extLst>
              <a:ext uri="{FF2B5EF4-FFF2-40B4-BE49-F238E27FC236}">
                <a16:creationId xmlns:a16="http://schemas.microsoft.com/office/drawing/2014/main" id="{30F48BCE-5489-4F9C-B3A9-C0B7E96ACE49}"/>
              </a:ext>
            </a:extLst>
          </p:cNvPr>
          <p:cNvSpPr>
            <a:spLocks noGrp="1"/>
          </p:cNvSpPr>
          <p:nvPr>
            <p:ph type="body" sz="quarter" idx="26"/>
          </p:nvPr>
        </p:nvSpPr>
        <p:spPr>
          <a:xfrm>
            <a:off x="4994033" y="1238250"/>
            <a:ext cx="2201862" cy="169340"/>
          </a:xfrm>
        </p:spPr>
        <p:txBody>
          <a:bodyPr lIns="0" tIns="0" rIns="0" bIns="0" anchor="b">
            <a:noAutofit/>
          </a:bodyPr>
          <a:lstStyle>
            <a:lvl1pPr marL="0" indent="0">
              <a:buNone/>
              <a:defRPr sz="600" b="1">
                <a:solidFill>
                  <a:schemeClr val="accent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a:t>Click to edit Master text styles</a:t>
            </a:r>
          </a:p>
        </p:txBody>
      </p:sp>
      <p:sp>
        <p:nvSpPr>
          <p:cNvPr id="38" name="Text Placeholder 9">
            <a:extLst>
              <a:ext uri="{FF2B5EF4-FFF2-40B4-BE49-F238E27FC236}">
                <a16:creationId xmlns:a16="http://schemas.microsoft.com/office/drawing/2014/main" id="{9CD482D0-B888-4FBF-B8EE-505ADD0F4F39}"/>
              </a:ext>
            </a:extLst>
          </p:cNvPr>
          <p:cNvSpPr>
            <a:spLocks noGrp="1"/>
          </p:cNvSpPr>
          <p:nvPr>
            <p:ph type="body" sz="quarter" idx="27"/>
          </p:nvPr>
        </p:nvSpPr>
        <p:spPr>
          <a:xfrm>
            <a:off x="7358870" y="1452910"/>
            <a:ext cx="2201863" cy="3772233"/>
          </a:xfrm>
        </p:spPr>
        <p:txBody>
          <a:bodyPr lIns="0" tIns="0" rIns="0" bIns="0">
            <a:noAutofit/>
          </a:bodyPr>
          <a:lstStyle>
            <a:lvl1pPr marL="0" indent="0">
              <a:lnSpc>
                <a:spcPct val="100000"/>
              </a:lnSpc>
              <a:spcBef>
                <a:spcPts val="0"/>
              </a:spcBef>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a:t>Click to edit Master text styles</a:t>
            </a:r>
          </a:p>
        </p:txBody>
      </p:sp>
      <p:sp>
        <p:nvSpPr>
          <p:cNvPr id="39" name="Text Placeholder 12">
            <a:extLst>
              <a:ext uri="{FF2B5EF4-FFF2-40B4-BE49-F238E27FC236}">
                <a16:creationId xmlns:a16="http://schemas.microsoft.com/office/drawing/2014/main" id="{3CA759C7-D239-4E74-8BEE-8A230A9AD322}"/>
              </a:ext>
            </a:extLst>
          </p:cNvPr>
          <p:cNvSpPr>
            <a:spLocks noGrp="1"/>
          </p:cNvSpPr>
          <p:nvPr>
            <p:ph type="body" sz="quarter" idx="28"/>
          </p:nvPr>
        </p:nvSpPr>
        <p:spPr>
          <a:xfrm>
            <a:off x="7358871" y="1238250"/>
            <a:ext cx="2204229" cy="169340"/>
          </a:xfrm>
        </p:spPr>
        <p:txBody>
          <a:bodyPr lIns="0" tIns="0" rIns="0" bIns="0" anchor="b">
            <a:noAutofit/>
          </a:bodyPr>
          <a:lstStyle>
            <a:lvl1pPr marL="0" indent="0">
              <a:buNone/>
              <a:defRPr sz="600" b="1">
                <a:solidFill>
                  <a:schemeClr val="accent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a:t>Click to edit Master text styles</a:t>
            </a:r>
          </a:p>
        </p:txBody>
      </p:sp>
      <p:sp>
        <p:nvSpPr>
          <p:cNvPr id="40" name="Text Placeholder 9">
            <a:extLst>
              <a:ext uri="{FF2B5EF4-FFF2-40B4-BE49-F238E27FC236}">
                <a16:creationId xmlns:a16="http://schemas.microsoft.com/office/drawing/2014/main" id="{A133194D-26FF-4D7F-A949-DDE0C934C6F1}"/>
              </a:ext>
            </a:extLst>
          </p:cNvPr>
          <p:cNvSpPr>
            <a:spLocks noGrp="1"/>
          </p:cNvSpPr>
          <p:nvPr>
            <p:ph type="body" sz="quarter" idx="29"/>
          </p:nvPr>
        </p:nvSpPr>
        <p:spPr>
          <a:xfrm>
            <a:off x="9723456" y="1452910"/>
            <a:ext cx="2201863" cy="3772233"/>
          </a:xfrm>
        </p:spPr>
        <p:txBody>
          <a:bodyPr lIns="0" tIns="0" rIns="0" bIns="0">
            <a:noAutofit/>
          </a:bodyPr>
          <a:lstStyle>
            <a:lvl1pPr marL="0" indent="0">
              <a:lnSpc>
                <a:spcPct val="100000"/>
              </a:lnSpc>
              <a:spcBef>
                <a:spcPts val="0"/>
              </a:spcBef>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a:t>Click to edit Master text styles</a:t>
            </a:r>
          </a:p>
        </p:txBody>
      </p:sp>
      <p:sp>
        <p:nvSpPr>
          <p:cNvPr id="41" name="Text Placeholder 12">
            <a:extLst>
              <a:ext uri="{FF2B5EF4-FFF2-40B4-BE49-F238E27FC236}">
                <a16:creationId xmlns:a16="http://schemas.microsoft.com/office/drawing/2014/main" id="{ADEB85BD-C595-47BE-B424-9D2282543C3C}"/>
              </a:ext>
            </a:extLst>
          </p:cNvPr>
          <p:cNvSpPr>
            <a:spLocks noGrp="1"/>
          </p:cNvSpPr>
          <p:nvPr>
            <p:ph type="body" sz="quarter" idx="30"/>
          </p:nvPr>
        </p:nvSpPr>
        <p:spPr>
          <a:xfrm>
            <a:off x="9723457" y="1238250"/>
            <a:ext cx="2201862" cy="169340"/>
          </a:xfrm>
        </p:spPr>
        <p:txBody>
          <a:bodyPr lIns="0" tIns="0" rIns="0" bIns="0" anchor="b">
            <a:noAutofit/>
          </a:bodyPr>
          <a:lstStyle>
            <a:lvl1pPr marL="0" indent="0">
              <a:buNone/>
              <a:defRPr sz="600" b="1">
                <a:solidFill>
                  <a:schemeClr val="accent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a:t>Click to edit Master text styles</a:t>
            </a:r>
          </a:p>
        </p:txBody>
      </p:sp>
      <p:sp>
        <p:nvSpPr>
          <p:cNvPr id="43" name="Text Placeholder 9">
            <a:extLst>
              <a:ext uri="{FF2B5EF4-FFF2-40B4-BE49-F238E27FC236}">
                <a16:creationId xmlns:a16="http://schemas.microsoft.com/office/drawing/2014/main" id="{7BA73247-FE87-4E91-B342-74D068195184}"/>
              </a:ext>
            </a:extLst>
          </p:cNvPr>
          <p:cNvSpPr>
            <a:spLocks noGrp="1"/>
          </p:cNvSpPr>
          <p:nvPr>
            <p:ph type="body" sz="quarter" idx="33"/>
          </p:nvPr>
        </p:nvSpPr>
        <p:spPr>
          <a:xfrm>
            <a:off x="269875" y="5625915"/>
            <a:ext cx="5757863" cy="898709"/>
          </a:xfrm>
        </p:spPr>
        <p:txBody>
          <a:bodyPr lIns="0" tIns="0" rIns="0" bIns="0">
            <a:noAutofit/>
          </a:bodyPr>
          <a:lstStyle>
            <a:lvl1pPr marL="0" indent="0">
              <a:lnSpc>
                <a:spcPct val="100000"/>
              </a:lnSpc>
              <a:spcBef>
                <a:spcPts val="0"/>
              </a:spcBef>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a:t>Click to edit Master text styles</a:t>
            </a:r>
          </a:p>
        </p:txBody>
      </p:sp>
      <p:sp>
        <p:nvSpPr>
          <p:cNvPr id="44" name="Text Placeholder 12">
            <a:extLst>
              <a:ext uri="{FF2B5EF4-FFF2-40B4-BE49-F238E27FC236}">
                <a16:creationId xmlns:a16="http://schemas.microsoft.com/office/drawing/2014/main" id="{5D506D45-0164-459C-BC98-8F7A9F399CD8}"/>
              </a:ext>
            </a:extLst>
          </p:cNvPr>
          <p:cNvSpPr>
            <a:spLocks noGrp="1"/>
          </p:cNvSpPr>
          <p:nvPr>
            <p:ph type="body" sz="quarter" idx="34"/>
          </p:nvPr>
        </p:nvSpPr>
        <p:spPr>
          <a:xfrm>
            <a:off x="269876" y="5411255"/>
            <a:ext cx="5757862" cy="169340"/>
          </a:xfrm>
        </p:spPr>
        <p:txBody>
          <a:bodyPr lIns="0" tIns="0" rIns="0" bIns="0" anchor="b">
            <a:noAutofit/>
          </a:bodyPr>
          <a:lstStyle>
            <a:lvl1pPr marL="0" indent="0">
              <a:buNone/>
              <a:defRPr sz="400" b="1">
                <a:solidFill>
                  <a:schemeClr val="accent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a:t>Click to edit Master text styles</a:t>
            </a:r>
          </a:p>
        </p:txBody>
      </p:sp>
      <p:sp>
        <p:nvSpPr>
          <p:cNvPr id="45" name="Text Placeholder 9">
            <a:extLst>
              <a:ext uri="{FF2B5EF4-FFF2-40B4-BE49-F238E27FC236}">
                <a16:creationId xmlns:a16="http://schemas.microsoft.com/office/drawing/2014/main" id="{E84726F1-879E-4EFB-8410-7A6AF9967814}"/>
              </a:ext>
            </a:extLst>
          </p:cNvPr>
          <p:cNvSpPr>
            <a:spLocks noGrp="1"/>
          </p:cNvSpPr>
          <p:nvPr>
            <p:ph type="body" sz="quarter" idx="35"/>
          </p:nvPr>
        </p:nvSpPr>
        <p:spPr>
          <a:xfrm>
            <a:off x="6172200" y="5625915"/>
            <a:ext cx="5757863" cy="898709"/>
          </a:xfrm>
        </p:spPr>
        <p:txBody>
          <a:bodyPr lIns="0" tIns="0" rIns="0" bIns="0">
            <a:noAutofit/>
          </a:bodyPr>
          <a:lstStyle>
            <a:lvl1pPr marL="0" indent="0">
              <a:lnSpc>
                <a:spcPct val="100000"/>
              </a:lnSpc>
              <a:spcBef>
                <a:spcPts val="0"/>
              </a:spcBef>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a:t>Click to edit Master text styles</a:t>
            </a:r>
          </a:p>
        </p:txBody>
      </p:sp>
      <p:sp>
        <p:nvSpPr>
          <p:cNvPr id="46" name="Text Placeholder 12">
            <a:extLst>
              <a:ext uri="{FF2B5EF4-FFF2-40B4-BE49-F238E27FC236}">
                <a16:creationId xmlns:a16="http://schemas.microsoft.com/office/drawing/2014/main" id="{68AC700F-BB7A-4872-A5D6-5845AAEE244D}"/>
              </a:ext>
            </a:extLst>
          </p:cNvPr>
          <p:cNvSpPr>
            <a:spLocks noGrp="1"/>
          </p:cNvSpPr>
          <p:nvPr>
            <p:ph type="body" sz="quarter" idx="36"/>
          </p:nvPr>
        </p:nvSpPr>
        <p:spPr>
          <a:xfrm>
            <a:off x="6172201" y="5411255"/>
            <a:ext cx="5757862" cy="169340"/>
          </a:xfrm>
        </p:spPr>
        <p:txBody>
          <a:bodyPr lIns="0" tIns="0" rIns="0" bIns="0" anchor="b">
            <a:noAutofit/>
          </a:bodyPr>
          <a:lstStyle>
            <a:lvl1pPr marL="0" indent="0">
              <a:buNone/>
              <a:defRPr sz="400" b="1">
                <a:solidFill>
                  <a:schemeClr val="accent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a:t>Click to edit Master text styles</a:t>
            </a:r>
          </a:p>
        </p:txBody>
      </p:sp>
      <p:pic>
        <p:nvPicPr>
          <p:cNvPr id="24" name="Picture 23">
            <a:extLst>
              <a:ext uri="{FF2B5EF4-FFF2-40B4-BE49-F238E27FC236}">
                <a16:creationId xmlns:a16="http://schemas.microsoft.com/office/drawing/2014/main" id="{25792D88-AAA9-4F94-993C-346F10DC1BE6}"/>
              </a:ext>
            </a:extLst>
          </p:cNvPr>
          <p:cNvPicPr>
            <a:picLocks noChangeAspect="1"/>
          </p:cNvPicPr>
          <p:nvPr userDrawn="1"/>
        </p:nvPicPr>
        <p:blipFill rotWithShape="1">
          <a:blip r:embed="rId3"/>
          <a:srcRect l="-3351" t="-21244" r="-3153" b="-31035"/>
          <a:stretch/>
        </p:blipFill>
        <p:spPr>
          <a:xfrm>
            <a:off x="10450160" y="45287"/>
            <a:ext cx="1584886" cy="1097683"/>
          </a:xfrm>
          <a:prstGeom prst="rect">
            <a:avLst/>
          </a:prstGeom>
        </p:spPr>
      </p:pic>
    </p:spTree>
    <p:extLst>
      <p:ext uri="{BB962C8B-B14F-4D97-AF65-F5344CB8AC3E}">
        <p14:creationId xmlns:p14="http://schemas.microsoft.com/office/powerpoint/2010/main" val="227568231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4632">
          <p15:clr>
            <a:srgbClr val="FBAE40"/>
          </p15:clr>
        </p15:guide>
        <p15:guide id="3" orient="horz" pos="780">
          <p15:clr>
            <a:srgbClr val="FBAE40"/>
          </p15:clr>
        </p15:guide>
        <p15:guide id="4" pos="167">
          <p15:clr>
            <a:srgbClr val="FBAE40"/>
          </p15:clr>
        </p15:guide>
        <p15:guide id="5" pos="1560">
          <p15:clr>
            <a:srgbClr val="FBAE40"/>
          </p15:clr>
        </p15:guide>
        <p15:guide id="6" pos="1656">
          <p15:clr>
            <a:srgbClr val="FBAE40"/>
          </p15:clr>
        </p15:guide>
        <p15:guide id="7" pos="3048">
          <p15:clr>
            <a:srgbClr val="FBAE40"/>
          </p15:clr>
        </p15:guide>
        <p15:guide id="8" pos="3144">
          <p15:clr>
            <a:srgbClr val="FBAE40"/>
          </p15:clr>
        </p15:guide>
        <p15:guide id="9" pos="4536">
          <p15:clr>
            <a:srgbClr val="FBAE40"/>
          </p15:clr>
        </p15:guide>
        <p15:guide id="10" pos="6024">
          <p15:clr>
            <a:srgbClr val="FBAE40"/>
          </p15:clr>
        </p15:guide>
        <p15:guide id="11" pos="6125">
          <p15:clr>
            <a:srgbClr val="FBAE40"/>
          </p15:clr>
        </p15:guide>
        <p15:guide id="14" pos="7517">
          <p15:clr>
            <a:srgbClr val="FBAE40"/>
          </p15:clr>
        </p15:guide>
        <p15:guide id="15" orient="horz" pos="4110">
          <p15:clr>
            <a:srgbClr val="FBAE40"/>
          </p15:clr>
        </p15:guide>
        <p15:guide id="16" pos="3840">
          <p15:clr>
            <a:srgbClr val="FBAE40"/>
          </p15:clr>
        </p15:guide>
        <p15:guide id="17" orient="horz" pos="3297">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43A69-A43C-4E66-A7B4-05E3821E7FD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EC5AF83-164D-4153-8386-0ECAFE11B9C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C2B638-E233-4A7F-BF17-7E4E94A19366}"/>
              </a:ext>
            </a:extLst>
          </p:cNvPr>
          <p:cNvSpPr>
            <a:spLocks noGrp="1"/>
          </p:cNvSpPr>
          <p:nvPr>
            <p:ph type="dt" sz="half" idx="10"/>
          </p:nvPr>
        </p:nvSpPr>
        <p:spPr/>
        <p:txBody>
          <a:bodyPr/>
          <a:lstStyle/>
          <a:p>
            <a:fld id="{A6DA1000-FDA5-42D7-A797-A546003380FB}" type="datetimeFigureOut">
              <a:rPr lang="en-US" smtClean="0"/>
              <a:t>3/22/2023</a:t>
            </a:fld>
            <a:endParaRPr lang="en-US"/>
          </a:p>
        </p:txBody>
      </p:sp>
      <p:sp>
        <p:nvSpPr>
          <p:cNvPr id="5" name="Footer Placeholder 4">
            <a:extLst>
              <a:ext uri="{FF2B5EF4-FFF2-40B4-BE49-F238E27FC236}">
                <a16:creationId xmlns:a16="http://schemas.microsoft.com/office/drawing/2014/main" id="{954B2554-5E5D-4BFA-A90A-A47F76D2C0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559B5A-7BBB-4AB0-B523-30041C3BD561}"/>
              </a:ext>
            </a:extLst>
          </p:cNvPr>
          <p:cNvSpPr>
            <a:spLocks noGrp="1"/>
          </p:cNvSpPr>
          <p:nvPr>
            <p:ph type="sldNum" sz="quarter" idx="12"/>
          </p:nvPr>
        </p:nvSpPr>
        <p:spPr/>
        <p:txBody>
          <a:bodyPr/>
          <a:lstStyle/>
          <a:p>
            <a:fld id="{C245AD24-4444-454F-8928-AD778A7F27AA}" type="slidenum">
              <a:rPr lang="en-US" smtClean="0"/>
              <a:t>‹#›</a:t>
            </a:fld>
            <a:endParaRPr lang="en-US"/>
          </a:p>
        </p:txBody>
      </p:sp>
    </p:spTree>
    <p:extLst>
      <p:ext uri="{BB962C8B-B14F-4D97-AF65-F5344CB8AC3E}">
        <p14:creationId xmlns:p14="http://schemas.microsoft.com/office/powerpoint/2010/main" val="3846312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3B34BC-51D1-43EA-94E2-56BABA31C92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57DB81D-89F4-405E-B977-A7B10590451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93A7A14-CC17-4916-8FD2-D807A422BD12}"/>
              </a:ext>
            </a:extLst>
          </p:cNvPr>
          <p:cNvSpPr>
            <a:spLocks noGrp="1"/>
          </p:cNvSpPr>
          <p:nvPr>
            <p:ph type="dt" sz="half" idx="10"/>
          </p:nvPr>
        </p:nvSpPr>
        <p:spPr/>
        <p:txBody>
          <a:bodyPr/>
          <a:lstStyle/>
          <a:p>
            <a:fld id="{A6DA1000-FDA5-42D7-A797-A546003380FB}" type="datetimeFigureOut">
              <a:rPr lang="en-US" smtClean="0"/>
              <a:t>3/22/2023</a:t>
            </a:fld>
            <a:endParaRPr lang="en-US"/>
          </a:p>
        </p:txBody>
      </p:sp>
      <p:sp>
        <p:nvSpPr>
          <p:cNvPr id="5" name="Footer Placeholder 4">
            <a:extLst>
              <a:ext uri="{FF2B5EF4-FFF2-40B4-BE49-F238E27FC236}">
                <a16:creationId xmlns:a16="http://schemas.microsoft.com/office/drawing/2014/main" id="{2FD48B0F-00F3-47C1-9EDA-8E3EE0D3CB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D940D8-47C9-45ED-80B6-FBCEE290B1FF}"/>
              </a:ext>
            </a:extLst>
          </p:cNvPr>
          <p:cNvSpPr>
            <a:spLocks noGrp="1"/>
          </p:cNvSpPr>
          <p:nvPr>
            <p:ph type="sldNum" sz="quarter" idx="12"/>
          </p:nvPr>
        </p:nvSpPr>
        <p:spPr/>
        <p:txBody>
          <a:bodyPr/>
          <a:lstStyle/>
          <a:p>
            <a:fld id="{C245AD24-4444-454F-8928-AD778A7F27AA}" type="slidenum">
              <a:rPr lang="en-US" smtClean="0"/>
              <a:t>‹#›</a:t>
            </a:fld>
            <a:endParaRPr lang="en-US"/>
          </a:p>
        </p:txBody>
      </p:sp>
    </p:spTree>
    <p:extLst>
      <p:ext uri="{BB962C8B-B14F-4D97-AF65-F5344CB8AC3E}">
        <p14:creationId xmlns:p14="http://schemas.microsoft.com/office/powerpoint/2010/main" val="2670294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C4234-955C-41E2-BDA2-9A4E151B311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CCE1E4F-97D0-4317-86D4-C4A29F9C969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E5062EB-B2A7-466A-96B1-717C26B51E8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4FCA5A7-6960-49DB-A8CC-5EB4933880FC}"/>
              </a:ext>
            </a:extLst>
          </p:cNvPr>
          <p:cNvSpPr>
            <a:spLocks noGrp="1"/>
          </p:cNvSpPr>
          <p:nvPr>
            <p:ph type="dt" sz="half" idx="10"/>
          </p:nvPr>
        </p:nvSpPr>
        <p:spPr/>
        <p:txBody>
          <a:bodyPr/>
          <a:lstStyle/>
          <a:p>
            <a:fld id="{A6DA1000-FDA5-42D7-A797-A546003380FB}" type="datetimeFigureOut">
              <a:rPr lang="en-US" smtClean="0"/>
              <a:t>3/22/2023</a:t>
            </a:fld>
            <a:endParaRPr lang="en-US"/>
          </a:p>
        </p:txBody>
      </p:sp>
      <p:sp>
        <p:nvSpPr>
          <p:cNvPr id="6" name="Footer Placeholder 5">
            <a:extLst>
              <a:ext uri="{FF2B5EF4-FFF2-40B4-BE49-F238E27FC236}">
                <a16:creationId xmlns:a16="http://schemas.microsoft.com/office/drawing/2014/main" id="{A5D0292B-C91A-4F7F-A127-5E075217579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C234C87-E5F2-4463-AB20-6DC6AE8092D7}"/>
              </a:ext>
            </a:extLst>
          </p:cNvPr>
          <p:cNvSpPr>
            <a:spLocks noGrp="1"/>
          </p:cNvSpPr>
          <p:nvPr>
            <p:ph type="sldNum" sz="quarter" idx="12"/>
          </p:nvPr>
        </p:nvSpPr>
        <p:spPr/>
        <p:txBody>
          <a:bodyPr/>
          <a:lstStyle/>
          <a:p>
            <a:fld id="{C245AD24-4444-454F-8928-AD778A7F27AA}" type="slidenum">
              <a:rPr lang="en-US" smtClean="0"/>
              <a:t>‹#›</a:t>
            </a:fld>
            <a:endParaRPr lang="en-US"/>
          </a:p>
        </p:txBody>
      </p:sp>
    </p:spTree>
    <p:extLst>
      <p:ext uri="{BB962C8B-B14F-4D97-AF65-F5344CB8AC3E}">
        <p14:creationId xmlns:p14="http://schemas.microsoft.com/office/powerpoint/2010/main" val="2816462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D37F5A-1501-4A80-A72B-A66F941BE64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BC9D436-05D5-4A45-9BFD-750A4715BC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D4C321C-F3B1-4639-A815-AA2603D2F6A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515C7AF-65D6-43A9-A69D-F142CABD8DC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CE58D1F-5C0E-4023-8F62-08DC9C38B1B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161CD0C-3AC4-46CB-86D5-ABF0BBA14C32}"/>
              </a:ext>
            </a:extLst>
          </p:cNvPr>
          <p:cNvSpPr>
            <a:spLocks noGrp="1"/>
          </p:cNvSpPr>
          <p:nvPr>
            <p:ph type="dt" sz="half" idx="10"/>
          </p:nvPr>
        </p:nvSpPr>
        <p:spPr/>
        <p:txBody>
          <a:bodyPr/>
          <a:lstStyle/>
          <a:p>
            <a:fld id="{A6DA1000-FDA5-42D7-A797-A546003380FB}" type="datetimeFigureOut">
              <a:rPr lang="en-US" smtClean="0"/>
              <a:t>3/22/2023</a:t>
            </a:fld>
            <a:endParaRPr lang="en-US"/>
          </a:p>
        </p:txBody>
      </p:sp>
      <p:sp>
        <p:nvSpPr>
          <p:cNvPr id="8" name="Footer Placeholder 7">
            <a:extLst>
              <a:ext uri="{FF2B5EF4-FFF2-40B4-BE49-F238E27FC236}">
                <a16:creationId xmlns:a16="http://schemas.microsoft.com/office/drawing/2014/main" id="{BD964FB7-6EBA-414C-946A-F94E5F4E707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E29FBB6-3E5B-4FAA-AD37-BDE147581141}"/>
              </a:ext>
            </a:extLst>
          </p:cNvPr>
          <p:cNvSpPr>
            <a:spLocks noGrp="1"/>
          </p:cNvSpPr>
          <p:nvPr>
            <p:ph type="sldNum" sz="quarter" idx="12"/>
          </p:nvPr>
        </p:nvSpPr>
        <p:spPr/>
        <p:txBody>
          <a:bodyPr/>
          <a:lstStyle/>
          <a:p>
            <a:fld id="{C245AD24-4444-454F-8928-AD778A7F27AA}" type="slidenum">
              <a:rPr lang="en-US" smtClean="0"/>
              <a:t>‹#›</a:t>
            </a:fld>
            <a:endParaRPr lang="en-US"/>
          </a:p>
        </p:txBody>
      </p:sp>
    </p:spTree>
    <p:extLst>
      <p:ext uri="{BB962C8B-B14F-4D97-AF65-F5344CB8AC3E}">
        <p14:creationId xmlns:p14="http://schemas.microsoft.com/office/powerpoint/2010/main" val="4087700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CC2476-FB62-4BE3-A3D9-91F98F0FFA4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ECA86A5-F3B3-4850-A3CC-B0765AA8AF75}"/>
              </a:ext>
            </a:extLst>
          </p:cNvPr>
          <p:cNvSpPr>
            <a:spLocks noGrp="1"/>
          </p:cNvSpPr>
          <p:nvPr>
            <p:ph type="dt" sz="half" idx="10"/>
          </p:nvPr>
        </p:nvSpPr>
        <p:spPr/>
        <p:txBody>
          <a:bodyPr/>
          <a:lstStyle/>
          <a:p>
            <a:fld id="{A6DA1000-FDA5-42D7-A797-A546003380FB}" type="datetimeFigureOut">
              <a:rPr lang="en-US" smtClean="0"/>
              <a:t>3/22/2023</a:t>
            </a:fld>
            <a:endParaRPr lang="en-US"/>
          </a:p>
        </p:txBody>
      </p:sp>
      <p:sp>
        <p:nvSpPr>
          <p:cNvPr id="4" name="Footer Placeholder 3">
            <a:extLst>
              <a:ext uri="{FF2B5EF4-FFF2-40B4-BE49-F238E27FC236}">
                <a16:creationId xmlns:a16="http://schemas.microsoft.com/office/drawing/2014/main" id="{BDF8533F-7335-4A62-BA54-CC83E8BA132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F0EBAF0-AD61-4B99-978D-12F872B8D7A7}"/>
              </a:ext>
            </a:extLst>
          </p:cNvPr>
          <p:cNvSpPr>
            <a:spLocks noGrp="1"/>
          </p:cNvSpPr>
          <p:nvPr>
            <p:ph type="sldNum" sz="quarter" idx="12"/>
          </p:nvPr>
        </p:nvSpPr>
        <p:spPr/>
        <p:txBody>
          <a:bodyPr/>
          <a:lstStyle/>
          <a:p>
            <a:fld id="{C245AD24-4444-454F-8928-AD778A7F27AA}" type="slidenum">
              <a:rPr lang="en-US" smtClean="0"/>
              <a:t>‹#›</a:t>
            </a:fld>
            <a:endParaRPr lang="en-US"/>
          </a:p>
        </p:txBody>
      </p:sp>
    </p:spTree>
    <p:extLst>
      <p:ext uri="{BB962C8B-B14F-4D97-AF65-F5344CB8AC3E}">
        <p14:creationId xmlns:p14="http://schemas.microsoft.com/office/powerpoint/2010/main" val="3193716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4253F1D-B4BA-48C9-BFB8-7B4FDB8CCFFF}"/>
              </a:ext>
            </a:extLst>
          </p:cNvPr>
          <p:cNvSpPr>
            <a:spLocks noGrp="1"/>
          </p:cNvSpPr>
          <p:nvPr>
            <p:ph type="dt" sz="half" idx="10"/>
          </p:nvPr>
        </p:nvSpPr>
        <p:spPr/>
        <p:txBody>
          <a:bodyPr/>
          <a:lstStyle/>
          <a:p>
            <a:fld id="{A6DA1000-FDA5-42D7-A797-A546003380FB}" type="datetimeFigureOut">
              <a:rPr lang="en-US" smtClean="0"/>
              <a:t>3/22/2023</a:t>
            </a:fld>
            <a:endParaRPr lang="en-US"/>
          </a:p>
        </p:txBody>
      </p:sp>
      <p:sp>
        <p:nvSpPr>
          <p:cNvPr id="3" name="Footer Placeholder 2">
            <a:extLst>
              <a:ext uri="{FF2B5EF4-FFF2-40B4-BE49-F238E27FC236}">
                <a16:creationId xmlns:a16="http://schemas.microsoft.com/office/drawing/2014/main" id="{B26CB0CA-8C7D-4884-8EAD-BCF6E264B72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7281B03-9C03-4BAB-A2F6-31BCD1220AA2}"/>
              </a:ext>
            </a:extLst>
          </p:cNvPr>
          <p:cNvSpPr>
            <a:spLocks noGrp="1"/>
          </p:cNvSpPr>
          <p:nvPr>
            <p:ph type="sldNum" sz="quarter" idx="12"/>
          </p:nvPr>
        </p:nvSpPr>
        <p:spPr/>
        <p:txBody>
          <a:bodyPr/>
          <a:lstStyle/>
          <a:p>
            <a:fld id="{C245AD24-4444-454F-8928-AD778A7F27AA}" type="slidenum">
              <a:rPr lang="en-US" smtClean="0"/>
              <a:t>‹#›</a:t>
            </a:fld>
            <a:endParaRPr lang="en-US"/>
          </a:p>
        </p:txBody>
      </p:sp>
    </p:spTree>
    <p:extLst>
      <p:ext uri="{BB962C8B-B14F-4D97-AF65-F5344CB8AC3E}">
        <p14:creationId xmlns:p14="http://schemas.microsoft.com/office/powerpoint/2010/main" val="17884819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39F21-E871-4CA5-BD2E-B84709FA27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BDF30B6-B20E-4BC6-B9DC-28B175F63D7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534F9CF-418D-4AC0-A070-ED46360D76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65A95DA-2BA4-4024-AE10-911368BF9F3E}"/>
              </a:ext>
            </a:extLst>
          </p:cNvPr>
          <p:cNvSpPr>
            <a:spLocks noGrp="1"/>
          </p:cNvSpPr>
          <p:nvPr>
            <p:ph type="dt" sz="half" idx="10"/>
          </p:nvPr>
        </p:nvSpPr>
        <p:spPr/>
        <p:txBody>
          <a:bodyPr/>
          <a:lstStyle/>
          <a:p>
            <a:fld id="{A6DA1000-FDA5-42D7-A797-A546003380FB}" type="datetimeFigureOut">
              <a:rPr lang="en-US" smtClean="0"/>
              <a:t>3/22/2023</a:t>
            </a:fld>
            <a:endParaRPr lang="en-US"/>
          </a:p>
        </p:txBody>
      </p:sp>
      <p:sp>
        <p:nvSpPr>
          <p:cNvPr id="6" name="Footer Placeholder 5">
            <a:extLst>
              <a:ext uri="{FF2B5EF4-FFF2-40B4-BE49-F238E27FC236}">
                <a16:creationId xmlns:a16="http://schemas.microsoft.com/office/drawing/2014/main" id="{B7E48506-4C5E-42A3-AC3B-0DF15F19955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CBE3772-6417-4FA8-8349-21517668B537}"/>
              </a:ext>
            </a:extLst>
          </p:cNvPr>
          <p:cNvSpPr>
            <a:spLocks noGrp="1"/>
          </p:cNvSpPr>
          <p:nvPr>
            <p:ph type="sldNum" sz="quarter" idx="12"/>
          </p:nvPr>
        </p:nvSpPr>
        <p:spPr/>
        <p:txBody>
          <a:bodyPr/>
          <a:lstStyle/>
          <a:p>
            <a:fld id="{C245AD24-4444-454F-8928-AD778A7F27AA}" type="slidenum">
              <a:rPr lang="en-US" smtClean="0"/>
              <a:t>‹#›</a:t>
            </a:fld>
            <a:endParaRPr lang="en-US"/>
          </a:p>
        </p:txBody>
      </p:sp>
    </p:spTree>
    <p:extLst>
      <p:ext uri="{BB962C8B-B14F-4D97-AF65-F5344CB8AC3E}">
        <p14:creationId xmlns:p14="http://schemas.microsoft.com/office/powerpoint/2010/main" val="2591656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0B6A6D-7B21-4D3B-9373-F264A701B36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2835C7C-2E7C-4C6C-8854-80F2EA00055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3DC6675-C93D-47A8-BA10-83AB48780E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F10FC04-36BA-44FA-BF97-D184AF3DCBEC}"/>
              </a:ext>
            </a:extLst>
          </p:cNvPr>
          <p:cNvSpPr>
            <a:spLocks noGrp="1"/>
          </p:cNvSpPr>
          <p:nvPr>
            <p:ph type="dt" sz="half" idx="10"/>
          </p:nvPr>
        </p:nvSpPr>
        <p:spPr/>
        <p:txBody>
          <a:bodyPr/>
          <a:lstStyle/>
          <a:p>
            <a:fld id="{A6DA1000-FDA5-42D7-A797-A546003380FB}" type="datetimeFigureOut">
              <a:rPr lang="en-US" smtClean="0"/>
              <a:t>3/22/2023</a:t>
            </a:fld>
            <a:endParaRPr lang="en-US"/>
          </a:p>
        </p:txBody>
      </p:sp>
      <p:sp>
        <p:nvSpPr>
          <p:cNvPr id="6" name="Footer Placeholder 5">
            <a:extLst>
              <a:ext uri="{FF2B5EF4-FFF2-40B4-BE49-F238E27FC236}">
                <a16:creationId xmlns:a16="http://schemas.microsoft.com/office/drawing/2014/main" id="{3B7E1D0F-E571-4494-8623-224C7E97A12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2430657-B00C-42E0-8BA0-6395AED5039E}"/>
              </a:ext>
            </a:extLst>
          </p:cNvPr>
          <p:cNvSpPr>
            <a:spLocks noGrp="1"/>
          </p:cNvSpPr>
          <p:nvPr>
            <p:ph type="sldNum" sz="quarter" idx="12"/>
          </p:nvPr>
        </p:nvSpPr>
        <p:spPr/>
        <p:txBody>
          <a:bodyPr/>
          <a:lstStyle/>
          <a:p>
            <a:fld id="{C245AD24-4444-454F-8928-AD778A7F27AA}" type="slidenum">
              <a:rPr lang="en-US" smtClean="0"/>
              <a:t>‹#›</a:t>
            </a:fld>
            <a:endParaRPr lang="en-US"/>
          </a:p>
        </p:txBody>
      </p:sp>
    </p:spTree>
    <p:extLst>
      <p:ext uri="{BB962C8B-B14F-4D97-AF65-F5344CB8AC3E}">
        <p14:creationId xmlns:p14="http://schemas.microsoft.com/office/powerpoint/2010/main" val="1900019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AEFE0B1-6D16-4641-9742-50FD0071963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93269C2-AA1D-40DD-A49E-4E84771CB1B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8BD7B66-B240-4DF5-8926-FE1ACB72499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DA1000-FDA5-42D7-A797-A546003380FB}" type="datetimeFigureOut">
              <a:rPr lang="en-US" smtClean="0"/>
              <a:t>3/22/2023</a:t>
            </a:fld>
            <a:endParaRPr lang="en-US"/>
          </a:p>
        </p:txBody>
      </p:sp>
      <p:sp>
        <p:nvSpPr>
          <p:cNvPr id="5" name="Footer Placeholder 4">
            <a:extLst>
              <a:ext uri="{FF2B5EF4-FFF2-40B4-BE49-F238E27FC236}">
                <a16:creationId xmlns:a16="http://schemas.microsoft.com/office/drawing/2014/main" id="{B7118CFB-726A-4F2E-89B6-CBE99618437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62B65FF-671E-4AE9-AF9F-CA5FF837D9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45AD24-4444-454F-8928-AD778A7F27AA}" type="slidenum">
              <a:rPr lang="en-US" smtClean="0"/>
              <a:t>‹#›</a:t>
            </a:fld>
            <a:endParaRPr lang="en-US"/>
          </a:p>
        </p:txBody>
      </p:sp>
    </p:spTree>
    <p:extLst>
      <p:ext uri="{BB962C8B-B14F-4D97-AF65-F5344CB8AC3E}">
        <p14:creationId xmlns:p14="http://schemas.microsoft.com/office/powerpoint/2010/main" val="2518461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diagramQuickStyle" Target="../diagrams/quickStyle1.xml"/><Relationship Id="rId11" Type="http://schemas.openxmlformats.org/officeDocument/2006/relationships/image" Target="../media/image6.png"/><Relationship Id="rId5" Type="http://schemas.openxmlformats.org/officeDocument/2006/relationships/diagramLayout" Target="../diagrams/layout1.xml"/><Relationship Id="rId10" Type="http://schemas.openxmlformats.org/officeDocument/2006/relationships/image" Target="../media/image5.png"/><Relationship Id="rId4" Type="http://schemas.openxmlformats.org/officeDocument/2006/relationships/diagramData" Target="../diagrams/data1.xml"/><Relationship Id="rId9"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Rounded Corners 21">
            <a:extLst>
              <a:ext uri="{FF2B5EF4-FFF2-40B4-BE49-F238E27FC236}">
                <a16:creationId xmlns:a16="http://schemas.microsoft.com/office/drawing/2014/main" id="{30D51296-A2BD-49EF-BBEA-BCE6C93B2808}"/>
              </a:ext>
            </a:extLst>
          </p:cNvPr>
          <p:cNvSpPr/>
          <p:nvPr/>
        </p:nvSpPr>
        <p:spPr>
          <a:xfrm>
            <a:off x="0" y="1047170"/>
            <a:ext cx="2997040" cy="3242908"/>
          </a:xfrm>
          <a:prstGeom prst="roundRect">
            <a:avLst/>
          </a:prstGeom>
          <a:solidFill>
            <a:schemeClr val="accent2">
              <a:lumMod val="20000"/>
              <a:lumOff val="8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C15819CA-7BFE-4819-90E7-D137F78B566A}"/>
              </a:ext>
            </a:extLst>
          </p:cNvPr>
          <p:cNvSpPr/>
          <p:nvPr/>
        </p:nvSpPr>
        <p:spPr>
          <a:xfrm>
            <a:off x="-1344903" y="7756455"/>
            <a:ext cx="5168869" cy="1309859"/>
          </a:xfrm>
          <a:prstGeom prst="rect">
            <a:avLst/>
          </a:prstGeom>
          <a:solidFill>
            <a:schemeClr val="accent2">
              <a:alpha val="4706"/>
            </a:schemeClr>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3">
            <a:extLst>
              <a:ext uri="{FF2B5EF4-FFF2-40B4-BE49-F238E27FC236}">
                <a16:creationId xmlns:a16="http://schemas.microsoft.com/office/drawing/2014/main" id="{09FC60DA-163F-4BA1-8F90-AF73A152E7F4}"/>
              </a:ext>
            </a:extLst>
          </p:cNvPr>
          <p:cNvSpPr>
            <a:spLocks noGrp="1"/>
          </p:cNvSpPr>
          <p:nvPr>
            <p:ph type="title"/>
          </p:nvPr>
        </p:nvSpPr>
        <p:spPr/>
        <p:txBody>
          <a:bodyPr/>
          <a:lstStyle/>
          <a:p>
            <a:r>
              <a:rPr lang="en-US"/>
              <a:t>Stewardship in Action at the Research Medical Library</a:t>
            </a:r>
          </a:p>
        </p:txBody>
      </p:sp>
      <p:sp>
        <p:nvSpPr>
          <p:cNvPr id="4" name="Date Placeholder 3">
            <a:extLst>
              <a:ext uri="{FF2B5EF4-FFF2-40B4-BE49-F238E27FC236}">
                <a16:creationId xmlns:a16="http://schemas.microsoft.com/office/drawing/2014/main" id="{14674436-3346-43B6-8DDC-560F71F33AAB}"/>
              </a:ext>
            </a:extLst>
          </p:cNvPr>
          <p:cNvSpPr>
            <a:spLocks noGrp="1"/>
          </p:cNvSpPr>
          <p:nvPr>
            <p:ph type="dt" sz="half" idx="10"/>
          </p:nvPr>
        </p:nvSpPr>
        <p:spPr/>
        <p:txBody>
          <a:bodyPr/>
          <a:lstStyle/>
          <a:p>
            <a:fld id="{E72341CD-0A51-46DD-99E9-5F3E570AD540}" type="datetime4">
              <a:rPr lang="en-US" smtClean="0"/>
              <a:t>March 22, 2023</a:t>
            </a:fld>
            <a:endParaRPr lang="en-US"/>
          </a:p>
        </p:txBody>
      </p:sp>
      <p:sp>
        <p:nvSpPr>
          <p:cNvPr id="5" name="Footer Placeholder 4">
            <a:extLst>
              <a:ext uri="{FF2B5EF4-FFF2-40B4-BE49-F238E27FC236}">
                <a16:creationId xmlns:a16="http://schemas.microsoft.com/office/drawing/2014/main" id="{4D71B9F9-A721-429A-9881-0687DB22D5E6}"/>
              </a:ext>
            </a:extLst>
          </p:cNvPr>
          <p:cNvSpPr>
            <a:spLocks noGrp="1"/>
          </p:cNvSpPr>
          <p:nvPr>
            <p:ph type="ftr" sz="quarter" idx="11"/>
          </p:nvPr>
        </p:nvSpPr>
        <p:spPr/>
        <p:txBody>
          <a:bodyPr/>
          <a:lstStyle/>
          <a:p>
            <a:r>
              <a:rPr lang="en-US" spc="-10"/>
              <a:t>Copyright 2020 MD Anderson Cancer Center All rights reserved.</a:t>
            </a:r>
          </a:p>
        </p:txBody>
      </p:sp>
      <p:sp>
        <p:nvSpPr>
          <p:cNvPr id="15" name="Text Placeholder 14">
            <a:extLst>
              <a:ext uri="{FF2B5EF4-FFF2-40B4-BE49-F238E27FC236}">
                <a16:creationId xmlns:a16="http://schemas.microsoft.com/office/drawing/2014/main" id="{AA9F0641-34F2-4F8F-8F82-777BD772F6B1}"/>
              </a:ext>
            </a:extLst>
          </p:cNvPr>
          <p:cNvSpPr>
            <a:spLocks noGrp="1"/>
          </p:cNvSpPr>
          <p:nvPr>
            <p:ph type="body" sz="quarter" idx="13"/>
          </p:nvPr>
        </p:nvSpPr>
        <p:spPr>
          <a:xfrm>
            <a:off x="265113" y="742950"/>
            <a:ext cx="9612312" cy="304220"/>
          </a:xfrm>
        </p:spPr>
        <p:txBody>
          <a:bodyPr>
            <a:normAutofit/>
          </a:bodyPr>
          <a:lstStyle/>
          <a:p>
            <a:r>
              <a:rPr lang="en-US" sz="1100" dirty="0"/>
              <a:t>Laurissa Gann &amp; Clara Fowler, Research Medical Library 					https://www.mdanderson.org/library </a:t>
            </a:r>
          </a:p>
        </p:txBody>
      </p:sp>
      <p:sp>
        <p:nvSpPr>
          <p:cNvPr id="16" name="Text Placeholder 15">
            <a:extLst>
              <a:ext uri="{FF2B5EF4-FFF2-40B4-BE49-F238E27FC236}">
                <a16:creationId xmlns:a16="http://schemas.microsoft.com/office/drawing/2014/main" id="{6E2F1ED9-586B-475F-AB23-643AC152C74F}"/>
              </a:ext>
            </a:extLst>
          </p:cNvPr>
          <p:cNvSpPr>
            <a:spLocks noGrp="1"/>
          </p:cNvSpPr>
          <p:nvPr>
            <p:ph type="body" sz="quarter" idx="21"/>
          </p:nvPr>
        </p:nvSpPr>
        <p:spPr>
          <a:xfrm>
            <a:off x="265112" y="1452911"/>
            <a:ext cx="2654257" cy="2860566"/>
          </a:xfrm>
        </p:spPr>
        <p:txBody>
          <a:bodyPr/>
          <a:lstStyle/>
          <a:p>
            <a:r>
              <a:rPr lang="en-US" sz="1000">
                <a:latin typeface="Bierstadt" panose="020B0004020202020204" pitchFamily="34" charset="0"/>
              </a:rPr>
              <a:t>MD Anderson’s core value </a:t>
            </a:r>
            <a:r>
              <a:rPr lang="en-US" sz="1000" b="1">
                <a:latin typeface="Bierstadt" panose="020B0004020202020204" pitchFamily="34" charset="0"/>
              </a:rPr>
              <a:t>stewardship</a:t>
            </a:r>
            <a:r>
              <a:rPr lang="en-US" sz="1000">
                <a:latin typeface="Bierstadt" panose="020B0004020202020204" pitchFamily="34" charset="0"/>
              </a:rPr>
              <a:t> is demonstrated in every collection and service provided by the Research Medical Library. This poster seeks to quantify the myriad of ways that the Library prioritizes stewardship in service to our community of researchers and clinicians. The value the library generates enables our faculty, staff and students to provide the highest level of care to our patients and develop new knowledge to #endcancer.</a:t>
            </a:r>
          </a:p>
          <a:p>
            <a:endParaRPr lang="en-US" sz="1200"/>
          </a:p>
          <a:p>
            <a:pPr lvl="2"/>
            <a:r>
              <a:rPr lang="en-US" sz="1200" b="0" i="0">
                <a:solidFill>
                  <a:srgbClr val="000000"/>
                </a:solidFill>
                <a:effectLst/>
              </a:rPr>
              <a:t>Stewardship</a:t>
            </a:r>
          </a:p>
          <a:p>
            <a:pPr lvl="2"/>
            <a:r>
              <a:rPr lang="en-US" sz="1200" b="0" i="0">
                <a:solidFill>
                  <a:srgbClr val="000000"/>
                </a:solidFill>
                <a:effectLst/>
              </a:rPr>
              <a:t>We protect and preserve our institutional reputation and the precious resources —people, time, financial and environmental — entrusted to us</a:t>
            </a:r>
            <a:r>
              <a:rPr lang="en-US" sz="800" b="0" i="0">
                <a:solidFill>
                  <a:srgbClr val="000000"/>
                </a:solidFill>
                <a:effectLst/>
              </a:rPr>
              <a:t>.</a:t>
            </a:r>
            <a:endParaRPr lang="en-US" sz="800"/>
          </a:p>
          <a:p>
            <a:endParaRPr lang="en-US" sz="1200"/>
          </a:p>
          <a:p>
            <a:endParaRPr lang="en-US"/>
          </a:p>
        </p:txBody>
      </p:sp>
      <p:sp>
        <p:nvSpPr>
          <p:cNvPr id="17" name="Text Placeholder 16">
            <a:extLst>
              <a:ext uri="{FF2B5EF4-FFF2-40B4-BE49-F238E27FC236}">
                <a16:creationId xmlns:a16="http://schemas.microsoft.com/office/drawing/2014/main" id="{EEA79123-3081-4373-94B2-75F0EFB5F2B1}"/>
              </a:ext>
            </a:extLst>
          </p:cNvPr>
          <p:cNvSpPr>
            <a:spLocks noGrp="1"/>
          </p:cNvSpPr>
          <p:nvPr>
            <p:ph type="body" sz="quarter" idx="22"/>
          </p:nvPr>
        </p:nvSpPr>
        <p:spPr>
          <a:xfrm>
            <a:off x="265113" y="1212590"/>
            <a:ext cx="2201862" cy="169340"/>
          </a:xfrm>
        </p:spPr>
        <p:txBody>
          <a:bodyPr/>
          <a:lstStyle/>
          <a:p>
            <a:r>
              <a:rPr lang="en-US" sz="1600"/>
              <a:t>Prioritizing stewardship</a:t>
            </a:r>
          </a:p>
        </p:txBody>
      </p:sp>
      <p:sp>
        <p:nvSpPr>
          <p:cNvPr id="18" name="Text Placeholder 17">
            <a:extLst>
              <a:ext uri="{FF2B5EF4-FFF2-40B4-BE49-F238E27FC236}">
                <a16:creationId xmlns:a16="http://schemas.microsoft.com/office/drawing/2014/main" id="{35918AA0-F00B-4894-8FA9-BD6FD6344FE2}"/>
              </a:ext>
            </a:extLst>
          </p:cNvPr>
          <p:cNvSpPr>
            <a:spLocks noGrp="1"/>
          </p:cNvSpPr>
          <p:nvPr>
            <p:ph type="body" sz="quarter" idx="23"/>
          </p:nvPr>
        </p:nvSpPr>
        <p:spPr>
          <a:xfrm>
            <a:off x="6495802" y="1407716"/>
            <a:ext cx="2654257" cy="2882362"/>
          </a:xfrm>
        </p:spPr>
        <p:txBody>
          <a:bodyPr vert="horz" lIns="0" tIns="0" rIns="0" bIns="0" rtlCol="0" anchor="t">
            <a:noAutofit/>
          </a:bodyPr>
          <a:lstStyle/>
          <a:p>
            <a:r>
              <a:rPr lang="en-US" sz="1000" b="0" i="0">
                <a:solidFill>
                  <a:srgbClr val="000000"/>
                </a:solidFill>
                <a:effectLst/>
                <a:latin typeface="Bierstadt"/>
              </a:rPr>
              <a:t>The librarians provided 410 literature searches for faculty and administrators in 2022. </a:t>
            </a:r>
            <a:r>
              <a:rPr lang="en-US" sz="1000">
                <a:solidFill>
                  <a:srgbClr val="000000"/>
                </a:solidFill>
                <a:latin typeface="Bierstadt"/>
              </a:rPr>
              <a:t> </a:t>
            </a:r>
            <a:endParaRPr lang="en-US"/>
          </a:p>
          <a:p>
            <a:endParaRPr lang="en-US" sz="1000">
              <a:solidFill>
                <a:srgbClr val="000000"/>
              </a:solidFill>
              <a:latin typeface="Bierstadt"/>
            </a:endParaRPr>
          </a:p>
          <a:p>
            <a:r>
              <a:rPr lang="en-US" sz="1400" b="1"/>
              <a:t>Faculty saved 1000+ hours in 2022</a:t>
            </a:r>
            <a:endParaRPr lang="en-US" sz="1000">
              <a:solidFill>
                <a:srgbClr val="000000"/>
              </a:solidFill>
              <a:latin typeface="Bierstadt" panose="020B0004020202020204" pitchFamily="34" charset="0"/>
            </a:endParaRPr>
          </a:p>
          <a:p>
            <a:endParaRPr lang="en-US" sz="1000" b="0" i="0">
              <a:solidFill>
                <a:srgbClr val="000000"/>
              </a:solidFill>
              <a:effectLst/>
              <a:latin typeface="Bierstadt" panose="020B0004020202020204" pitchFamily="34" charset="0"/>
            </a:endParaRPr>
          </a:p>
          <a:p>
            <a:r>
              <a:rPr lang="en-US" sz="1000">
                <a:solidFill>
                  <a:srgbClr val="000000"/>
                </a:solidFill>
                <a:latin typeface="Bierstadt" panose="020B0004020202020204" pitchFamily="34" charset="0"/>
              </a:rPr>
              <a:t>While t</a:t>
            </a:r>
            <a:r>
              <a:rPr lang="en-US" sz="1000" b="0" i="0">
                <a:solidFill>
                  <a:srgbClr val="000000"/>
                </a:solidFill>
                <a:effectLst/>
                <a:latin typeface="Bierstadt" panose="020B0004020202020204" pitchFamily="34" charset="0"/>
              </a:rPr>
              <a:t>ime savings is difficult to quantify, a large-scale study by Marshall, et.al (2013) determined that the average time savings for faculty/librarian-answered question was 2.5 hours. We anticipate based on the complexity of the questions asked and information retrieved that the time savings of 1000 hours is a conservative estimate.</a:t>
            </a:r>
          </a:p>
          <a:p>
            <a:endParaRPr lang="en-US" sz="1000">
              <a:solidFill>
                <a:srgbClr val="000000"/>
              </a:solidFill>
              <a:latin typeface="Bierstadt" panose="020B0004020202020204" pitchFamily="34" charset="0"/>
            </a:endParaRPr>
          </a:p>
          <a:p>
            <a:r>
              <a:rPr lang="en-US" sz="800">
                <a:latin typeface="Bierstadt"/>
              </a:rPr>
              <a:t>Marshall JG, Sollenberger J, Easterby-Gannett S, et al. The value of library and information services in patient care: results of a multisite study. J Med </a:t>
            </a:r>
            <a:r>
              <a:rPr lang="en-US" sz="800" err="1">
                <a:latin typeface="Bierstadt"/>
              </a:rPr>
              <a:t>Libr</a:t>
            </a:r>
            <a:r>
              <a:rPr lang="en-US" sz="800">
                <a:latin typeface="Bierstadt"/>
              </a:rPr>
              <a:t> Assoc. 2013;101(1):38-46. doi:10.3163/1536-5050.101.1.007 </a:t>
            </a:r>
            <a:endParaRPr lang="en-US" sz="1000">
              <a:solidFill>
                <a:srgbClr val="000000"/>
              </a:solidFill>
              <a:latin typeface="Bierstadt" panose="020B0004020202020204" pitchFamily="34" charset="0"/>
            </a:endParaRPr>
          </a:p>
          <a:p>
            <a:endParaRPr lang="en-US"/>
          </a:p>
        </p:txBody>
      </p:sp>
      <p:sp>
        <p:nvSpPr>
          <p:cNvPr id="19" name="Text Placeholder 18">
            <a:extLst>
              <a:ext uri="{FF2B5EF4-FFF2-40B4-BE49-F238E27FC236}">
                <a16:creationId xmlns:a16="http://schemas.microsoft.com/office/drawing/2014/main" id="{37382223-68AD-445A-9119-6AE7D228B159}"/>
              </a:ext>
            </a:extLst>
          </p:cNvPr>
          <p:cNvSpPr>
            <a:spLocks noGrp="1"/>
          </p:cNvSpPr>
          <p:nvPr>
            <p:ph type="body" sz="quarter" idx="24"/>
          </p:nvPr>
        </p:nvSpPr>
        <p:spPr>
          <a:xfrm>
            <a:off x="3333709" y="1191562"/>
            <a:ext cx="2201862" cy="169340"/>
          </a:xfrm>
        </p:spPr>
        <p:txBody>
          <a:bodyPr/>
          <a:lstStyle/>
          <a:p>
            <a:r>
              <a:rPr lang="en-US" sz="1600"/>
              <a:t>Cost Savings</a:t>
            </a:r>
          </a:p>
        </p:txBody>
      </p:sp>
      <p:sp>
        <p:nvSpPr>
          <p:cNvPr id="20" name="Text Placeholder 19">
            <a:extLst>
              <a:ext uri="{FF2B5EF4-FFF2-40B4-BE49-F238E27FC236}">
                <a16:creationId xmlns:a16="http://schemas.microsoft.com/office/drawing/2014/main" id="{5AC8AB89-D24A-4FF7-B6B0-F0D02C9F8893}"/>
              </a:ext>
            </a:extLst>
          </p:cNvPr>
          <p:cNvSpPr>
            <a:spLocks noGrp="1"/>
          </p:cNvSpPr>
          <p:nvPr>
            <p:ph type="body" sz="quarter" idx="25"/>
          </p:nvPr>
        </p:nvSpPr>
        <p:spPr>
          <a:xfrm>
            <a:off x="9312583" y="1420200"/>
            <a:ext cx="2555917" cy="3000772"/>
          </a:xfrm>
        </p:spPr>
        <p:txBody>
          <a:bodyPr/>
          <a:lstStyle/>
          <a:p>
            <a:r>
              <a:rPr lang="en-US" sz="1000">
                <a:solidFill>
                  <a:srgbClr val="000000"/>
                </a:solidFill>
                <a:latin typeface="Bierstadt" panose="020B0004020202020204" pitchFamily="34" charset="0"/>
              </a:rPr>
              <a:t>Librarians are active partners with faculty in research and co-authored to an unprecedented 27 articles in 2022.</a:t>
            </a:r>
            <a:endParaRPr lang="en-US" sz="1000">
              <a:latin typeface="Bierstadt" panose="020B0004020202020204" pitchFamily="34" charset="0"/>
            </a:endParaRPr>
          </a:p>
          <a:p>
            <a:endParaRPr lang="en-US"/>
          </a:p>
        </p:txBody>
      </p:sp>
      <p:sp>
        <p:nvSpPr>
          <p:cNvPr id="26" name="Text Placeholder 25">
            <a:extLst>
              <a:ext uri="{FF2B5EF4-FFF2-40B4-BE49-F238E27FC236}">
                <a16:creationId xmlns:a16="http://schemas.microsoft.com/office/drawing/2014/main" id="{2A4284C2-FAB2-4717-8483-77E23D42E005}"/>
              </a:ext>
            </a:extLst>
          </p:cNvPr>
          <p:cNvSpPr>
            <a:spLocks noGrp="1"/>
          </p:cNvSpPr>
          <p:nvPr>
            <p:ph type="body" sz="quarter" idx="33"/>
          </p:nvPr>
        </p:nvSpPr>
        <p:spPr>
          <a:xfrm>
            <a:off x="269875" y="4853255"/>
            <a:ext cx="5920690" cy="1671370"/>
          </a:xfrm>
        </p:spPr>
        <p:txBody>
          <a:bodyPr/>
          <a:lstStyle/>
          <a:p>
            <a:r>
              <a:rPr lang="en-US" sz="1000">
                <a:latin typeface="Bierstadt" panose="020B0004020202020204" pitchFamily="34" charset="0"/>
              </a:rPr>
              <a:t>The Research Medical Library provides resources and services to meet accreditation requirements for degree-granting and professional education programs.  The library affects the quality of the educational experiences we provide at MD Anderson.</a:t>
            </a:r>
          </a:p>
          <a:p>
            <a:endParaRPr lang="en-US"/>
          </a:p>
        </p:txBody>
      </p:sp>
      <p:sp>
        <p:nvSpPr>
          <p:cNvPr id="27" name="Text Placeholder 26">
            <a:extLst>
              <a:ext uri="{FF2B5EF4-FFF2-40B4-BE49-F238E27FC236}">
                <a16:creationId xmlns:a16="http://schemas.microsoft.com/office/drawing/2014/main" id="{4579DCB0-2EF8-495E-933E-A876B8064A54}"/>
              </a:ext>
            </a:extLst>
          </p:cNvPr>
          <p:cNvSpPr>
            <a:spLocks noGrp="1"/>
          </p:cNvSpPr>
          <p:nvPr>
            <p:ph type="body" sz="quarter" idx="34"/>
          </p:nvPr>
        </p:nvSpPr>
        <p:spPr>
          <a:xfrm>
            <a:off x="269876" y="4552456"/>
            <a:ext cx="5757862" cy="169340"/>
          </a:xfrm>
        </p:spPr>
        <p:txBody>
          <a:bodyPr/>
          <a:lstStyle/>
          <a:p>
            <a:r>
              <a:rPr lang="en-US" sz="1600"/>
              <a:t>Supporting Accreditation</a:t>
            </a:r>
          </a:p>
        </p:txBody>
      </p:sp>
      <p:sp>
        <p:nvSpPr>
          <p:cNvPr id="28" name="Text Placeholder 27">
            <a:extLst>
              <a:ext uri="{FF2B5EF4-FFF2-40B4-BE49-F238E27FC236}">
                <a16:creationId xmlns:a16="http://schemas.microsoft.com/office/drawing/2014/main" id="{5D788DCC-8BA5-41E9-B970-8832FC620DC7}"/>
              </a:ext>
            </a:extLst>
          </p:cNvPr>
          <p:cNvSpPr>
            <a:spLocks noGrp="1"/>
          </p:cNvSpPr>
          <p:nvPr>
            <p:ph type="body" sz="quarter" idx="35"/>
          </p:nvPr>
        </p:nvSpPr>
        <p:spPr>
          <a:xfrm>
            <a:off x="6495802" y="4853255"/>
            <a:ext cx="1588519" cy="1671370"/>
          </a:xfrm>
        </p:spPr>
        <p:txBody>
          <a:bodyPr/>
          <a:lstStyle/>
          <a:p>
            <a:r>
              <a:rPr lang="en-US" sz="1000">
                <a:latin typeface="Bierstadt" panose="020B0004020202020204" pitchFamily="34" charset="0"/>
              </a:rPr>
              <a:t>Dynamic poster sessions, open educational resources and lectures for a global audience are all part of the </a:t>
            </a:r>
            <a:r>
              <a:rPr lang="en-US" sz="1000" err="1">
                <a:latin typeface="Bierstadt" panose="020B0004020202020204" pitchFamily="34" charset="0"/>
              </a:rPr>
              <a:t>OpenWorks</a:t>
            </a:r>
            <a:r>
              <a:rPr lang="en-US" sz="1000">
                <a:latin typeface="Bierstadt" panose="020B0004020202020204" pitchFamily="34" charset="0"/>
              </a:rPr>
              <a:t> repository launched by the Research Medical Library in 2021. </a:t>
            </a:r>
          </a:p>
          <a:p>
            <a:endParaRPr lang="en-US" sz="1000">
              <a:latin typeface="Bierstadt" panose="020B0004020202020204" pitchFamily="34" charset="0"/>
            </a:endParaRPr>
          </a:p>
          <a:p>
            <a:r>
              <a:rPr lang="en-US" sz="1000">
                <a:latin typeface="Bierstadt" panose="020B0004020202020204" pitchFamily="34" charset="0"/>
              </a:rPr>
              <a:t>Content has been downloaded 41K times in 145 countries. </a:t>
            </a:r>
          </a:p>
        </p:txBody>
      </p:sp>
      <p:pic>
        <p:nvPicPr>
          <p:cNvPr id="31" name="Picture 30">
            <a:extLst>
              <a:ext uri="{FF2B5EF4-FFF2-40B4-BE49-F238E27FC236}">
                <a16:creationId xmlns:a16="http://schemas.microsoft.com/office/drawing/2014/main" id="{B4C9409B-71D8-4F46-A03D-E0BB7CC4F752}"/>
              </a:ext>
            </a:extLst>
          </p:cNvPr>
          <p:cNvPicPr>
            <a:picLocks noChangeAspect="1"/>
          </p:cNvPicPr>
          <p:nvPr/>
        </p:nvPicPr>
        <p:blipFill>
          <a:blip r:embed="rId2"/>
          <a:stretch>
            <a:fillRect/>
          </a:stretch>
        </p:blipFill>
        <p:spPr>
          <a:xfrm>
            <a:off x="9248377" y="1985600"/>
            <a:ext cx="2565087" cy="2327877"/>
          </a:xfrm>
          <a:prstGeom prst="rect">
            <a:avLst/>
          </a:prstGeom>
        </p:spPr>
      </p:pic>
      <p:sp>
        <p:nvSpPr>
          <p:cNvPr id="32" name="Text Placeholder 17">
            <a:extLst>
              <a:ext uri="{FF2B5EF4-FFF2-40B4-BE49-F238E27FC236}">
                <a16:creationId xmlns:a16="http://schemas.microsoft.com/office/drawing/2014/main" id="{2F69FDD2-B89C-420D-B996-0ECC747D037F}"/>
              </a:ext>
            </a:extLst>
          </p:cNvPr>
          <p:cNvSpPr txBox="1">
            <a:spLocks/>
          </p:cNvSpPr>
          <p:nvPr/>
        </p:nvSpPr>
        <p:spPr>
          <a:xfrm>
            <a:off x="9263414" y="1479405"/>
            <a:ext cx="2654257" cy="288236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buFont typeface="Arial" panose="020B0604020202020204" pitchFamily="34" charset="0"/>
              <a:buNone/>
              <a:defRPr sz="400" kern="1200">
                <a:solidFill>
                  <a:schemeClr val="tx1"/>
                </a:solidFill>
                <a:latin typeface="+mj-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400" kern="1200">
                <a:solidFill>
                  <a:schemeClr val="tx1"/>
                </a:solidFill>
                <a:latin typeface="+mj-lt"/>
                <a:ea typeface="+mn-ea"/>
                <a:cs typeface="+mn-cs"/>
              </a:defRPr>
            </a:lvl2pPr>
            <a:lvl3pPr marL="0" indent="0" algn="l" defTabSz="914400" rtl="0" eaLnBrk="1" latinLnBrk="0" hangingPunct="1">
              <a:lnSpc>
                <a:spcPct val="100000"/>
              </a:lnSpc>
              <a:spcBef>
                <a:spcPts val="0"/>
              </a:spcBef>
              <a:buFont typeface="Arial" panose="020B0604020202020204" pitchFamily="34" charset="0"/>
              <a:buNone/>
              <a:defRPr sz="400" kern="1200">
                <a:solidFill>
                  <a:schemeClr val="tx1"/>
                </a:solidFill>
                <a:latin typeface="+mj-lt"/>
                <a:ea typeface="+mn-ea"/>
                <a:cs typeface="+mn-cs"/>
              </a:defRPr>
            </a:lvl3pPr>
            <a:lvl4pPr marL="0" indent="0" algn="l" defTabSz="914400" rtl="0" eaLnBrk="1" latinLnBrk="0" hangingPunct="1">
              <a:lnSpc>
                <a:spcPct val="100000"/>
              </a:lnSpc>
              <a:spcBef>
                <a:spcPts val="0"/>
              </a:spcBef>
              <a:buFont typeface="Arial" panose="020B0604020202020204" pitchFamily="34" charset="0"/>
              <a:buNone/>
              <a:defRPr sz="400" kern="1200">
                <a:solidFill>
                  <a:schemeClr val="tx1"/>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4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p>
        </p:txBody>
      </p:sp>
      <p:sp>
        <p:nvSpPr>
          <p:cNvPr id="33" name="Text Placeholder 18">
            <a:extLst>
              <a:ext uri="{FF2B5EF4-FFF2-40B4-BE49-F238E27FC236}">
                <a16:creationId xmlns:a16="http://schemas.microsoft.com/office/drawing/2014/main" id="{74132D4B-734B-4F2A-9C73-32C51952408B}"/>
              </a:ext>
            </a:extLst>
          </p:cNvPr>
          <p:cNvSpPr txBox="1">
            <a:spLocks/>
          </p:cNvSpPr>
          <p:nvPr/>
        </p:nvSpPr>
        <p:spPr>
          <a:xfrm>
            <a:off x="6495802" y="1195187"/>
            <a:ext cx="2523118" cy="181924"/>
          </a:xfrm>
          <a:prstGeom prst="rect">
            <a:avLst/>
          </a:prstGeom>
        </p:spPr>
        <p:txBody>
          <a:bodyPr vert="horz" lIns="0" tIns="0" rIns="0" bIns="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sz="600" b="1" kern="1200">
                <a:solidFill>
                  <a:schemeClr val="accent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800" kern="1200">
                <a:solidFill>
                  <a:schemeClr val="tx1"/>
                </a:solidFill>
                <a:latin typeface="+mj-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800" kern="1200">
                <a:solidFill>
                  <a:schemeClr val="tx1"/>
                </a:solidFill>
                <a:latin typeface="+mj-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800" kern="1200">
                <a:solidFill>
                  <a:schemeClr val="tx1"/>
                </a:solidFill>
                <a:latin typeface="+mj-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a:t>Time Savings</a:t>
            </a:r>
          </a:p>
        </p:txBody>
      </p:sp>
      <p:pic>
        <p:nvPicPr>
          <p:cNvPr id="34" name="Picture 2" descr="defaut preview">
            <a:extLst>
              <a:ext uri="{FF2B5EF4-FFF2-40B4-BE49-F238E27FC236}">
                <a16:creationId xmlns:a16="http://schemas.microsoft.com/office/drawing/2014/main" id="{12636FBC-42AA-4B89-9A2C-496A6CCD9D4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5617" y="1685926"/>
            <a:ext cx="652606" cy="65260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5" name="Content Placeholder 3">
            <a:extLst>
              <a:ext uri="{FF2B5EF4-FFF2-40B4-BE49-F238E27FC236}">
                <a16:creationId xmlns:a16="http://schemas.microsoft.com/office/drawing/2014/main" id="{EB5130F9-1F98-47A3-B1B7-84D9AE81230E}"/>
              </a:ext>
            </a:extLst>
          </p:cNvPr>
          <p:cNvGraphicFramePr>
            <a:graphicFrameLocks/>
          </p:cNvGraphicFramePr>
          <p:nvPr/>
        </p:nvGraphicFramePr>
        <p:xfrm>
          <a:off x="3110395" y="2804689"/>
          <a:ext cx="2965960" cy="160337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TextBox 1">
            <a:extLst>
              <a:ext uri="{FF2B5EF4-FFF2-40B4-BE49-F238E27FC236}">
                <a16:creationId xmlns:a16="http://schemas.microsoft.com/office/drawing/2014/main" id="{E7BEEA42-3DC5-4FBD-9019-0B043E54226B}"/>
              </a:ext>
            </a:extLst>
          </p:cNvPr>
          <p:cNvSpPr txBox="1"/>
          <p:nvPr/>
        </p:nvSpPr>
        <p:spPr>
          <a:xfrm>
            <a:off x="3333709" y="2485063"/>
            <a:ext cx="2523118" cy="307777"/>
          </a:xfrm>
          <a:prstGeom prst="rect">
            <a:avLst/>
          </a:prstGeom>
          <a:noFill/>
        </p:spPr>
        <p:txBody>
          <a:bodyPr wrap="square" rtlCol="0">
            <a:spAutoFit/>
          </a:bodyPr>
          <a:lstStyle/>
          <a:p>
            <a:r>
              <a:rPr lang="en-US" sz="1400" b="1" i="0">
                <a:solidFill>
                  <a:srgbClr val="000000"/>
                </a:solidFill>
                <a:effectLst/>
                <a:latin typeface="+mj-lt"/>
              </a:rPr>
              <a:t>$18.5M+ in cost savings in FY22</a:t>
            </a:r>
            <a:endParaRPr lang="en-US" sz="1400" b="1">
              <a:latin typeface="+mj-lt"/>
            </a:endParaRPr>
          </a:p>
        </p:txBody>
      </p:sp>
      <p:sp>
        <p:nvSpPr>
          <p:cNvPr id="10" name="TextBox 9">
            <a:extLst>
              <a:ext uri="{FF2B5EF4-FFF2-40B4-BE49-F238E27FC236}">
                <a16:creationId xmlns:a16="http://schemas.microsoft.com/office/drawing/2014/main" id="{12BCB998-D7D8-4C1B-A0AD-2B207BCF2886}"/>
              </a:ext>
            </a:extLst>
          </p:cNvPr>
          <p:cNvSpPr txBox="1"/>
          <p:nvPr/>
        </p:nvSpPr>
        <p:spPr>
          <a:xfrm>
            <a:off x="1756787" y="5462594"/>
            <a:ext cx="1403077" cy="1015663"/>
          </a:xfrm>
          <a:prstGeom prst="rect">
            <a:avLst/>
          </a:prstGeom>
          <a:noFill/>
        </p:spPr>
        <p:txBody>
          <a:bodyPr wrap="square" lIns="91440" tIns="45720" rIns="91440" bIns="45720" rtlCol="0" anchor="t">
            <a:spAutoFit/>
          </a:bodyPr>
          <a:lstStyle/>
          <a:p>
            <a:r>
              <a:rPr lang="en-US" sz="1000" b="1">
                <a:latin typeface="Bierstadt" panose="020B0004020202020204" pitchFamily="34" charset="0"/>
              </a:rPr>
              <a:t>CME</a:t>
            </a:r>
          </a:p>
          <a:p>
            <a:r>
              <a:rPr lang="en-US" sz="1000" b="0" i="0">
                <a:solidFill>
                  <a:srgbClr val="000000"/>
                </a:solidFill>
                <a:effectLst/>
                <a:latin typeface="Bierstadt" panose="020B0004020202020204" pitchFamily="34" charset="0"/>
              </a:rPr>
              <a:t>In 2022, MD Anderson physicians saved $249,270 by using UpToDate’s CME redemption tool</a:t>
            </a:r>
            <a:r>
              <a:rPr lang="en-US" sz="1000" b="0" i="0">
                <a:solidFill>
                  <a:srgbClr val="000000"/>
                </a:solidFill>
                <a:effectLst/>
                <a:latin typeface="Arial" panose="020B0604020202020204" pitchFamily="34" charset="0"/>
              </a:rPr>
              <a:t>. </a:t>
            </a:r>
            <a:endParaRPr lang="en-US" sz="1000">
              <a:latin typeface="Bierstadt" panose="020B0004020202020204" pitchFamily="34" charset="0"/>
            </a:endParaRPr>
          </a:p>
        </p:txBody>
      </p:sp>
      <p:sp>
        <p:nvSpPr>
          <p:cNvPr id="36" name="TextBox 35">
            <a:extLst>
              <a:ext uri="{FF2B5EF4-FFF2-40B4-BE49-F238E27FC236}">
                <a16:creationId xmlns:a16="http://schemas.microsoft.com/office/drawing/2014/main" id="{E5C8884C-5082-4C7F-B2D4-4E5F649CB26B}"/>
              </a:ext>
            </a:extLst>
          </p:cNvPr>
          <p:cNvSpPr txBox="1"/>
          <p:nvPr/>
        </p:nvSpPr>
        <p:spPr>
          <a:xfrm>
            <a:off x="4550604" y="5265879"/>
            <a:ext cx="1554852" cy="1323439"/>
          </a:xfrm>
          <a:prstGeom prst="rect">
            <a:avLst/>
          </a:prstGeom>
          <a:noFill/>
        </p:spPr>
        <p:txBody>
          <a:bodyPr wrap="square" rtlCol="0">
            <a:spAutoFit/>
          </a:bodyPr>
          <a:lstStyle/>
          <a:p>
            <a:r>
              <a:rPr lang="en-US" sz="1000" b="1">
                <a:latin typeface="Bierstadt" panose="020B0004020202020204" pitchFamily="34" charset="0"/>
              </a:rPr>
              <a:t>SACS</a:t>
            </a:r>
          </a:p>
          <a:p>
            <a:r>
              <a:rPr lang="en-US" sz="1000">
                <a:latin typeface="Bierstadt" panose="020B0004020202020204" pitchFamily="34" charset="0"/>
              </a:rPr>
              <a:t>The library provides documentation for every new degree program application and received an outstanding review in our 2020 SACS reaccreditation.</a:t>
            </a:r>
          </a:p>
        </p:txBody>
      </p:sp>
      <p:sp>
        <p:nvSpPr>
          <p:cNvPr id="3" name="TextBox 2">
            <a:extLst>
              <a:ext uri="{FF2B5EF4-FFF2-40B4-BE49-F238E27FC236}">
                <a16:creationId xmlns:a16="http://schemas.microsoft.com/office/drawing/2014/main" id="{5D32C99D-4C84-463C-95EE-34EC7A653BB0}"/>
              </a:ext>
            </a:extLst>
          </p:cNvPr>
          <p:cNvSpPr txBox="1"/>
          <p:nvPr/>
        </p:nvSpPr>
        <p:spPr>
          <a:xfrm>
            <a:off x="3224605" y="1388981"/>
            <a:ext cx="2965960" cy="1292937"/>
          </a:xfrm>
          <a:prstGeom prst="rect">
            <a:avLst/>
          </a:prstGeom>
          <a:noFill/>
        </p:spPr>
        <p:txBody>
          <a:bodyPr wrap="square" rtlCol="0">
            <a:spAutoFit/>
          </a:bodyPr>
          <a:lstStyle/>
          <a:p>
            <a:r>
              <a:rPr lang="en-US" sz="1000">
                <a:latin typeface="Bierstadt" panose="020B0004020202020204" pitchFamily="34" charset="0"/>
              </a:rPr>
              <a:t>The Research Medical Library collaborates with other libraries in the Houston region, Texas, and nationally to secure the best price for our resources.  By providing this information through a library subscription we generate significant savings for the institution.</a:t>
            </a:r>
          </a:p>
          <a:p>
            <a:endParaRPr lang="en-US"/>
          </a:p>
        </p:txBody>
      </p:sp>
      <p:pic>
        <p:nvPicPr>
          <p:cNvPr id="7" name="Picture 6">
            <a:extLst>
              <a:ext uri="{FF2B5EF4-FFF2-40B4-BE49-F238E27FC236}">
                <a16:creationId xmlns:a16="http://schemas.microsoft.com/office/drawing/2014/main" id="{6A9A9F62-5151-4D5F-8CBC-31F9E461830F}"/>
              </a:ext>
            </a:extLst>
          </p:cNvPr>
          <p:cNvPicPr>
            <a:picLocks noChangeAspect="1"/>
          </p:cNvPicPr>
          <p:nvPr/>
        </p:nvPicPr>
        <p:blipFill>
          <a:blip r:embed="rId9"/>
          <a:stretch>
            <a:fillRect/>
          </a:stretch>
        </p:blipFill>
        <p:spPr>
          <a:xfrm>
            <a:off x="8178325" y="4848844"/>
            <a:ext cx="3771756" cy="1699844"/>
          </a:xfrm>
          <a:prstGeom prst="rect">
            <a:avLst/>
          </a:prstGeom>
        </p:spPr>
      </p:pic>
      <p:sp>
        <p:nvSpPr>
          <p:cNvPr id="37" name="Text Placeholder 18">
            <a:extLst>
              <a:ext uri="{FF2B5EF4-FFF2-40B4-BE49-F238E27FC236}">
                <a16:creationId xmlns:a16="http://schemas.microsoft.com/office/drawing/2014/main" id="{D9CFA5B6-5F76-42A1-B5FD-E170170FA83D}"/>
              </a:ext>
            </a:extLst>
          </p:cNvPr>
          <p:cNvSpPr txBox="1">
            <a:spLocks/>
          </p:cNvSpPr>
          <p:nvPr/>
        </p:nvSpPr>
        <p:spPr>
          <a:xfrm>
            <a:off x="6495802" y="4526785"/>
            <a:ext cx="4528273" cy="197378"/>
          </a:xfrm>
          <a:prstGeom prst="rect">
            <a:avLst/>
          </a:prstGeom>
        </p:spPr>
        <p:txBody>
          <a:bodyPr vert="horz" lIns="0" tIns="0" rIns="0" bIns="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sz="600" b="1" kern="1200">
                <a:solidFill>
                  <a:schemeClr val="accent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800" kern="1200">
                <a:solidFill>
                  <a:schemeClr val="tx1"/>
                </a:solidFill>
                <a:latin typeface="+mj-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800" kern="1200">
                <a:solidFill>
                  <a:schemeClr val="tx1"/>
                </a:solidFill>
                <a:latin typeface="+mj-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800" kern="1200">
                <a:solidFill>
                  <a:schemeClr val="tx1"/>
                </a:solidFill>
                <a:latin typeface="+mj-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a:t>Participating in Sustainable Open Education</a:t>
            </a:r>
          </a:p>
        </p:txBody>
      </p:sp>
      <p:pic>
        <p:nvPicPr>
          <p:cNvPr id="13" name="Picture 12">
            <a:extLst>
              <a:ext uri="{FF2B5EF4-FFF2-40B4-BE49-F238E27FC236}">
                <a16:creationId xmlns:a16="http://schemas.microsoft.com/office/drawing/2014/main" id="{B1661868-B707-4C3E-A3F2-3856AB105729}"/>
              </a:ext>
            </a:extLst>
          </p:cNvPr>
          <p:cNvPicPr>
            <a:picLocks noChangeAspect="1"/>
          </p:cNvPicPr>
          <p:nvPr/>
        </p:nvPicPr>
        <p:blipFill>
          <a:blip r:embed="rId10"/>
          <a:stretch>
            <a:fillRect/>
          </a:stretch>
        </p:blipFill>
        <p:spPr>
          <a:xfrm>
            <a:off x="241919" y="5429475"/>
            <a:ext cx="1403077" cy="996249"/>
          </a:xfrm>
          <a:prstGeom prst="rect">
            <a:avLst/>
          </a:prstGeom>
        </p:spPr>
      </p:pic>
      <p:pic>
        <p:nvPicPr>
          <p:cNvPr id="24" name="Picture 23">
            <a:extLst>
              <a:ext uri="{FF2B5EF4-FFF2-40B4-BE49-F238E27FC236}">
                <a16:creationId xmlns:a16="http://schemas.microsoft.com/office/drawing/2014/main" id="{8F6C7CA3-8A02-4BCF-AF87-D67F363DFEDF}"/>
              </a:ext>
            </a:extLst>
          </p:cNvPr>
          <p:cNvPicPr>
            <a:picLocks noChangeAspect="1"/>
          </p:cNvPicPr>
          <p:nvPr/>
        </p:nvPicPr>
        <p:blipFill>
          <a:blip r:embed="rId11"/>
          <a:stretch>
            <a:fillRect/>
          </a:stretch>
        </p:blipFill>
        <p:spPr>
          <a:xfrm>
            <a:off x="3239939" y="5306519"/>
            <a:ext cx="1282710" cy="1272882"/>
          </a:xfrm>
          <a:prstGeom prst="rect">
            <a:avLst/>
          </a:prstGeom>
        </p:spPr>
      </p:pic>
    </p:spTree>
    <p:extLst>
      <p:ext uri="{BB962C8B-B14F-4D97-AF65-F5344CB8AC3E}">
        <p14:creationId xmlns:p14="http://schemas.microsoft.com/office/powerpoint/2010/main" val="3908731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docProps/app.xml><?xml version="1.0" encoding="utf-8"?>
<Properties xmlns="http://schemas.openxmlformats.org/officeDocument/2006/extended-properties" xmlns:vt="http://schemas.openxmlformats.org/officeDocument/2006/docPropsVTypes">
  <TotalTime>0</TotalTime>
  <Words>478</Words>
  <Application>Microsoft Office PowerPoint</Application>
  <PresentationFormat>Widescreen</PresentationFormat>
  <Paragraphs>33</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Arial Narrow</vt:lpstr>
      <vt:lpstr>Bierstadt</vt:lpstr>
      <vt:lpstr>Calibri</vt:lpstr>
      <vt:lpstr>Calibri Light</vt:lpstr>
      <vt:lpstr>Office Theme</vt:lpstr>
      <vt:lpstr>Stewardship in Action at the Research Medical Library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Stewardship in Action at the Research Medical Library</dc:title>
  <dc:creator>Fowler,Clara S</dc:creator>
  <cp:lastModifiedBy>Agbor,Amaka U</cp:lastModifiedBy>
  <cp:revision>3</cp:revision>
  <dcterms:created xsi:type="dcterms:W3CDTF">2023-03-21T21:58:54Z</dcterms:created>
  <dcterms:modified xsi:type="dcterms:W3CDTF">2023-03-22T15:07:51Z</dcterms:modified>
</cp:coreProperties>
</file>