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theme/themeOverride15.xml" ContentType="application/vnd.openxmlformats-officedocument.themeOverride+xml"/>
  <Override PartName="/ppt/theme/themeOverride16.xml" ContentType="application/vnd.openxmlformats-officedocument.themeOverride+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
  </p:notesMasterIdLst>
  <p:sldIdLst>
    <p:sldId id="270" r:id="rId2"/>
  </p:sldIdLst>
  <p:sldSz cx="43891200" cy="32918400"/>
  <p:notesSz cx="6858000" cy="9144000"/>
  <p:defaultTextStyle>
    <a:defPPr>
      <a:defRPr lang="en-US"/>
    </a:defPPr>
    <a:lvl1pPr algn="l" rtl="0" eaLnBrk="0" fontAlgn="base" hangingPunct="0">
      <a:spcBef>
        <a:spcPct val="0"/>
      </a:spcBef>
      <a:spcAft>
        <a:spcPct val="0"/>
      </a:spcAft>
      <a:defRPr sz="3600" kern="1200">
        <a:solidFill>
          <a:schemeClr val="tx1"/>
        </a:solidFill>
        <a:latin typeface="Arial" panose="020B0604020202020204" pitchFamily="34" charset="0"/>
        <a:ea typeface="MS PGothic" panose="020B0600070205080204" pitchFamily="34" charset="-128"/>
        <a:cs typeface="+mn-cs"/>
      </a:defRPr>
    </a:lvl1pPr>
    <a:lvl2pPr marL="685800" indent="-228600" algn="l" rtl="0" eaLnBrk="0" fontAlgn="base" hangingPunct="0">
      <a:spcBef>
        <a:spcPct val="0"/>
      </a:spcBef>
      <a:spcAft>
        <a:spcPct val="0"/>
      </a:spcAft>
      <a:defRPr sz="3600" kern="1200">
        <a:solidFill>
          <a:schemeClr val="tx1"/>
        </a:solidFill>
        <a:latin typeface="Arial" panose="020B0604020202020204" pitchFamily="34" charset="0"/>
        <a:ea typeface="MS PGothic" panose="020B0600070205080204" pitchFamily="34" charset="-128"/>
        <a:cs typeface="+mn-cs"/>
      </a:defRPr>
    </a:lvl2pPr>
    <a:lvl3pPr marL="1371600" indent="-457200" algn="l" rtl="0" eaLnBrk="0" fontAlgn="base" hangingPunct="0">
      <a:spcBef>
        <a:spcPct val="0"/>
      </a:spcBef>
      <a:spcAft>
        <a:spcPct val="0"/>
      </a:spcAft>
      <a:defRPr sz="3600" kern="1200">
        <a:solidFill>
          <a:schemeClr val="tx1"/>
        </a:solidFill>
        <a:latin typeface="Arial" panose="020B0604020202020204" pitchFamily="34" charset="0"/>
        <a:ea typeface="MS PGothic" panose="020B0600070205080204" pitchFamily="34" charset="-128"/>
        <a:cs typeface="+mn-cs"/>
      </a:defRPr>
    </a:lvl3pPr>
    <a:lvl4pPr marL="2057400" indent="-685800" algn="l" rtl="0" eaLnBrk="0" fontAlgn="base" hangingPunct="0">
      <a:spcBef>
        <a:spcPct val="0"/>
      </a:spcBef>
      <a:spcAft>
        <a:spcPct val="0"/>
      </a:spcAft>
      <a:defRPr sz="3600" kern="1200">
        <a:solidFill>
          <a:schemeClr val="tx1"/>
        </a:solidFill>
        <a:latin typeface="Arial" panose="020B0604020202020204" pitchFamily="34" charset="0"/>
        <a:ea typeface="MS PGothic" panose="020B0600070205080204" pitchFamily="34" charset="-128"/>
        <a:cs typeface="+mn-cs"/>
      </a:defRPr>
    </a:lvl4pPr>
    <a:lvl5pPr marL="2743200" indent="-914400" algn="l" rtl="0" eaLnBrk="0" fontAlgn="base" hangingPunct="0">
      <a:spcBef>
        <a:spcPct val="0"/>
      </a:spcBef>
      <a:spcAft>
        <a:spcPct val="0"/>
      </a:spcAft>
      <a:defRPr sz="3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3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3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3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3600"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3" pos="7160">
          <p15:clr>
            <a:srgbClr val="A4A3A4"/>
          </p15:clr>
        </p15:guide>
        <p15:guide id="10" orient="horz" pos="3432" userDrawn="1">
          <p15:clr>
            <a:srgbClr val="A4A3A4"/>
          </p15:clr>
        </p15:guide>
        <p15:guide id="11" orient="horz" pos="2005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8CCB2"/>
    <a:srgbClr val="E5E5E3"/>
    <a:srgbClr val="F6927A"/>
    <a:srgbClr val="F26544"/>
    <a:srgbClr val="F5856B"/>
    <a:srgbClr val="E3E3E1"/>
    <a:srgbClr val="D6CAAE"/>
    <a:srgbClr val="C5B38C"/>
    <a:srgbClr val="F7A18D"/>
    <a:srgbClr val="F2624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009" autoAdjust="0"/>
  </p:normalViewPr>
  <p:slideViewPr>
    <p:cSldViewPr snapToGrid="0" showGuides="1">
      <p:cViewPr>
        <p:scale>
          <a:sx n="50" d="100"/>
          <a:sy n="50" d="100"/>
        </p:scale>
        <p:origin x="-4290" y="-4368"/>
      </p:cViewPr>
      <p:guideLst>
        <p:guide pos="7160"/>
        <p:guide orient="horz" pos="3432"/>
        <p:guide orient="horz" pos="2005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E1263E4-E42A-4992-B918-F862B93FF798}"/>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charset="0"/>
                <a:ea typeface="ＭＳ Ｐゴシック" charset="0"/>
                <a:cs typeface="ＭＳ Ｐゴシック" charset="0"/>
              </a:defRPr>
            </a:lvl1pPr>
          </a:lstStyle>
          <a:p>
            <a:pPr>
              <a:defRPr/>
            </a:pPr>
            <a:endParaRPr lang="en-US"/>
          </a:p>
        </p:txBody>
      </p:sp>
      <p:sp>
        <p:nvSpPr>
          <p:cNvPr id="3" name="Date Placeholder 2">
            <a:extLst>
              <a:ext uri="{FF2B5EF4-FFF2-40B4-BE49-F238E27FC236}">
                <a16:creationId xmlns:a16="http://schemas.microsoft.com/office/drawing/2014/main" id="{3E5D744E-0855-422D-80CC-8B6BEC398BDB}"/>
              </a:ext>
            </a:extLst>
          </p:cNvPr>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fld id="{E4A0C47A-C582-4289-9DB6-6641E61C24D5}" type="datetimeFigureOut">
              <a:rPr lang="en-US" altLang="en-US"/>
              <a:pPr>
                <a:defRPr/>
              </a:pPr>
              <a:t>3/21/2024</a:t>
            </a:fld>
            <a:endParaRPr lang="en-US" altLang="en-US"/>
          </a:p>
        </p:txBody>
      </p:sp>
      <p:sp>
        <p:nvSpPr>
          <p:cNvPr id="4" name="Slide Image Placeholder 3">
            <a:extLst>
              <a:ext uri="{FF2B5EF4-FFF2-40B4-BE49-F238E27FC236}">
                <a16:creationId xmlns:a16="http://schemas.microsoft.com/office/drawing/2014/main" id="{2977956E-F4C4-45BE-84D3-CF13B9676AD6}"/>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0B8B922A-16A8-420A-A2FB-F8B14B6F9491}"/>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3A9A131E-D263-4757-B8C5-DC2D54DD9DF5}"/>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ea typeface="ＭＳ Ｐゴシック" charset="0"/>
                <a:cs typeface="ＭＳ Ｐゴシック" charset="0"/>
              </a:defRPr>
            </a:lvl1pPr>
          </a:lstStyle>
          <a:p>
            <a:pPr>
              <a:defRPr/>
            </a:pPr>
            <a:endParaRPr lang="en-US"/>
          </a:p>
        </p:txBody>
      </p:sp>
      <p:sp>
        <p:nvSpPr>
          <p:cNvPr id="7" name="Slide Number Placeholder 6">
            <a:extLst>
              <a:ext uri="{FF2B5EF4-FFF2-40B4-BE49-F238E27FC236}">
                <a16:creationId xmlns:a16="http://schemas.microsoft.com/office/drawing/2014/main" id="{8091209E-8D42-441D-9D89-6E12AE76BFDC}"/>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C6BBB207-A201-4E86-93F0-947F0A071D82}"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defTabSz="685800" rtl="0" eaLnBrk="0" fontAlgn="base" hangingPunct="0">
      <a:spcBef>
        <a:spcPct val="30000"/>
      </a:spcBef>
      <a:spcAft>
        <a:spcPct val="0"/>
      </a:spcAft>
      <a:defRPr kern="1200">
        <a:solidFill>
          <a:schemeClr val="tx1"/>
        </a:solidFill>
        <a:latin typeface="+mn-lt"/>
        <a:ea typeface="MS PGothic" panose="020B0600070205080204" pitchFamily="34" charset="-128"/>
        <a:cs typeface="ＭＳ Ｐゴシック" charset="0"/>
      </a:defRPr>
    </a:lvl1pPr>
    <a:lvl2pPr marL="685800" algn="l" defTabSz="685800" rtl="0" eaLnBrk="0" fontAlgn="base" hangingPunct="0">
      <a:spcBef>
        <a:spcPct val="30000"/>
      </a:spcBef>
      <a:spcAft>
        <a:spcPct val="0"/>
      </a:spcAft>
      <a:defRPr kern="1200">
        <a:solidFill>
          <a:schemeClr val="tx1"/>
        </a:solidFill>
        <a:latin typeface="+mn-lt"/>
        <a:ea typeface="MS PGothic" panose="020B0600070205080204" pitchFamily="34" charset="-128"/>
        <a:cs typeface="+mn-cs"/>
      </a:defRPr>
    </a:lvl2pPr>
    <a:lvl3pPr marL="1371600" algn="l" defTabSz="685800" rtl="0" eaLnBrk="0" fontAlgn="base" hangingPunct="0">
      <a:spcBef>
        <a:spcPct val="30000"/>
      </a:spcBef>
      <a:spcAft>
        <a:spcPct val="0"/>
      </a:spcAft>
      <a:defRPr kern="1200">
        <a:solidFill>
          <a:schemeClr val="tx1"/>
        </a:solidFill>
        <a:latin typeface="+mn-lt"/>
        <a:ea typeface="MS PGothic" panose="020B0600070205080204" pitchFamily="34" charset="-128"/>
        <a:cs typeface="+mn-cs"/>
      </a:defRPr>
    </a:lvl3pPr>
    <a:lvl4pPr marL="2057400" algn="l" defTabSz="685800" rtl="0" eaLnBrk="0" fontAlgn="base" hangingPunct="0">
      <a:spcBef>
        <a:spcPct val="30000"/>
      </a:spcBef>
      <a:spcAft>
        <a:spcPct val="0"/>
      </a:spcAft>
      <a:defRPr kern="1200">
        <a:solidFill>
          <a:schemeClr val="tx1"/>
        </a:solidFill>
        <a:latin typeface="+mn-lt"/>
        <a:ea typeface="MS PGothic" panose="020B0600070205080204" pitchFamily="34" charset="-128"/>
        <a:cs typeface="+mn-cs"/>
      </a:defRPr>
    </a:lvl4pPr>
    <a:lvl5pPr marL="2743200" algn="l" defTabSz="685800" rtl="0" eaLnBrk="0" fontAlgn="base" hangingPunct="0">
      <a:spcBef>
        <a:spcPct val="30000"/>
      </a:spcBef>
      <a:spcAft>
        <a:spcPct val="0"/>
      </a:spcAft>
      <a:defRPr kern="1200">
        <a:solidFill>
          <a:schemeClr val="tx1"/>
        </a:solidFill>
        <a:latin typeface="+mn-lt"/>
        <a:ea typeface="MS PGothic" panose="020B0600070205080204" pitchFamily="34" charset="-128"/>
        <a:cs typeface="+mn-cs"/>
      </a:defRPr>
    </a:lvl5pPr>
    <a:lvl6pPr marL="3429000" algn="l" defTabSz="685800" rtl="0" eaLnBrk="1" latinLnBrk="0" hangingPunct="1">
      <a:defRPr sz="1800" kern="1200">
        <a:solidFill>
          <a:schemeClr val="tx1"/>
        </a:solidFill>
        <a:latin typeface="+mn-lt"/>
        <a:ea typeface="+mn-ea"/>
        <a:cs typeface="+mn-cs"/>
      </a:defRPr>
    </a:lvl6pPr>
    <a:lvl7pPr marL="4114800" algn="l" defTabSz="685800" rtl="0" eaLnBrk="1" latinLnBrk="0" hangingPunct="1">
      <a:defRPr sz="1800" kern="1200">
        <a:solidFill>
          <a:schemeClr val="tx1"/>
        </a:solidFill>
        <a:latin typeface="+mn-lt"/>
        <a:ea typeface="+mn-ea"/>
        <a:cs typeface="+mn-cs"/>
      </a:defRPr>
    </a:lvl7pPr>
    <a:lvl8pPr marL="4800600" algn="l" defTabSz="685800" rtl="0" eaLnBrk="1" latinLnBrk="0" hangingPunct="1">
      <a:defRPr sz="1800" kern="1200">
        <a:solidFill>
          <a:schemeClr val="tx1"/>
        </a:solidFill>
        <a:latin typeface="+mn-lt"/>
        <a:ea typeface="+mn-ea"/>
        <a:cs typeface="+mn-cs"/>
      </a:defRPr>
    </a:lvl8pPr>
    <a:lvl9pPr marL="5486400" algn="l" defTabSz="685800" rtl="0" eaLnBrk="1" latinLnBrk="0" hangingPunct="1">
      <a:defRPr sz="18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hemeOverride" Target="../theme/themeOverride1.xml"/><Relationship Id="rId4"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hemeOverride" Target="../theme/themeOverride10.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hemeOverride" Target="../theme/themeOverride1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hemeOverride" Target="../theme/themeOverride12.xml"/><Relationship Id="rId4"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hemeOverride" Target="../theme/themeOverride13.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hemeOverride" Target="../theme/themeOverride14.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hemeOverride" Target="../theme/themeOverride15.xml"/><Relationship Id="rId4" Type="http://schemas.openxmlformats.org/officeDocument/2006/relationships/image" Target="../media/image5.emf"/></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hemeOverride" Target="../theme/themeOverride16.xml"/><Relationship Id="rId4" Type="http://schemas.openxmlformats.org/officeDocument/2006/relationships/image" Target="../media/image5.emf"/></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hemeOverride" Target="../theme/themeOverride2.xml"/><Relationship Id="rId4" Type="http://schemas.openxmlformats.org/officeDocument/2006/relationships/image" Target="../media/image2.emf"/></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hemeOverride" Target="../theme/themeOverride5.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hemeOverride" Target="../theme/themeOverride6.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hemeOverride" Target="../theme/themeOverride7.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hemeOverride" Target="../theme/themeOverride8.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hemeOverride" Target="../theme/themeOverride9.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5" name="Rectangle 15">
            <a:extLst>
              <a:ext uri="{FF2B5EF4-FFF2-40B4-BE49-F238E27FC236}">
                <a16:creationId xmlns:a16="http://schemas.microsoft.com/office/drawing/2014/main" id="{5D0ECD69-9EAB-4032-9D9D-CFF617AFF39E}"/>
              </a:ext>
            </a:extLst>
          </p:cNvPr>
          <p:cNvSpPr>
            <a:spLocks noChangeArrowheads="1"/>
          </p:cNvSpPr>
          <p:nvPr userDrawn="1"/>
        </p:nvSpPr>
        <p:spPr bwMode="auto">
          <a:xfrm>
            <a:off x="0" y="0"/>
            <a:ext cx="43891200" cy="4214813"/>
          </a:xfrm>
          <a:prstGeom prst="rect">
            <a:avLst/>
          </a:prstGeom>
          <a:solidFill>
            <a:schemeClr val="tx1">
              <a:lumMod val="50000"/>
            </a:schemeClr>
          </a:solidFill>
          <a:ln>
            <a:noFill/>
          </a:ln>
        </p:spPr>
        <p:txBody>
          <a:bodyPr wrap="none" anchor="ct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eaLnBrk="1" hangingPunct="1">
              <a:defRPr/>
            </a:pPr>
            <a:endParaRPr lang="en-US" altLang="en-US" sz="4800"/>
          </a:p>
        </p:txBody>
      </p:sp>
      <p:pic>
        <p:nvPicPr>
          <p:cNvPr id="6" name="Picture 7" descr="MDAnderson Master Logo_Texas_V_Tagline_RGB REV.png">
            <a:extLst>
              <a:ext uri="{FF2B5EF4-FFF2-40B4-BE49-F238E27FC236}">
                <a16:creationId xmlns:a16="http://schemas.microsoft.com/office/drawing/2014/main" id="{F72D13BB-FB2E-485B-83F2-61860E6CEF69}"/>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7574538" y="1166813"/>
            <a:ext cx="5102225" cy="2468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8">
            <a:extLst>
              <a:ext uri="{FF2B5EF4-FFF2-40B4-BE49-F238E27FC236}">
                <a16:creationId xmlns:a16="http://schemas.microsoft.com/office/drawing/2014/main" id="{F29444F5-A114-4154-8B05-4A457BFC0E3A}"/>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l="14615" t="5974" r="-1907" b="18329"/>
          <a:stretch>
            <a:fillRect/>
          </a:stretch>
        </p:blipFill>
        <p:spPr bwMode="auto">
          <a:xfrm>
            <a:off x="0" y="0"/>
            <a:ext cx="4714875" cy="421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Straight Connector 133">
            <a:extLst>
              <a:ext uri="{FF2B5EF4-FFF2-40B4-BE49-F238E27FC236}">
                <a16:creationId xmlns:a16="http://schemas.microsoft.com/office/drawing/2014/main" id="{124738C6-5C5F-4D81-BA14-44DE7D007546}"/>
              </a:ext>
            </a:extLst>
          </p:cNvPr>
          <p:cNvCxnSpPr>
            <a:cxnSpLocks noChangeShapeType="1"/>
          </p:cNvCxnSpPr>
          <p:nvPr userDrawn="1"/>
        </p:nvCxnSpPr>
        <p:spPr bwMode="auto">
          <a:xfrm>
            <a:off x="0" y="4243388"/>
            <a:ext cx="43891200" cy="0"/>
          </a:xfrm>
          <a:prstGeom prst="line">
            <a:avLst/>
          </a:prstGeom>
          <a:noFill/>
          <a:ln w="117475">
            <a:solidFill>
              <a:srgbClr val="FF0000"/>
            </a:solidFill>
            <a:miter lim="800000"/>
            <a:headEnd/>
            <a:tailEnd/>
          </a:ln>
          <a:extLst>
            <a:ext uri="{909E8E84-426E-40DD-AFC4-6F175D3DCCD1}">
              <a14:hiddenFill xmlns:a14="http://schemas.microsoft.com/office/drawing/2010/main">
                <a:noFill/>
              </a14:hiddenFill>
            </a:ext>
          </a:extLst>
        </p:spPr>
      </p:cxnSp>
      <p:sp>
        <p:nvSpPr>
          <p:cNvPr id="10" name="Text Placeholder 10"/>
          <p:cNvSpPr>
            <a:spLocks noGrp="1"/>
          </p:cNvSpPr>
          <p:nvPr>
            <p:ph type="body" sz="quarter" idx="13"/>
          </p:nvPr>
        </p:nvSpPr>
        <p:spPr>
          <a:xfrm>
            <a:off x="5250021" y="445976"/>
            <a:ext cx="30459705" cy="2096178"/>
          </a:xfrm>
          <a:noFill/>
        </p:spPr>
        <p:txBody>
          <a:bodyPr lIns="0" tIns="0" rIns="0" bIns="0" anchor="b"/>
          <a:lstStyle>
            <a:lvl1pPr marL="0" indent="0">
              <a:lnSpc>
                <a:spcPct val="80000"/>
              </a:lnSpc>
              <a:spcBef>
                <a:spcPts val="0"/>
              </a:spcBef>
              <a:buNone/>
              <a:defRPr sz="8100" b="1">
                <a:solidFill>
                  <a:schemeClr val="bg1"/>
                </a:solidFill>
                <a:latin typeface="Arial Narrow" panose="020B0606020202030204" pitchFamily="34" charset="0"/>
              </a:defRPr>
            </a:lvl1pPr>
          </a:lstStyle>
          <a:p>
            <a:pPr lvl="0"/>
            <a:r>
              <a:rPr lang="en-US" dirty="0"/>
              <a:t>Click to edit Master text</a:t>
            </a:r>
          </a:p>
        </p:txBody>
      </p:sp>
      <p:sp>
        <p:nvSpPr>
          <p:cNvPr id="11" name="Text Placeholder 12"/>
          <p:cNvSpPr>
            <a:spLocks noGrp="1"/>
          </p:cNvSpPr>
          <p:nvPr>
            <p:ph type="body" sz="quarter" idx="14"/>
          </p:nvPr>
        </p:nvSpPr>
        <p:spPr>
          <a:xfrm>
            <a:off x="5250021" y="2673084"/>
            <a:ext cx="30459705" cy="637530"/>
          </a:xfrm>
        </p:spPr>
        <p:txBody>
          <a:bodyPr lIns="0" tIns="0" rIns="0" bIns="0"/>
          <a:lstStyle>
            <a:lvl1pPr marL="0" indent="0">
              <a:buNone/>
              <a:defRPr sz="4200" b="1">
                <a:solidFill>
                  <a:schemeClr val="bg1"/>
                </a:solidFill>
                <a:latin typeface="Arial Narrow" panose="020B0606020202030204" pitchFamily="34" charset="0"/>
              </a:defRPr>
            </a:lvl1pPr>
          </a:lstStyle>
          <a:p>
            <a:pPr lvl="0"/>
            <a:r>
              <a:rPr lang="en-US" dirty="0"/>
              <a:t>Click to edit Master</a:t>
            </a:r>
          </a:p>
        </p:txBody>
      </p:sp>
      <p:sp>
        <p:nvSpPr>
          <p:cNvPr id="12" name="Text Placeholder 14"/>
          <p:cNvSpPr>
            <a:spLocks noGrp="1"/>
          </p:cNvSpPr>
          <p:nvPr>
            <p:ph type="body" sz="quarter" idx="15"/>
          </p:nvPr>
        </p:nvSpPr>
        <p:spPr>
          <a:xfrm>
            <a:off x="5250021" y="3441547"/>
            <a:ext cx="30459705" cy="550424"/>
          </a:xfrm>
        </p:spPr>
        <p:txBody>
          <a:bodyPr lIns="0" tIns="0" rIns="0" bIns="0"/>
          <a:lstStyle>
            <a:lvl1pPr marL="0" indent="0">
              <a:buNone/>
              <a:defRPr sz="3000">
                <a:solidFill>
                  <a:schemeClr val="bg1"/>
                </a:solidFill>
                <a:latin typeface="Arial Narrow" panose="020B0606020202030204" pitchFamily="34" charset="0"/>
              </a:defRPr>
            </a:lvl1pPr>
          </a:lstStyle>
          <a:p>
            <a:pPr lvl="0"/>
            <a:r>
              <a:rPr lang="en-US" dirty="0"/>
              <a:t>Click to edit Master text styles</a:t>
            </a:r>
          </a:p>
        </p:txBody>
      </p:sp>
    </p:spTree>
    <p:extLst>
      <p:ext uri="{BB962C8B-B14F-4D97-AF65-F5344CB8AC3E}">
        <p14:creationId xmlns:p14="http://schemas.microsoft.com/office/powerpoint/2010/main" val="2750290681"/>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bg>
      <p:bgPr>
        <a:solidFill>
          <a:schemeClr val="bg1"/>
        </a:solidFill>
        <a:effectLst/>
      </p:bgPr>
    </p:bg>
    <p:spTree>
      <p:nvGrpSpPr>
        <p:cNvPr id="1" name=""/>
        <p:cNvGrpSpPr/>
        <p:nvPr/>
      </p:nvGrpSpPr>
      <p:grpSpPr>
        <a:xfrm>
          <a:off x="0" y="0"/>
          <a:ext cx="0" cy="0"/>
          <a:chOff x="0" y="0"/>
          <a:chExt cx="0" cy="0"/>
        </a:xfrm>
      </p:grpSpPr>
      <p:sp>
        <p:nvSpPr>
          <p:cNvPr id="5" name="Rectangle 15">
            <a:extLst>
              <a:ext uri="{FF2B5EF4-FFF2-40B4-BE49-F238E27FC236}">
                <a16:creationId xmlns:a16="http://schemas.microsoft.com/office/drawing/2014/main" id="{B80A21BA-2112-4B64-95E8-181D75BD05CC}"/>
              </a:ext>
            </a:extLst>
          </p:cNvPr>
          <p:cNvSpPr>
            <a:spLocks noChangeArrowheads="1"/>
          </p:cNvSpPr>
          <p:nvPr userDrawn="1"/>
        </p:nvSpPr>
        <p:spPr bwMode="auto">
          <a:xfrm>
            <a:off x="0" y="0"/>
            <a:ext cx="43891200" cy="4214813"/>
          </a:xfrm>
          <a:prstGeom prst="rect">
            <a:avLst/>
          </a:prstGeom>
          <a:solidFill>
            <a:schemeClr val="accent6"/>
          </a:solidFill>
          <a:ln>
            <a:noFill/>
          </a:ln>
        </p:spPr>
        <p:txBody>
          <a:bodyPr wrap="none" anchor="ct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eaLnBrk="1" hangingPunct="1">
              <a:defRPr/>
            </a:pPr>
            <a:endParaRPr lang="en-US" altLang="en-US" sz="4800"/>
          </a:p>
        </p:txBody>
      </p:sp>
      <p:pic>
        <p:nvPicPr>
          <p:cNvPr id="6" name="Picture 7" descr="MDAnderson Master Logo_Texas_V_Tagline_RGB REV.png">
            <a:extLst>
              <a:ext uri="{FF2B5EF4-FFF2-40B4-BE49-F238E27FC236}">
                <a16:creationId xmlns:a16="http://schemas.microsoft.com/office/drawing/2014/main" id="{FC4AA2BF-C2CA-4CB3-B785-5FAE9D793F27}"/>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7574538" y="1166813"/>
            <a:ext cx="5102225" cy="2468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14">
            <a:extLst>
              <a:ext uri="{FF2B5EF4-FFF2-40B4-BE49-F238E27FC236}">
                <a16:creationId xmlns:a16="http://schemas.microsoft.com/office/drawing/2014/main" id="{C5BC00AC-DCE2-42A5-9869-9201B30FFC1F}"/>
              </a:ext>
            </a:extLst>
          </p:cNvPr>
          <p:cNvSpPr>
            <a:spLocks noChangeArrowheads="1"/>
          </p:cNvSpPr>
          <p:nvPr userDrawn="1"/>
        </p:nvSpPr>
        <p:spPr bwMode="auto">
          <a:xfrm>
            <a:off x="503238" y="4214813"/>
            <a:ext cx="4156075" cy="796925"/>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3600">
                <a:solidFill>
                  <a:schemeClr val="tx1"/>
                </a:solidFill>
                <a:latin typeface="Arial" panose="020B0604020202020204" pitchFamily="34" charset="0"/>
                <a:ea typeface="MS PGothic" panose="020B0600070205080204" pitchFamily="34" charset="-128"/>
              </a:defRPr>
            </a:lvl1pPr>
            <a:lvl2pPr marL="742950" indent="-285750">
              <a:defRPr sz="3600">
                <a:solidFill>
                  <a:schemeClr val="tx1"/>
                </a:solidFill>
                <a:latin typeface="Arial" panose="020B0604020202020204" pitchFamily="34" charset="0"/>
                <a:ea typeface="MS PGothic" panose="020B0600070205080204" pitchFamily="34" charset="-128"/>
              </a:defRPr>
            </a:lvl2pPr>
            <a:lvl3pPr marL="1143000" indent="-228600">
              <a:defRPr sz="3600">
                <a:solidFill>
                  <a:schemeClr val="tx1"/>
                </a:solidFill>
                <a:latin typeface="Arial" panose="020B0604020202020204" pitchFamily="34" charset="0"/>
                <a:ea typeface="MS PGothic" panose="020B0600070205080204" pitchFamily="34" charset="-128"/>
              </a:defRPr>
            </a:lvl3pPr>
            <a:lvl4pPr marL="1600200" indent="-228600">
              <a:defRPr sz="3600">
                <a:solidFill>
                  <a:schemeClr val="tx1"/>
                </a:solidFill>
                <a:latin typeface="Arial" panose="020B0604020202020204" pitchFamily="34" charset="0"/>
                <a:ea typeface="MS PGothic" panose="020B0600070205080204" pitchFamily="34" charset="-128"/>
              </a:defRPr>
            </a:lvl4pPr>
            <a:lvl5pPr marL="2057400" indent="-228600">
              <a:defRPr sz="36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9pPr>
          </a:lstStyle>
          <a:p>
            <a:pPr eaLnBrk="1" hangingPunct="1"/>
            <a:endParaRPr lang="en-US" altLang="en-US"/>
          </a:p>
        </p:txBody>
      </p:sp>
      <p:cxnSp>
        <p:nvCxnSpPr>
          <p:cNvPr id="8" name="Straight Connector 133">
            <a:extLst>
              <a:ext uri="{FF2B5EF4-FFF2-40B4-BE49-F238E27FC236}">
                <a16:creationId xmlns:a16="http://schemas.microsoft.com/office/drawing/2014/main" id="{99421BA1-E52A-49DB-9B39-64AF8EACAB28}"/>
              </a:ext>
            </a:extLst>
          </p:cNvPr>
          <p:cNvCxnSpPr>
            <a:cxnSpLocks noChangeShapeType="1"/>
          </p:cNvCxnSpPr>
          <p:nvPr userDrawn="1"/>
        </p:nvCxnSpPr>
        <p:spPr bwMode="auto">
          <a:xfrm>
            <a:off x="0" y="4243388"/>
            <a:ext cx="43891200" cy="0"/>
          </a:xfrm>
          <a:prstGeom prst="line">
            <a:avLst/>
          </a:prstGeom>
          <a:noFill/>
          <a:ln w="117475">
            <a:solidFill>
              <a:srgbClr val="FF0000"/>
            </a:solidFill>
            <a:miter lim="800000"/>
            <a:headEnd/>
            <a:tailEnd/>
          </a:ln>
          <a:extLst>
            <a:ext uri="{909E8E84-426E-40DD-AFC4-6F175D3DCCD1}">
              <a14:hiddenFill xmlns:a14="http://schemas.microsoft.com/office/drawing/2010/main">
                <a:noFill/>
              </a14:hiddenFill>
            </a:ext>
          </a:extLst>
        </p:spPr>
      </p:cxnSp>
      <p:grpSp>
        <p:nvGrpSpPr>
          <p:cNvPr id="9" name="Graphic 5">
            <a:extLst>
              <a:ext uri="{FF2B5EF4-FFF2-40B4-BE49-F238E27FC236}">
                <a16:creationId xmlns:a16="http://schemas.microsoft.com/office/drawing/2014/main" id="{26A7A9FC-8A2D-42CD-AE3B-B4919E8A0035}"/>
              </a:ext>
            </a:extLst>
          </p:cNvPr>
          <p:cNvGrpSpPr>
            <a:grpSpLocks/>
          </p:cNvGrpSpPr>
          <p:nvPr userDrawn="1"/>
        </p:nvGrpSpPr>
        <p:grpSpPr bwMode="auto">
          <a:xfrm>
            <a:off x="180975" y="547688"/>
            <a:ext cx="4318000" cy="3443287"/>
            <a:chOff x="4891224" y="1778720"/>
            <a:chExt cx="4153420" cy="3313898"/>
          </a:xfrm>
        </p:grpSpPr>
        <p:grpSp>
          <p:nvGrpSpPr>
            <p:cNvPr id="13" name="Graphic 5">
              <a:extLst>
                <a:ext uri="{FF2B5EF4-FFF2-40B4-BE49-F238E27FC236}">
                  <a16:creationId xmlns:a16="http://schemas.microsoft.com/office/drawing/2014/main" id="{C4AB17A1-4018-47A6-A610-A2C18EDAA703}"/>
                </a:ext>
              </a:extLst>
            </p:cNvPr>
            <p:cNvGrpSpPr/>
            <p:nvPr/>
          </p:nvGrpSpPr>
          <p:grpSpPr>
            <a:xfrm>
              <a:off x="4891224" y="2760616"/>
              <a:ext cx="2729671" cy="2332002"/>
              <a:chOff x="4891224" y="2760616"/>
              <a:chExt cx="2729671" cy="2332002"/>
            </a:xfrm>
            <a:solidFill>
              <a:schemeClr val="accent1"/>
            </a:solidFill>
          </p:grpSpPr>
          <p:grpSp>
            <p:nvGrpSpPr>
              <p:cNvPr id="49" name="Graphic 5">
                <a:extLst>
                  <a:ext uri="{FF2B5EF4-FFF2-40B4-BE49-F238E27FC236}">
                    <a16:creationId xmlns:a16="http://schemas.microsoft.com/office/drawing/2014/main" id="{59B29370-910F-4487-A7BF-815422525CD9}"/>
                  </a:ext>
                </a:extLst>
              </p:cNvPr>
              <p:cNvGrpSpPr/>
              <p:nvPr/>
            </p:nvGrpSpPr>
            <p:grpSpPr>
              <a:xfrm>
                <a:off x="7273959" y="3246654"/>
                <a:ext cx="346936" cy="1845964"/>
                <a:chOff x="7273959" y="3246654"/>
                <a:chExt cx="346936" cy="1845964"/>
              </a:xfrm>
              <a:solidFill>
                <a:schemeClr val="accent1"/>
              </a:solidFill>
            </p:grpSpPr>
            <p:sp>
              <p:nvSpPr>
                <p:cNvPr id="79" name="Freeform: Shape 78">
                  <a:extLst>
                    <a:ext uri="{FF2B5EF4-FFF2-40B4-BE49-F238E27FC236}">
                      <a16:creationId xmlns:a16="http://schemas.microsoft.com/office/drawing/2014/main" id="{6C104FCF-4018-4198-8DC0-4964F361F666}"/>
                    </a:ext>
                  </a:extLst>
                </p:cNvPr>
                <p:cNvSpPr/>
                <p:nvPr/>
              </p:nvSpPr>
              <p:spPr>
                <a:xfrm>
                  <a:off x="7273959" y="4745682"/>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1"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68385"/>
                        <a:pt x="270021" y="346937"/>
                        <a:pt x="173468" y="346937"/>
                      </a:cubicBezTo>
                      <a:close/>
                    </a:path>
                  </a:pathLst>
                </a:custGeom>
                <a:solidFill>
                  <a:srgbClr val="F2613F"/>
                </a:solidFill>
                <a:ln w="16338" cap="flat">
                  <a:noFill/>
                  <a:prstDash val="solid"/>
                  <a:miter/>
                </a:ln>
              </p:spPr>
              <p:txBody>
                <a:bodyPr anchor="ctr"/>
                <a:lstStyle/>
                <a:p>
                  <a:pPr eaLnBrk="1" hangingPunct="1">
                    <a:defRPr/>
                  </a:pPr>
                  <a:endParaRPr lang="en-US" sz="5400"/>
                </a:p>
              </p:txBody>
            </p:sp>
            <p:sp>
              <p:nvSpPr>
                <p:cNvPr id="80" name="Freeform: Shape 79">
                  <a:extLst>
                    <a:ext uri="{FF2B5EF4-FFF2-40B4-BE49-F238E27FC236}">
                      <a16:creationId xmlns:a16="http://schemas.microsoft.com/office/drawing/2014/main" id="{8D50BE38-6532-4869-8F32-B70718580E19}"/>
                    </a:ext>
                  </a:extLst>
                </p:cNvPr>
                <p:cNvSpPr/>
                <p:nvPr/>
              </p:nvSpPr>
              <p:spPr>
                <a:xfrm>
                  <a:off x="7273959" y="3246654"/>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1" y="346937"/>
                        <a:pt x="0" y="270021"/>
                        <a:pt x="0" y="173468"/>
                      </a:cubicBezTo>
                      <a:lnTo>
                        <a:pt x="0" y="173468"/>
                      </a:lnTo>
                      <a:cubicBezTo>
                        <a:pt x="0" y="78551"/>
                        <a:pt x="76915" y="0"/>
                        <a:pt x="173468" y="0"/>
                      </a:cubicBezTo>
                      <a:lnTo>
                        <a:pt x="173468" y="0"/>
                      </a:lnTo>
                      <a:cubicBezTo>
                        <a:pt x="268385" y="0"/>
                        <a:pt x="346937" y="76915"/>
                        <a:pt x="346937" y="173468"/>
                      </a:cubicBezTo>
                      <a:lnTo>
                        <a:pt x="346937" y="173468"/>
                      </a:lnTo>
                      <a:cubicBezTo>
                        <a:pt x="346937" y="270021"/>
                        <a:pt x="270021" y="346937"/>
                        <a:pt x="173468" y="346937"/>
                      </a:cubicBezTo>
                      <a:close/>
                    </a:path>
                  </a:pathLst>
                </a:custGeom>
                <a:solidFill>
                  <a:srgbClr val="F58765"/>
                </a:solidFill>
                <a:ln w="16338" cap="flat">
                  <a:noFill/>
                  <a:prstDash val="solid"/>
                  <a:miter/>
                </a:ln>
              </p:spPr>
              <p:txBody>
                <a:bodyPr anchor="ctr"/>
                <a:lstStyle/>
                <a:p>
                  <a:pPr eaLnBrk="1" hangingPunct="1">
                    <a:defRPr/>
                  </a:pPr>
                  <a:endParaRPr lang="en-US" sz="5400"/>
                </a:p>
              </p:txBody>
            </p:sp>
            <p:sp>
              <p:nvSpPr>
                <p:cNvPr id="81" name="Freeform: Shape 80">
                  <a:extLst>
                    <a:ext uri="{FF2B5EF4-FFF2-40B4-BE49-F238E27FC236}">
                      <a16:creationId xmlns:a16="http://schemas.microsoft.com/office/drawing/2014/main" id="{906521D9-3215-4161-9290-1DC16B7EF0FA}"/>
                    </a:ext>
                  </a:extLst>
                </p:cNvPr>
                <p:cNvSpPr/>
                <p:nvPr/>
              </p:nvSpPr>
              <p:spPr>
                <a:xfrm>
                  <a:off x="7273959" y="3758877"/>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1"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70021"/>
                        <a:pt x="270021" y="346937"/>
                        <a:pt x="173468" y="346937"/>
                      </a:cubicBezTo>
                      <a:close/>
                    </a:path>
                  </a:pathLst>
                </a:custGeom>
                <a:solidFill>
                  <a:srgbClr val="EE3124"/>
                </a:solidFill>
                <a:ln w="16338" cap="flat">
                  <a:noFill/>
                  <a:prstDash val="solid"/>
                  <a:miter/>
                </a:ln>
              </p:spPr>
              <p:txBody>
                <a:bodyPr anchor="ctr"/>
                <a:lstStyle/>
                <a:p>
                  <a:pPr eaLnBrk="1" hangingPunct="1">
                    <a:defRPr/>
                  </a:pPr>
                  <a:endParaRPr lang="en-US" sz="5400"/>
                </a:p>
              </p:txBody>
            </p:sp>
            <p:sp>
              <p:nvSpPr>
                <p:cNvPr id="82" name="Freeform: Shape 81">
                  <a:extLst>
                    <a:ext uri="{FF2B5EF4-FFF2-40B4-BE49-F238E27FC236}">
                      <a16:creationId xmlns:a16="http://schemas.microsoft.com/office/drawing/2014/main" id="{085E8471-1818-4F13-9B0E-0B02A3D5B215}"/>
                    </a:ext>
                  </a:extLst>
                </p:cNvPr>
                <p:cNvSpPr/>
                <p:nvPr/>
              </p:nvSpPr>
              <p:spPr>
                <a:xfrm>
                  <a:off x="7275595" y="4251461"/>
                  <a:ext cx="343688" cy="343663"/>
                </a:xfrm>
                <a:custGeom>
                  <a:avLst/>
                  <a:gdLst>
                    <a:gd name="connsiteX0" fmla="*/ 171832 w 343688"/>
                    <a:gd name="connsiteY0" fmla="*/ 343664 h 343663"/>
                    <a:gd name="connsiteX1" fmla="*/ 171832 w 343688"/>
                    <a:gd name="connsiteY1" fmla="*/ 343664 h 343663"/>
                    <a:gd name="connsiteX2" fmla="*/ 0 w 343688"/>
                    <a:gd name="connsiteY2" fmla="*/ 171832 h 343663"/>
                    <a:gd name="connsiteX3" fmla="*/ 0 w 343688"/>
                    <a:gd name="connsiteY3" fmla="*/ 171832 h 343663"/>
                    <a:gd name="connsiteX4" fmla="*/ 171832 w 343688"/>
                    <a:gd name="connsiteY4" fmla="*/ 0 h 343663"/>
                    <a:gd name="connsiteX5" fmla="*/ 171832 w 343688"/>
                    <a:gd name="connsiteY5" fmla="*/ 0 h 343663"/>
                    <a:gd name="connsiteX6" fmla="*/ 343664 w 343688"/>
                    <a:gd name="connsiteY6" fmla="*/ 171832 h 343663"/>
                    <a:gd name="connsiteX7" fmla="*/ 343664 w 343688"/>
                    <a:gd name="connsiteY7" fmla="*/ 171832 h 343663"/>
                    <a:gd name="connsiteX8" fmla="*/ 171832 w 343688"/>
                    <a:gd name="connsiteY8" fmla="*/ 343664 h 343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688" h="343663">
                      <a:moveTo>
                        <a:pt x="171832" y="343664"/>
                      </a:moveTo>
                      <a:lnTo>
                        <a:pt x="171832" y="343664"/>
                      </a:lnTo>
                      <a:cubicBezTo>
                        <a:pt x="76915" y="343664"/>
                        <a:pt x="0" y="266748"/>
                        <a:pt x="0" y="171832"/>
                      </a:cubicBezTo>
                      <a:lnTo>
                        <a:pt x="0" y="171832"/>
                      </a:lnTo>
                      <a:cubicBezTo>
                        <a:pt x="0" y="76915"/>
                        <a:pt x="76915" y="0"/>
                        <a:pt x="171832" y="0"/>
                      </a:cubicBezTo>
                      <a:lnTo>
                        <a:pt x="171832" y="0"/>
                      </a:lnTo>
                      <a:cubicBezTo>
                        <a:pt x="266748" y="0"/>
                        <a:pt x="343664" y="76915"/>
                        <a:pt x="343664" y="171832"/>
                      </a:cubicBezTo>
                      <a:lnTo>
                        <a:pt x="343664" y="171832"/>
                      </a:lnTo>
                      <a:cubicBezTo>
                        <a:pt x="345300" y="266748"/>
                        <a:pt x="266748" y="343664"/>
                        <a:pt x="171832" y="343664"/>
                      </a:cubicBezTo>
                      <a:close/>
                    </a:path>
                  </a:pathLst>
                </a:custGeom>
                <a:solidFill>
                  <a:srgbClr val="000000"/>
                </a:solidFill>
                <a:ln w="16338" cap="flat">
                  <a:noFill/>
                  <a:prstDash val="solid"/>
                  <a:miter/>
                </a:ln>
              </p:spPr>
              <p:txBody>
                <a:bodyPr anchor="ctr"/>
                <a:lstStyle/>
                <a:p>
                  <a:pPr eaLnBrk="1" hangingPunct="1">
                    <a:defRPr/>
                  </a:pPr>
                  <a:endParaRPr lang="en-US" sz="5400"/>
                </a:p>
              </p:txBody>
            </p:sp>
          </p:grpSp>
          <p:grpSp>
            <p:nvGrpSpPr>
              <p:cNvPr id="50" name="Graphic 5">
                <a:extLst>
                  <a:ext uri="{FF2B5EF4-FFF2-40B4-BE49-F238E27FC236}">
                    <a16:creationId xmlns:a16="http://schemas.microsoft.com/office/drawing/2014/main" id="{0C979096-F16E-47D8-A476-DD1FEB844E7D}"/>
                  </a:ext>
                </a:extLst>
              </p:cNvPr>
              <p:cNvGrpSpPr/>
              <p:nvPr/>
            </p:nvGrpSpPr>
            <p:grpSpPr>
              <a:xfrm>
                <a:off x="6804285" y="3246654"/>
                <a:ext cx="346936" cy="1845964"/>
                <a:chOff x="6804285" y="3246654"/>
                <a:chExt cx="346936" cy="1845964"/>
              </a:xfrm>
              <a:solidFill>
                <a:schemeClr val="accent1"/>
              </a:solidFill>
            </p:grpSpPr>
            <p:sp>
              <p:nvSpPr>
                <p:cNvPr id="75" name="Freeform: Shape 74">
                  <a:extLst>
                    <a:ext uri="{FF2B5EF4-FFF2-40B4-BE49-F238E27FC236}">
                      <a16:creationId xmlns:a16="http://schemas.microsoft.com/office/drawing/2014/main" id="{D30965D5-052F-4B5C-B0AE-F0C065674E94}"/>
                    </a:ext>
                  </a:extLst>
                </p:cNvPr>
                <p:cNvSpPr/>
                <p:nvPr/>
              </p:nvSpPr>
              <p:spPr>
                <a:xfrm>
                  <a:off x="6804285" y="4745682"/>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5300" y="268385"/>
                        <a:pt x="268385" y="346937"/>
                        <a:pt x="173468" y="346937"/>
                      </a:cubicBezTo>
                      <a:close/>
                    </a:path>
                  </a:pathLst>
                </a:custGeom>
                <a:solidFill>
                  <a:srgbClr val="EE3124"/>
                </a:solidFill>
                <a:ln w="16338" cap="flat">
                  <a:noFill/>
                  <a:prstDash val="solid"/>
                  <a:miter/>
                </a:ln>
              </p:spPr>
              <p:txBody>
                <a:bodyPr anchor="ctr"/>
                <a:lstStyle/>
                <a:p>
                  <a:pPr eaLnBrk="1" hangingPunct="1">
                    <a:defRPr/>
                  </a:pPr>
                  <a:endParaRPr lang="en-US" sz="5400"/>
                </a:p>
              </p:txBody>
            </p:sp>
            <p:sp>
              <p:nvSpPr>
                <p:cNvPr id="76" name="Freeform: Shape 75">
                  <a:extLst>
                    <a:ext uri="{FF2B5EF4-FFF2-40B4-BE49-F238E27FC236}">
                      <a16:creationId xmlns:a16="http://schemas.microsoft.com/office/drawing/2014/main" id="{D9430BB3-A7AF-4A22-A950-B729DE381DC3}"/>
                    </a:ext>
                  </a:extLst>
                </p:cNvPr>
                <p:cNvSpPr/>
                <p:nvPr/>
              </p:nvSpPr>
              <p:spPr>
                <a:xfrm>
                  <a:off x="6804285" y="3246654"/>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1"/>
                        <a:pt x="76915" y="0"/>
                        <a:pt x="173468" y="0"/>
                      </a:cubicBezTo>
                      <a:lnTo>
                        <a:pt x="173468" y="0"/>
                      </a:lnTo>
                      <a:cubicBezTo>
                        <a:pt x="268385" y="0"/>
                        <a:pt x="346937" y="76915"/>
                        <a:pt x="346937" y="173468"/>
                      </a:cubicBezTo>
                      <a:lnTo>
                        <a:pt x="346937" y="173468"/>
                      </a:lnTo>
                      <a:cubicBezTo>
                        <a:pt x="345300" y="270021"/>
                        <a:pt x="268385" y="346937"/>
                        <a:pt x="173468" y="346937"/>
                      </a:cubicBezTo>
                      <a:close/>
                    </a:path>
                  </a:pathLst>
                </a:custGeom>
                <a:solidFill>
                  <a:srgbClr val="000000"/>
                </a:solidFill>
                <a:ln w="16338" cap="flat">
                  <a:noFill/>
                  <a:prstDash val="solid"/>
                  <a:miter/>
                </a:ln>
              </p:spPr>
              <p:txBody>
                <a:bodyPr anchor="ctr"/>
                <a:lstStyle/>
                <a:p>
                  <a:pPr eaLnBrk="1" hangingPunct="1">
                    <a:defRPr/>
                  </a:pPr>
                  <a:endParaRPr lang="en-US" sz="5400"/>
                </a:p>
              </p:txBody>
            </p:sp>
            <p:sp>
              <p:nvSpPr>
                <p:cNvPr id="77" name="Freeform: Shape 76">
                  <a:extLst>
                    <a:ext uri="{FF2B5EF4-FFF2-40B4-BE49-F238E27FC236}">
                      <a16:creationId xmlns:a16="http://schemas.microsoft.com/office/drawing/2014/main" id="{1E79DABE-8FEE-4ACD-A297-FC44325680B1}"/>
                    </a:ext>
                  </a:extLst>
                </p:cNvPr>
                <p:cNvSpPr/>
                <p:nvPr/>
              </p:nvSpPr>
              <p:spPr>
                <a:xfrm>
                  <a:off x="6804285" y="3758877"/>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5300" y="270021"/>
                        <a:pt x="268385" y="346937"/>
                        <a:pt x="173468" y="346937"/>
                      </a:cubicBezTo>
                      <a:close/>
                    </a:path>
                  </a:pathLst>
                </a:custGeom>
                <a:solidFill>
                  <a:srgbClr val="F2613F"/>
                </a:solidFill>
                <a:ln w="16338" cap="flat">
                  <a:noFill/>
                  <a:prstDash val="solid"/>
                  <a:miter/>
                </a:ln>
              </p:spPr>
              <p:txBody>
                <a:bodyPr anchor="ctr"/>
                <a:lstStyle/>
                <a:p>
                  <a:pPr eaLnBrk="1" hangingPunct="1">
                    <a:defRPr/>
                  </a:pPr>
                  <a:endParaRPr lang="en-US" sz="5400"/>
                </a:p>
              </p:txBody>
            </p:sp>
            <p:sp>
              <p:nvSpPr>
                <p:cNvPr id="78" name="Freeform: Shape 77">
                  <a:extLst>
                    <a:ext uri="{FF2B5EF4-FFF2-40B4-BE49-F238E27FC236}">
                      <a16:creationId xmlns:a16="http://schemas.microsoft.com/office/drawing/2014/main" id="{70438501-0B4F-49A7-8D41-6016CD6F4D71}"/>
                    </a:ext>
                  </a:extLst>
                </p:cNvPr>
                <p:cNvSpPr/>
                <p:nvPr/>
              </p:nvSpPr>
              <p:spPr>
                <a:xfrm>
                  <a:off x="6805922" y="4251461"/>
                  <a:ext cx="343663" cy="343663"/>
                </a:xfrm>
                <a:custGeom>
                  <a:avLst/>
                  <a:gdLst>
                    <a:gd name="connsiteX0" fmla="*/ 171832 w 343663"/>
                    <a:gd name="connsiteY0" fmla="*/ 343664 h 343663"/>
                    <a:gd name="connsiteX1" fmla="*/ 171832 w 343663"/>
                    <a:gd name="connsiteY1" fmla="*/ 343664 h 343663"/>
                    <a:gd name="connsiteX2" fmla="*/ 0 w 343663"/>
                    <a:gd name="connsiteY2" fmla="*/ 171832 h 343663"/>
                    <a:gd name="connsiteX3" fmla="*/ 0 w 343663"/>
                    <a:gd name="connsiteY3" fmla="*/ 171832 h 343663"/>
                    <a:gd name="connsiteX4" fmla="*/ 171832 w 343663"/>
                    <a:gd name="connsiteY4" fmla="*/ 0 h 343663"/>
                    <a:gd name="connsiteX5" fmla="*/ 171832 w 343663"/>
                    <a:gd name="connsiteY5" fmla="*/ 0 h 343663"/>
                    <a:gd name="connsiteX6" fmla="*/ 343664 w 343663"/>
                    <a:gd name="connsiteY6" fmla="*/ 171832 h 343663"/>
                    <a:gd name="connsiteX7" fmla="*/ 343664 w 343663"/>
                    <a:gd name="connsiteY7" fmla="*/ 171832 h 343663"/>
                    <a:gd name="connsiteX8" fmla="*/ 171832 w 343663"/>
                    <a:gd name="connsiteY8" fmla="*/ 343664 h 343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663" h="343663">
                      <a:moveTo>
                        <a:pt x="171832" y="343664"/>
                      </a:moveTo>
                      <a:lnTo>
                        <a:pt x="171832" y="343664"/>
                      </a:lnTo>
                      <a:cubicBezTo>
                        <a:pt x="76915" y="343664"/>
                        <a:pt x="0" y="266748"/>
                        <a:pt x="0" y="171832"/>
                      </a:cubicBezTo>
                      <a:lnTo>
                        <a:pt x="0" y="171832"/>
                      </a:lnTo>
                      <a:cubicBezTo>
                        <a:pt x="0" y="76915"/>
                        <a:pt x="76915" y="0"/>
                        <a:pt x="171832" y="0"/>
                      </a:cubicBezTo>
                      <a:lnTo>
                        <a:pt x="171832" y="0"/>
                      </a:lnTo>
                      <a:cubicBezTo>
                        <a:pt x="266748" y="0"/>
                        <a:pt x="343664" y="76915"/>
                        <a:pt x="343664" y="171832"/>
                      </a:cubicBezTo>
                      <a:lnTo>
                        <a:pt x="343664" y="171832"/>
                      </a:lnTo>
                      <a:cubicBezTo>
                        <a:pt x="343664" y="266748"/>
                        <a:pt x="266748" y="343664"/>
                        <a:pt x="171832" y="343664"/>
                      </a:cubicBezTo>
                      <a:close/>
                    </a:path>
                  </a:pathLst>
                </a:custGeom>
                <a:solidFill>
                  <a:srgbClr val="A0A3A7"/>
                </a:solidFill>
                <a:ln w="16338" cap="flat">
                  <a:noFill/>
                  <a:prstDash val="solid"/>
                  <a:miter/>
                </a:ln>
              </p:spPr>
              <p:txBody>
                <a:bodyPr anchor="ctr"/>
                <a:lstStyle/>
                <a:p>
                  <a:pPr eaLnBrk="1" hangingPunct="1">
                    <a:defRPr/>
                  </a:pPr>
                  <a:endParaRPr lang="en-US" sz="5400"/>
                </a:p>
              </p:txBody>
            </p:sp>
          </p:grpSp>
          <p:grpSp>
            <p:nvGrpSpPr>
              <p:cNvPr id="51" name="Graphic 5">
                <a:extLst>
                  <a:ext uri="{FF2B5EF4-FFF2-40B4-BE49-F238E27FC236}">
                    <a16:creationId xmlns:a16="http://schemas.microsoft.com/office/drawing/2014/main" id="{DF44F0CE-8872-46AA-A670-9DF224C50783}"/>
                  </a:ext>
                </a:extLst>
              </p:cNvPr>
              <p:cNvGrpSpPr/>
              <p:nvPr/>
            </p:nvGrpSpPr>
            <p:grpSpPr>
              <a:xfrm>
                <a:off x="6316610" y="3246654"/>
                <a:ext cx="346936" cy="1845964"/>
                <a:chOff x="6316610" y="3246654"/>
                <a:chExt cx="346936" cy="1845964"/>
              </a:xfrm>
              <a:solidFill>
                <a:schemeClr val="accent1"/>
              </a:solidFill>
            </p:grpSpPr>
            <p:sp>
              <p:nvSpPr>
                <p:cNvPr id="71" name="Freeform: Shape 70">
                  <a:extLst>
                    <a:ext uri="{FF2B5EF4-FFF2-40B4-BE49-F238E27FC236}">
                      <a16:creationId xmlns:a16="http://schemas.microsoft.com/office/drawing/2014/main" id="{8651E3FA-BEBC-44E1-B186-03FB8CDF0831}"/>
                    </a:ext>
                  </a:extLst>
                </p:cNvPr>
                <p:cNvSpPr/>
                <p:nvPr/>
              </p:nvSpPr>
              <p:spPr>
                <a:xfrm>
                  <a:off x="6316610" y="4745682"/>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68385"/>
                        <a:pt x="268385" y="346937"/>
                        <a:pt x="173468" y="346937"/>
                      </a:cubicBezTo>
                      <a:close/>
                    </a:path>
                  </a:pathLst>
                </a:custGeom>
                <a:solidFill>
                  <a:srgbClr val="000000"/>
                </a:solidFill>
                <a:ln w="16338" cap="flat">
                  <a:noFill/>
                  <a:prstDash val="solid"/>
                  <a:miter/>
                </a:ln>
              </p:spPr>
              <p:txBody>
                <a:bodyPr anchor="ctr"/>
                <a:lstStyle/>
                <a:p>
                  <a:pPr eaLnBrk="1" hangingPunct="1">
                    <a:defRPr/>
                  </a:pPr>
                  <a:endParaRPr lang="en-US" sz="5400"/>
                </a:p>
              </p:txBody>
            </p:sp>
            <p:sp>
              <p:nvSpPr>
                <p:cNvPr id="72" name="Freeform: Shape 71">
                  <a:extLst>
                    <a:ext uri="{FF2B5EF4-FFF2-40B4-BE49-F238E27FC236}">
                      <a16:creationId xmlns:a16="http://schemas.microsoft.com/office/drawing/2014/main" id="{B9A29E84-B6BD-45F7-A02E-588DC8CC23E9}"/>
                    </a:ext>
                  </a:extLst>
                </p:cNvPr>
                <p:cNvSpPr/>
                <p:nvPr/>
              </p:nvSpPr>
              <p:spPr>
                <a:xfrm>
                  <a:off x="6316610" y="3246654"/>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1"/>
                        <a:pt x="76915" y="0"/>
                        <a:pt x="173468" y="0"/>
                      </a:cubicBezTo>
                      <a:lnTo>
                        <a:pt x="173468" y="0"/>
                      </a:lnTo>
                      <a:cubicBezTo>
                        <a:pt x="268385" y="0"/>
                        <a:pt x="346937" y="76915"/>
                        <a:pt x="346937" y="173468"/>
                      </a:cubicBezTo>
                      <a:lnTo>
                        <a:pt x="346937" y="173468"/>
                      </a:lnTo>
                      <a:cubicBezTo>
                        <a:pt x="346937" y="270021"/>
                        <a:pt x="268385" y="346937"/>
                        <a:pt x="173468" y="346937"/>
                      </a:cubicBezTo>
                      <a:close/>
                    </a:path>
                  </a:pathLst>
                </a:custGeom>
                <a:solidFill>
                  <a:srgbClr val="F58765"/>
                </a:solidFill>
                <a:ln w="16338" cap="flat">
                  <a:noFill/>
                  <a:prstDash val="solid"/>
                  <a:miter/>
                </a:ln>
              </p:spPr>
              <p:txBody>
                <a:bodyPr anchor="ctr"/>
                <a:lstStyle/>
                <a:p>
                  <a:pPr eaLnBrk="1" hangingPunct="1">
                    <a:defRPr/>
                  </a:pPr>
                  <a:endParaRPr lang="en-US" sz="5400"/>
                </a:p>
              </p:txBody>
            </p:sp>
            <p:sp>
              <p:nvSpPr>
                <p:cNvPr id="73" name="Freeform: Shape 72">
                  <a:extLst>
                    <a:ext uri="{FF2B5EF4-FFF2-40B4-BE49-F238E27FC236}">
                      <a16:creationId xmlns:a16="http://schemas.microsoft.com/office/drawing/2014/main" id="{5B3CDC44-A099-4F1C-9D67-1A01FD36E34A}"/>
                    </a:ext>
                  </a:extLst>
                </p:cNvPr>
                <p:cNvSpPr/>
                <p:nvPr/>
              </p:nvSpPr>
              <p:spPr>
                <a:xfrm>
                  <a:off x="6316610" y="3758877"/>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70021"/>
                        <a:pt x="268385" y="346937"/>
                        <a:pt x="173468" y="346937"/>
                      </a:cubicBezTo>
                      <a:close/>
                    </a:path>
                  </a:pathLst>
                </a:custGeom>
                <a:solidFill>
                  <a:srgbClr val="EE3124"/>
                </a:solidFill>
                <a:ln w="16338" cap="flat">
                  <a:noFill/>
                  <a:prstDash val="solid"/>
                  <a:miter/>
                </a:ln>
              </p:spPr>
              <p:txBody>
                <a:bodyPr anchor="ctr"/>
                <a:lstStyle/>
                <a:p>
                  <a:pPr eaLnBrk="1" hangingPunct="1">
                    <a:defRPr/>
                  </a:pPr>
                  <a:endParaRPr lang="en-US" sz="5400"/>
                </a:p>
              </p:txBody>
            </p:sp>
            <p:sp>
              <p:nvSpPr>
                <p:cNvPr id="74" name="Freeform: Shape 73">
                  <a:extLst>
                    <a:ext uri="{FF2B5EF4-FFF2-40B4-BE49-F238E27FC236}">
                      <a16:creationId xmlns:a16="http://schemas.microsoft.com/office/drawing/2014/main" id="{6ADF0F0C-1381-4B99-B663-0C14AB954B1A}"/>
                    </a:ext>
                  </a:extLst>
                </p:cNvPr>
                <p:cNvSpPr/>
                <p:nvPr/>
              </p:nvSpPr>
              <p:spPr>
                <a:xfrm>
                  <a:off x="6318247" y="4251461"/>
                  <a:ext cx="343663" cy="343663"/>
                </a:xfrm>
                <a:custGeom>
                  <a:avLst/>
                  <a:gdLst>
                    <a:gd name="connsiteX0" fmla="*/ 171832 w 343663"/>
                    <a:gd name="connsiteY0" fmla="*/ 343664 h 343663"/>
                    <a:gd name="connsiteX1" fmla="*/ 171832 w 343663"/>
                    <a:gd name="connsiteY1" fmla="*/ 343664 h 343663"/>
                    <a:gd name="connsiteX2" fmla="*/ 0 w 343663"/>
                    <a:gd name="connsiteY2" fmla="*/ 171832 h 343663"/>
                    <a:gd name="connsiteX3" fmla="*/ 0 w 343663"/>
                    <a:gd name="connsiteY3" fmla="*/ 171832 h 343663"/>
                    <a:gd name="connsiteX4" fmla="*/ 171832 w 343663"/>
                    <a:gd name="connsiteY4" fmla="*/ 0 h 343663"/>
                    <a:gd name="connsiteX5" fmla="*/ 171832 w 343663"/>
                    <a:gd name="connsiteY5" fmla="*/ 0 h 343663"/>
                    <a:gd name="connsiteX6" fmla="*/ 343664 w 343663"/>
                    <a:gd name="connsiteY6" fmla="*/ 171832 h 343663"/>
                    <a:gd name="connsiteX7" fmla="*/ 343664 w 343663"/>
                    <a:gd name="connsiteY7" fmla="*/ 171832 h 343663"/>
                    <a:gd name="connsiteX8" fmla="*/ 171832 w 343663"/>
                    <a:gd name="connsiteY8" fmla="*/ 343664 h 343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663" h="343663">
                      <a:moveTo>
                        <a:pt x="171832" y="343664"/>
                      </a:moveTo>
                      <a:lnTo>
                        <a:pt x="171832" y="343664"/>
                      </a:lnTo>
                      <a:cubicBezTo>
                        <a:pt x="76915" y="343664"/>
                        <a:pt x="0" y="266748"/>
                        <a:pt x="0" y="171832"/>
                      </a:cubicBezTo>
                      <a:lnTo>
                        <a:pt x="0" y="171832"/>
                      </a:lnTo>
                      <a:cubicBezTo>
                        <a:pt x="0" y="76915"/>
                        <a:pt x="76915" y="0"/>
                        <a:pt x="171832" y="0"/>
                      </a:cubicBezTo>
                      <a:lnTo>
                        <a:pt x="171832" y="0"/>
                      </a:lnTo>
                      <a:cubicBezTo>
                        <a:pt x="266748" y="0"/>
                        <a:pt x="343664" y="76915"/>
                        <a:pt x="343664" y="171832"/>
                      </a:cubicBezTo>
                      <a:lnTo>
                        <a:pt x="343664" y="171832"/>
                      </a:lnTo>
                      <a:cubicBezTo>
                        <a:pt x="343664" y="266748"/>
                        <a:pt x="266748" y="343664"/>
                        <a:pt x="171832" y="343664"/>
                      </a:cubicBezTo>
                      <a:close/>
                    </a:path>
                  </a:pathLst>
                </a:custGeom>
                <a:solidFill>
                  <a:srgbClr val="EE3124"/>
                </a:solidFill>
                <a:ln w="16338" cap="flat">
                  <a:noFill/>
                  <a:prstDash val="solid"/>
                  <a:miter/>
                </a:ln>
              </p:spPr>
              <p:txBody>
                <a:bodyPr anchor="ctr"/>
                <a:lstStyle/>
                <a:p>
                  <a:pPr eaLnBrk="1" hangingPunct="1">
                    <a:defRPr/>
                  </a:pPr>
                  <a:endParaRPr lang="en-US" sz="5400"/>
                </a:p>
              </p:txBody>
            </p:sp>
          </p:grpSp>
          <p:grpSp>
            <p:nvGrpSpPr>
              <p:cNvPr id="52" name="Graphic 5">
                <a:extLst>
                  <a:ext uri="{FF2B5EF4-FFF2-40B4-BE49-F238E27FC236}">
                    <a16:creationId xmlns:a16="http://schemas.microsoft.com/office/drawing/2014/main" id="{C1AE000E-7949-4636-8D45-61D00FCD3A19}"/>
                  </a:ext>
                </a:extLst>
              </p:cNvPr>
              <p:cNvGrpSpPr/>
              <p:nvPr/>
            </p:nvGrpSpPr>
            <p:grpSpPr>
              <a:xfrm>
                <a:off x="5845300" y="3246654"/>
                <a:ext cx="346936" cy="1845964"/>
                <a:chOff x="5845300" y="3246654"/>
                <a:chExt cx="346936" cy="1845964"/>
              </a:xfrm>
              <a:solidFill>
                <a:schemeClr val="accent1"/>
              </a:solidFill>
            </p:grpSpPr>
            <p:sp>
              <p:nvSpPr>
                <p:cNvPr id="67" name="Freeform: Shape 66">
                  <a:extLst>
                    <a:ext uri="{FF2B5EF4-FFF2-40B4-BE49-F238E27FC236}">
                      <a16:creationId xmlns:a16="http://schemas.microsoft.com/office/drawing/2014/main" id="{6F4B1AFF-EAEC-427E-AF67-6F4D3D9E5582}"/>
                    </a:ext>
                  </a:extLst>
                </p:cNvPr>
                <p:cNvSpPr/>
                <p:nvPr/>
              </p:nvSpPr>
              <p:spPr>
                <a:xfrm>
                  <a:off x="5845300" y="4745682"/>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68385"/>
                        <a:pt x="270021" y="346937"/>
                        <a:pt x="173468" y="346937"/>
                      </a:cubicBezTo>
                      <a:close/>
                    </a:path>
                  </a:pathLst>
                </a:custGeom>
                <a:solidFill>
                  <a:srgbClr val="808285"/>
                </a:solidFill>
                <a:ln w="16338" cap="flat">
                  <a:noFill/>
                  <a:prstDash val="solid"/>
                  <a:miter/>
                </a:ln>
              </p:spPr>
              <p:txBody>
                <a:bodyPr anchor="ctr"/>
                <a:lstStyle/>
                <a:p>
                  <a:pPr eaLnBrk="1" hangingPunct="1">
                    <a:defRPr/>
                  </a:pPr>
                  <a:endParaRPr lang="en-US" sz="5400"/>
                </a:p>
              </p:txBody>
            </p:sp>
            <p:sp>
              <p:nvSpPr>
                <p:cNvPr id="68" name="Freeform: Shape 67">
                  <a:extLst>
                    <a:ext uri="{FF2B5EF4-FFF2-40B4-BE49-F238E27FC236}">
                      <a16:creationId xmlns:a16="http://schemas.microsoft.com/office/drawing/2014/main" id="{5C22B2BB-5301-454A-8537-FCBAF66D45CE}"/>
                    </a:ext>
                  </a:extLst>
                </p:cNvPr>
                <p:cNvSpPr/>
                <p:nvPr/>
              </p:nvSpPr>
              <p:spPr>
                <a:xfrm>
                  <a:off x="5845300" y="3246654"/>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1"/>
                        <a:pt x="76915" y="0"/>
                        <a:pt x="173468" y="0"/>
                      </a:cubicBezTo>
                      <a:lnTo>
                        <a:pt x="173468" y="0"/>
                      </a:lnTo>
                      <a:cubicBezTo>
                        <a:pt x="268385" y="0"/>
                        <a:pt x="346937" y="76915"/>
                        <a:pt x="346937" y="173468"/>
                      </a:cubicBezTo>
                      <a:lnTo>
                        <a:pt x="346937" y="173468"/>
                      </a:lnTo>
                      <a:cubicBezTo>
                        <a:pt x="346937" y="270021"/>
                        <a:pt x="270021" y="346937"/>
                        <a:pt x="173468" y="346937"/>
                      </a:cubicBezTo>
                      <a:close/>
                    </a:path>
                  </a:pathLst>
                </a:custGeom>
                <a:solidFill>
                  <a:srgbClr val="808285"/>
                </a:solidFill>
                <a:ln w="16338" cap="flat">
                  <a:noFill/>
                  <a:prstDash val="solid"/>
                  <a:miter/>
                </a:ln>
              </p:spPr>
              <p:txBody>
                <a:bodyPr anchor="ctr"/>
                <a:lstStyle/>
                <a:p>
                  <a:pPr eaLnBrk="1" hangingPunct="1">
                    <a:defRPr/>
                  </a:pPr>
                  <a:endParaRPr lang="en-US" sz="5400"/>
                </a:p>
              </p:txBody>
            </p:sp>
            <p:sp>
              <p:nvSpPr>
                <p:cNvPr id="69" name="Freeform: Shape 68">
                  <a:extLst>
                    <a:ext uri="{FF2B5EF4-FFF2-40B4-BE49-F238E27FC236}">
                      <a16:creationId xmlns:a16="http://schemas.microsoft.com/office/drawing/2014/main" id="{876C1D76-50DD-4E7A-B763-F1AFEBF8F61C}"/>
                    </a:ext>
                  </a:extLst>
                </p:cNvPr>
                <p:cNvSpPr/>
                <p:nvPr/>
              </p:nvSpPr>
              <p:spPr>
                <a:xfrm>
                  <a:off x="5845300" y="3758877"/>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70021"/>
                        <a:pt x="270021" y="346937"/>
                        <a:pt x="173468" y="346937"/>
                      </a:cubicBezTo>
                      <a:close/>
                    </a:path>
                  </a:pathLst>
                </a:custGeom>
                <a:solidFill>
                  <a:srgbClr val="808285"/>
                </a:solidFill>
                <a:ln w="16338" cap="flat">
                  <a:noFill/>
                  <a:prstDash val="solid"/>
                  <a:miter/>
                </a:ln>
              </p:spPr>
              <p:txBody>
                <a:bodyPr anchor="ctr"/>
                <a:lstStyle/>
                <a:p>
                  <a:pPr eaLnBrk="1" hangingPunct="1">
                    <a:defRPr/>
                  </a:pPr>
                  <a:endParaRPr lang="en-US" sz="5400"/>
                </a:p>
              </p:txBody>
            </p:sp>
            <p:sp>
              <p:nvSpPr>
                <p:cNvPr id="70" name="Freeform: Shape 69">
                  <a:extLst>
                    <a:ext uri="{FF2B5EF4-FFF2-40B4-BE49-F238E27FC236}">
                      <a16:creationId xmlns:a16="http://schemas.microsoft.com/office/drawing/2014/main" id="{D1132887-0780-460B-80E4-EDE18940131C}"/>
                    </a:ext>
                  </a:extLst>
                </p:cNvPr>
                <p:cNvSpPr/>
                <p:nvPr/>
              </p:nvSpPr>
              <p:spPr>
                <a:xfrm>
                  <a:off x="5846937" y="4251461"/>
                  <a:ext cx="343663" cy="343663"/>
                </a:xfrm>
                <a:custGeom>
                  <a:avLst/>
                  <a:gdLst>
                    <a:gd name="connsiteX0" fmla="*/ 171832 w 343663"/>
                    <a:gd name="connsiteY0" fmla="*/ 343664 h 343663"/>
                    <a:gd name="connsiteX1" fmla="*/ 171832 w 343663"/>
                    <a:gd name="connsiteY1" fmla="*/ 343664 h 343663"/>
                    <a:gd name="connsiteX2" fmla="*/ 0 w 343663"/>
                    <a:gd name="connsiteY2" fmla="*/ 171832 h 343663"/>
                    <a:gd name="connsiteX3" fmla="*/ 0 w 343663"/>
                    <a:gd name="connsiteY3" fmla="*/ 171832 h 343663"/>
                    <a:gd name="connsiteX4" fmla="*/ 171832 w 343663"/>
                    <a:gd name="connsiteY4" fmla="*/ 0 h 343663"/>
                    <a:gd name="connsiteX5" fmla="*/ 171832 w 343663"/>
                    <a:gd name="connsiteY5" fmla="*/ 0 h 343663"/>
                    <a:gd name="connsiteX6" fmla="*/ 343664 w 343663"/>
                    <a:gd name="connsiteY6" fmla="*/ 171832 h 343663"/>
                    <a:gd name="connsiteX7" fmla="*/ 343664 w 343663"/>
                    <a:gd name="connsiteY7" fmla="*/ 171832 h 343663"/>
                    <a:gd name="connsiteX8" fmla="*/ 171832 w 343663"/>
                    <a:gd name="connsiteY8" fmla="*/ 343664 h 343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663" h="343663">
                      <a:moveTo>
                        <a:pt x="171832" y="343664"/>
                      </a:moveTo>
                      <a:lnTo>
                        <a:pt x="171832" y="343664"/>
                      </a:lnTo>
                      <a:cubicBezTo>
                        <a:pt x="76915" y="343664"/>
                        <a:pt x="0" y="266748"/>
                        <a:pt x="0" y="171832"/>
                      </a:cubicBezTo>
                      <a:lnTo>
                        <a:pt x="0" y="171832"/>
                      </a:lnTo>
                      <a:cubicBezTo>
                        <a:pt x="0" y="76915"/>
                        <a:pt x="76915" y="0"/>
                        <a:pt x="171832" y="0"/>
                      </a:cubicBezTo>
                      <a:lnTo>
                        <a:pt x="171832" y="0"/>
                      </a:lnTo>
                      <a:cubicBezTo>
                        <a:pt x="266748" y="0"/>
                        <a:pt x="343664" y="76915"/>
                        <a:pt x="343664" y="171832"/>
                      </a:cubicBezTo>
                      <a:lnTo>
                        <a:pt x="343664" y="171832"/>
                      </a:lnTo>
                      <a:cubicBezTo>
                        <a:pt x="343664" y="266748"/>
                        <a:pt x="266748" y="343664"/>
                        <a:pt x="171832" y="343664"/>
                      </a:cubicBezTo>
                      <a:close/>
                    </a:path>
                  </a:pathLst>
                </a:custGeom>
                <a:solidFill>
                  <a:srgbClr val="F2613F"/>
                </a:solidFill>
                <a:ln w="16338" cap="flat">
                  <a:noFill/>
                  <a:prstDash val="solid"/>
                  <a:miter/>
                </a:ln>
              </p:spPr>
              <p:txBody>
                <a:bodyPr anchor="ctr"/>
                <a:lstStyle/>
                <a:p>
                  <a:pPr eaLnBrk="1" hangingPunct="1">
                    <a:defRPr/>
                  </a:pPr>
                  <a:endParaRPr lang="en-US" sz="5400"/>
                </a:p>
              </p:txBody>
            </p:sp>
          </p:grpSp>
          <p:sp>
            <p:nvSpPr>
              <p:cNvPr id="53" name="Freeform: Shape 52">
                <a:extLst>
                  <a:ext uri="{FF2B5EF4-FFF2-40B4-BE49-F238E27FC236}">
                    <a16:creationId xmlns:a16="http://schemas.microsoft.com/office/drawing/2014/main" id="{65DF5759-5B45-43D7-8233-CDE01FD5D5AF}"/>
                  </a:ext>
                </a:extLst>
              </p:cNvPr>
              <p:cNvSpPr/>
              <p:nvPr/>
            </p:nvSpPr>
            <p:spPr>
              <a:xfrm>
                <a:off x="5362534" y="4745682"/>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5300" y="268385"/>
                      <a:pt x="268385" y="346937"/>
                      <a:pt x="173468" y="346937"/>
                    </a:cubicBezTo>
                    <a:close/>
                  </a:path>
                </a:pathLst>
              </a:custGeom>
              <a:solidFill>
                <a:srgbClr val="EE3124"/>
              </a:solidFill>
              <a:ln w="16338" cap="flat">
                <a:noFill/>
                <a:prstDash val="solid"/>
                <a:miter/>
              </a:ln>
            </p:spPr>
            <p:txBody>
              <a:bodyPr anchor="ctr"/>
              <a:lstStyle/>
              <a:p>
                <a:pPr eaLnBrk="1" hangingPunct="1">
                  <a:defRPr/>
                </a:pPr>
                <a:endParaRPr lang="en-US" sz="5400"/>
              </a:p>
            </p:txBody>
          </p:sp>
          <p:sp>
            <p:nvSpPr>
              <p:cNvPr id="54" name="Freeform: Shape 53">
                <a:extLst>
                  <a:ext uri="{FF2B5EF4-FFF2-40B4-BE49-F238E27FC236}">
                    <a16:creationId xmlns:a16="http://schemas.microsoft.com/office/drawing/2014/main" id="{882A6C3E-F50A-4BFB-A287-BD42AB0C863D}"/>
                  </a:ext>
                </a:extLst>
              </p:cNvPr>
              <p:cNvSpPr/>
              <p:nvPr/>
            </p:nvSpPr>
            <p:spPr>
              <a:xfrm>
                <a:off x="5362534" y="3256473"/>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5300" y="270021"/>
                      <a:pt x="268385" y="346937"/>
                      <a:pt x="173468" y="346937"/>
                    </a:cubicBezTo>
                    <a:close/>
                  </a:path>
                </a:pathLst>
              </a:custGeom>
              <a:solidFill>
                <a:srgbClr val="A0A3A7"/>
              </a:solidFill>
              <a:ln w="16338" cap="flat">
                <a:noFill/>
                <a:prstDash val="solid"/>
                <a:miter/>
              </a:ln>
            </p:spPr>
            <p:txBody>
              <a:bodyPr anchor="ctr"/>
              <a:lstStyle/>
              <a:p>
                <a:pPr eaLnBrk="1" hangingPunct="1">
                  <a:defRPr/>
                </a:pPr>
                <a:endParaRPr lang="en-US" sz="5400"/>
              </a:p>
            </p:txBody>
          </p:sp>
          <p:sp>
            <p:nvSpPr>
              <p:cNvPr id="55" name="Freeform: Shape 54">
                <a:extLst>
                  <a:ext uri="{FF2B5EF4-FFF2-40B4-BE49-F238E27FC236}">
                    <a16:creationId xmlns:a16="http://schemas.microsoft.com/office/drawing/2014/main" id="{E49A8D93-9B68-49ED-8C4F-8A7BFD350BF9}"/>
                  </a:ext>
                </a:extLst>
              </p:cNvPr>
              <p:cNvSpPr/>
              <p:nvPr/>
            </p:nvSpPr>
            <p:spPr>
              <a:xfrm>
                <a:off x="5362534" y="3752331"/>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5300" y="270021"/>
                      <a:pt x="268385" y="346937"/>
                      <a:pt x="173468" y="346937"/>
                    </a:cubicBezTo>
                    <a:close/>
                  </a:path>
                </a:pathLst>
              </a:custGeom>
              <a:solidFill>
                <a:srgbClr val="EE3124"/>
              </a:solidFill>
              <a:ln w="16338" cap="flat">
                <a:noFill/>
                <a:prstDash val="solid"/>
                <a:miter/>
              </a:ln>
            </p:spPr>
            <p:txBody>
              <a:bodyPr anchor="ctr"/>
              <a:lstStyle/>
              <a:p>
                <a:pPr eaLnBrk="1" hangingPunct="1">
                  <a:defRPr/>
                </a:pPr>
                <a:endParaRPr lang="en-US" sz="5400"/>
              </a:p>
            </p:txBody>
          </p:sp>
          <p:sp>
            <p:nvSpPr>
              <p:cNvPr id="56" name="Freeform: Shape 55">
                <a:extLst>
                  <a:ext uri="{FF2B5EF4-FFF2-40B4-BE49-F238E27FC236}">
                    <a16:creationId xmlns:a16="http://schemas.microsoft.com/office/drawing/2014/main" id="{E9E1C791-92D5-4F29-A501-7E0F500A9593}"/>
                  </a:ext>
                </a:extLst>
              </p:cNvPr>
              <p:cNvSpPr/>
              <p:nvPr/>
            </p:nvSpPr>
            <p:spPr>
              <a:xfrm>
                <a:off x="5364171" y="4251461"/>
                <a:ext cx="343663" cy="343663"/>
              </a:xfrm>
              <a:custGeom>
                <a:avLst/>
                <a:gdLst>
                  <a:gd name="connsiteX0" fmla="*/ 171832 w 343663"/>
                  <a:gd name="connsiteY0" fmla="*/ 343664 h 343663"/>
                  <a:gd name="connsiteX1" fmla="*/ 171832 w 343663"/>
                  <a:gd name="connsiteY1" fmla="*/ 343664 h 343663"/>
                  <a:gd name="connsiteX2" fmla="*/ 0 w 343663"/>
                  <a:gd name="connsiteY2" fmla="*/ 171832 h 343663"/>
                  <a:gd name="connsiteX3" fmla="*/ 0 w 343663"/>
                  <a:gd name="connsiteY3" fmla="*/ 171832 h 343663"/>
                  <a:gd name="connsiteX4" fmla="*/ 171832 w 343663"/>
                  <a:gd name="connsiteY4" fmla="*/ 0 h 343663"/>
                  <a:gd name="connsiteX5" fmla="*/ 171832 w 343663"/>
                  <a:gd name="connsiteY5" fmla="*/ 0 h 343663"/>
                  <a:gd name="connsiteX6" fmla="*/ 343664 w 343663"/>
                  <a:gd name="connsiteY6" fmla="*/ 171832 h 343663"/>
                  <a:gd name="connsiteX7" fmla="*/ 343664 w 343663"/>
                  <a:gd name="connsiteY7" fmla="*/ 171832 h 343663"/>
                  <a:gd name="connsiteX8" fmla="*/ 171832 w 343663"/>
                  <a:gd name="connsiteY8" fmla="*/ 343664 h 343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663" h="343663">
                    <a:moveTo>
                      <a:pt x="171832" y="343664"/>
                    </a:moveTo>
                    <a:lnTo>
                      <a:pt x="171832" y="343664"/>
                    </a:lnTo>
                    <a:cubicBezTo>
                      <a:pt x="76915" y="343664"/>
                      <a:pt x="0" y="266748"/>
                      <a:pt x="0" y="171832"/>
                    </a:cubicBezTo>
                    <a:lnTo>
                      <a:pt x="0" y="171832"/>
                    </a:lnTo>
                    <a:cubicBezTo>
                      <a:pt x="0" y="76915"/>
                      <a:pt x="76915" y="0"/>
                      <a:pt x="171832" y="0"/>
                    </a:cubicBezTo>
                    <a:lnTo>
                      <a:pt x="171832" y="0"/>
                    </a:lnTo>
                    <a:cubicBezTo>
                      <a:pt x="266748" y="0"/>
                      <a:pt x="343664" y="76915"/>
                      <a:pt x="343664" y="171832"/>
                    </a:cubicBezTo>
                    <a:lnTo>
                      <a:pt x="343664" y="171832"/>
                    </a:lnTo>
                    <a:cubicBezTo>
                      <a:pt x="343664" y="266748"/>
                      <a:pt x="266748" y="343664"/>
                      <a:pt x="171832" y="343664"/>
                    </a:cubicBezTo>
                    <a:close/>
                  </a:path>
                </a:pathLst>
              </a:custGeom>
              <a:solidFill>
                <a:srgbClr val="A0A3A7"/>
              </a:solidFill>
              <a:ln w="16338" cap="flat">
                <a:noFill/>
                <a:prstDash val="solid"/>
                <a:miter/>
              </a:ln>
            </p:spPr>
            <p:txBody>
              <a:bodyPr anchor="ctr"/>
              <a:lstStyle/>
              <a:p>
                <a:pPr eaLnBrk="1" hangingPunct="1">
                  <a:defRPr/>
                </a:pPr>
                <a:endParaRPr lang="en-US" sz="5400"/>
              </a:p>
            </p:txBody>
          </p:sp>
          <p:sp>
            <p:nvSpPr>
              <p:cNvPr id="57" name="Freeform: Shape 56">
                <a:extLst>
                  <a:ext uri="{FF2B5EF4-FFF2-40B4-BE49-F238E27FC236}">
                    <a16:creationId xmlns:a16="http://schemas.microsoft.com/office/drawing/2014/main" id="{975BEE72-9DA1-48BB-8447-F98A1332DADB}"/>
                  </a:ext>
                </a:extLst>
              </p:cNvPr>
              <p:cNvSpPr/>
              <p:nvPr/>
            </p:nvSpPr>
            <p:spPr>
              <a:xfrm>
                <a:off x="4891224" y="4745682"/>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68385"/>
                      <a:pt x="268385" y="346937"/>
                      <a:pt x="173468" y="346937"/>
                    </a:cubicBezTo>
                    <a:close/>
                  </a:path>
                </a:pathLst>
              </a:custGeom>
              <a:solidFill>
                <a:srgbClr val="EE3124"/>
              </a:solidFill>
              <a:ln w="16338" cap="flat">
                <a:noFill/>
                <a:prstDash val="solid"/>
                <a:miter/>
              </a:ln>
            </p:spPr>
            <p:txBody>
              <a:bodyPr anchor="ctr"/>
              <a:lstStyle/>
              <a:p>
                <a:pPr eaLnBrk="1" hangingPunct="1">
                  <a:defRPr/>
                </a:pPr>
                <a:endParaRPr lang="en-US" sz="5400"/>
              </a:p>
            </p:txBody>
          </p:sp>
          <p:sp>
            <p:nvSpPr>
              <p:cNvPr id="58" name="Freeform: Shape 57">
                <a:extLst>
                  <a:ext uri="{FF2B5EF4-FFF2-40B4-BE49-F238E27FC236}">
                    <a16:creationId xmlns:a16="http://schemas.microsoft.com/office/drawing/2014/main" id="{C2CD60F5-A4F4-43B1-94ED-9B3A5D20A297}"/>
                  </a:ext>
                </a:extLst>
              </p:cNvPr>
              <p:cNvSpPr/>
              <p:nvPr/>
            </p:nvSpPr>
            <p:spPr>
              <a:xfrm>
                <a:off x="4891224" y="3256473"/>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70021"/>
                      <a:pt x="268385" y="346937"/>
                      <a:pt x="173468" y="346937"/>
                    </a:cubicBezTo>
                    <a:close/>
                  </a:path>
                </a:pathLst>
              </a:custGeom>
              <a:solidFill>
                <a:srgbClr val="F58765"/>
              </a:solidFill>
              <a:ln w="16338" cap="flat">
                <a:noFill/>
                <a:prstDash val="solid"/>
                <a:miter/>
              </a:ln>
            </p:spPr>
            <p:txBody>
              <a:bodyPr anchor="ctr"/>
              <a:lstStyle/>
              <a:p>
                <a:pPr eaLnBrk="1" hangingPunct="1">
                  <a:defRPr/>
                </a:pPr>
                <a:endParaRPr lang="en-US" sz="5400"/>
              </a:p>
            </p:txBody>
          </p:sp>
          <p:sp>
            <p:nvSpPr>
              <p:cNvPr id="59" name="Freeform: Shape 58">
                <a:extLst>
                  <a:ext uri="{FF2B5EF4-FFF2-40B4-BE49-F238E27FC236}">
                    <a16:creationId xmlns:a16="http://schemas.microsoft.com/office/drawing/2014/main" id="{32A9AA66-C7A1-4DF6-90E8-A00EA822993A}"/>
                  </a:ext>
                </a:extLst>
              </p:cNvPr>
              <p:cNvSpPr/>
              <p:nvPr/>
            </p:nvSpPr>
            <p:spPr>
              <a:xfrm>
                <a:off x="4891224" y="3752331"/>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70021"/>
                      <a:pt x="268385" y="346937"/>
                      <a:pt x="173468" y="346937"/>
                    </a:cubicBezTo>
                    <a:close/>
                  </a:path>
                </a:pathLst>
              </a:custGeom>
              <a:solidFill>
                <a:srgbClr val="EE3124"/>
              </a:solidFill>
              <a:ln w="16338" cap="flat">
                <a:noFill/>
                <a:prstDash val="solid"/>
                <a:miter/>
              </a:ln>
            </p:spPr>
            <p:txBody>
              <a:bodyPr anchor="ctr"/>
              <a:lstStyle/>
              <a:p>
                <a:pPr eaLnBrk="1" hangingPunct="1">
                  <a:defRPr/>
                </a:pPr>
                <a:endParaRPr lang="en-US" sz="5400"/>
              </a:p>
            </p:txBody>
          </p:sp>
          <p:sp>
            <p:nvSpPr>
              <p:cNvPr id="60" name="Freeform: Shape 59">
                <a:extLst>
                  <a:ext uri="{FF2B5EF4-FFF2-40B4-BE49-F238E27FC236}">
                    <a16:creationId xmlns:a16="http://schemas.microsoft.com/office/drawing/2014/main" id="{FAC955DA-2169-4811-A841-A8ADFA5531F8}"/>
                  </a:ext>
                </a:extLst>
              </p:cNvPr>
              <p:cNvSpPr/>
              <p:nvPr/>
            </p:nvSpPr>
            <p:spPr>
              <a:xfrm>
                <a:off x="4892861" y="4251461"/>
                <a:ext cx="343663" cy="343663"/>
              </a:xfrm>
              <a:custGeom>
                <a:avLst/>
                <a:gdLst>
                  <a:gd name="connsiteX0" fmla="*/ 171832 w 343663"/>
                  <a:gd name="connsiteY0" fmla="*/ 343664 h 343663"/>
                  <a:gd name="connsiteX1" fmla="*/ 171832 w 343663"/>
                  <a:gd name="connsiteY1" fmla="*/ 343664 h 343663"/>
                  <a:gd name="connsiteX2" fmla="*/ 0 w 343663"/>
                  <a:gd name="connsiteY2" fmla="*/ 171832 h 343663"/>
                  <a:gd name="connsiteX3" fmla="*/ 0 w 343663"/>
                  <a:gd name="connsiteY3" fmla="*/ 171832 h 343663"/>
                  <a:gd name="connsiteX4" fmla="*/ 171832 w 343663"/>
                  <a:gd name="connsiteY4" fmla="*/ 0 h 343663"/>
                  <a:gd name="connsiteX5" fmla="*/ 171832 w 343663"/>
                  <a:gd name="connsiteY5" fmla="*/ 0 h 343663"/>
                  <a:gd name="connsiteX6" fmla="*/ 343664 w 343663"/>
                  <a:gd name="connsiteY6" fmla="*/ 171832 h 343663"/>
                  <a:gd name="connsiteX7" fmla="*/ 343664 w 343663"/>
                  <a:gd name="connsiteY7" fmla="*/ 171832 h 343663"/>
                  <a:gd name="connsiteX8" fmla="*/ 171832 w 343663"/>
                  <a:gd name="connsiteY8" fmla="*/ 343664 h 343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663" h="343663">
                    <a:moveTo>
                      <a:pt x="171832" y="343664"/>
                    </a:moveTo>
                    <a:lnTo>
                      <a:pt x="171832" y="343664"/>
                    </a:lnTo>
                    <a:cubicBezTo>
                      <a:pt x="76915" y="343664"/>
                      <a:pt x="0" y="266748"/>
                      <a:pt x="0" y="171832"/>
                    </a:cubicBezTo>
                    <a:lnTo>
                      <a:pt x="0" y="171832"/>
                    </a:lnTo>
                    <a:cubicBezTo>
                      <a:pt x="0" y="76915"/>
                      <a:pt x="76915" y="0"/>
                      <a:pt x="171832" y="0"/>
                    </a:cubicBezTo>
                    <a:lnTo>
                      <a:pt x="171832" y="0"/>
                    </a:lnTo>
                    <a:cubicBezTo>
                      <a:pt x="266748" y="0"/>
                      <a:pt x="343664" y="76915"/>
                      <a:pt x="343664" y="171832"/>
                    </a:cubicBezTo>
                    <a:lnTo>
                      <a:pt x="343664" y="171832"/>
                    </a:lnTo>
                    <a:cubicBezTo>
                      <a:pt x="343664" y="266748"/>
                      <a:pt x="266748" y="343664"/>
                      <a:pt x="171832" y="343664"/>
                    </a:cubicBezTo>
                    <a:close/>
                  </a:path>
                </a:pathLst>
              </a:custGeom>
              <a:solidFill>
                <a:srgbClr val="808285"/>
              </a:solidFill>
              <a:ln w="16338" cap="flat">
                <a:noFill/>
                <a:prstDash val="solid"/>
                <a:miter/>
              </a:ln>
            </p:spPr>
            <p:txBody>
              <a:bodyPr anchor="ctr"/>
              <a:lstStyle/>
              <a:p>
                <a:pPr eaLnBrk="1" hangingPunct="1">
                  <a:defRPr/>
                </a:pPr>
                <a:endParaRPr lang="en-US" sz="5400"/>
              </a:p>
            </p:txBody>
          </p:sp>
          <p:sp>
            <p:nvSpPr>
              <p:cNvPr id="61" name="Freeform: Shape 60">
                <a:extLst>
                  <a:ext uri="{FF2B5EF4-FFF2-40B4-BE49-F238E27FC236}">
                    <a16:creationId xmlns:a16="http://schemas.microsoft.com/office/drawing/2014/main" id="{8886C4C8-E216-4591-80BA-D31C5F9CF7B4}"/>
                  </a:ext>
                </a:extLst>
              </p:cNvPr>
              <p:cNvSpPr/>
              <p:nvPr/>
            </p:nvSpPr>
            <p:spPr>
              <a:xfrm>
                <a:off x="7273959" y="2760616"/>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1"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68385"/>
                      <a:pt x="270021" y="346937"/>
                      <a:pt x="173468" y="346937"/>
                    </a:cubicBezTo>
                    <a:close/>
                  </a:path>
                </a:pathLst>
              </a:custGeom>
              <a:solidFill>
                <a:srgbClr val="000000"/>
              </a:solidFill>
              <a:ln w="16338" cap="flat">
                <a:noFill/>
                <a:prstDash val="solid"/>
                <a:miter/>
              </a:ln>
            </p:spPr>
            <p:txBody>
              <a:bodyPr anchor="ctr"/>
              <a:lstStyle/>
              <a:p>
                <a:pPr eaLnBrk="1" hangingPunct="1">
                  <a:defRPr/>
                </a:pPr>
                <a:endParaRPr lang="en-US" sz="5400"/>
              </a:p>
            </p:txBody>
          </p:sp>
          <p:sp>
            <p:nvSpPr>
              <p:cNvPr id="62" name="Freeform: Shape 61">
                <a:extLst>
                  <a:ext uri="{FF2B5EF4-FFF2-40B4-BE49-F238E27FC236}">
                    <a16:creationId xmlns:a16="http://schemas.microsoft.com/office/drawing/2014/main" id="{48F9F1E5-873C-460E-ABD8-CEDEBE0AD832}"/>
                  </a:ext>
                </a:extLst>
              </p:cNvPr>
              <p:cNvSpPr/>
              <p:nvPr/>
            </p:nvSpPr>
            <p:spPr>
              <a:xfrm>
                <a:off x="6804285" y="2760616"/>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5300" y="268385"/>
                      <a:pt x="268385" y="346937"/>
                      <a:pt x="173468" y="346937"/>
                    </a:cubicBezTo>
                    <a:close/>
                  </a:path>
                </a:pathLst>
              </a:custGeom>
              <a:solidFill>
                <a:srgbClr val="EE3124"/>
              </a:solidFill>
              <a:ln w="16338" cap="flat">
                <a:noFill/>
                <a:prstDash val="solid"/>
                <a:miter/>
              </a:ln>
            </p:spPr>
            <p:txBody>
              <a:bodyPr anchor="ctr"/>
              <a:lstStyle/>
              <a:p>
                <a:pPr eaLnBrk="1" hangingPunct="1">
                  <a:defRPr/>
                </a:pPr>
                <a:endParaRPr lang="en-US" sz="5400"/>
              </a:p>
            </p:txBody>
          </p:sp>
          <p:sp>
            <p:nvSpPr>
              <p:cNvPr id="63" name="Freeform: Shape 62">
                <a:extLst>
                  <a:ext uri="{FF2B5EF4-FFF2-40B4-BE49-F238E27FC236}">
                    <a16:creationId xmlns:a16="http://schemas.microsoft.com/office/drawing/2014/main" id="{C3364CA1-899E-4095-922A-D87A61EFCCE7}"/>
                  </a:ext>
                </a:extLst>
              </p:cNvPr>
              <p:cNvSpPr/>
              <p:nvPr/>
            </p:nvSpPr>
            <p:spPr>
              <a:xfrm>
                <a:off x="6316610" y="2760616"/>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68385"/>
                      <a:pt x="268385" y="346937"/>
                      <a:pt x="173468" y="346937"/>
                    </a:cubicBezTo>
                    <a:close/>
                  </a:path>
                </a:pathLst>
              </a:custGeom>
              <a:solidFill>
                <a:srgbClr val="A0A3A7"/>
              </a:solidFill>
              <a:ln w="16338" cap="flat">
                <a:noFill/>
                <a:prstDash val="solid"/>
                <a:miter/>
              </a:ln>
            </p:spPr>
            <p:txBody>
              <a:bodyPr anchor="ctr"/>
              <a:lstStyle/>
              <a:p>
                <a:pPr eaLnBrk="1" hangingPunct="1">
                  <a:defRPr/>
                </a:pPr>
                <a:endParaRPr lang="en-US" sz="5400"/>
              </a:p>
            </p:txBody>
          </p:sp>
          <p:sp>
            <p:nvSpPr>
              <p:cNvPr id="64" name="Freeform: Shape 63">
                <a:extLst>
                  <a:ext uri="{FF2B5EF4-FFF2-40B4-BE49-F238E27FC236}">
                    <a16:creationId xmlns:a16="http://schemas.microsoft.com/office/drawing/2014/main" id="{F67D3F5B-7690-4029-9B28-6A5C83E32D55}"/>
                  </a:ext>
                </a:extLst>
              </p:cNvPr>
              <p:cNvSpPr/>
              <p:nvPr/>
            </p:nvSpPr>
            <p:spPr>
              <a:xfrm>
                <a:off x="5845300" y="2760616"/>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68385"/>
                      <a:pt x="270021" y="346937"/>
                      <a:pt x="173468" y="346937"/>
                    </a:cubicBezTo>
                    <a:close/>
                  </a:path>
                </a:pathLst>
              </a:custGeom>
              <a:solidFill>
                <a:srgbClr val="000000"/>
              </a:solidFill>
              <a:ln w="16338" cap="flat">
                <a:noFill/>
                <a:prstDash val="solid"/>
                <a:miter/>
              </a:ln>
            </p:spPr>
            <p:txBody>
              <a:bodyPr anchor="ctr"/>
              <a:lstStyle/>
              <a:p>
                <a:pPr eaLnBrk="1" hangingPunct="1">
                  <a:defRPr/>
                </a:pPr>
                <a:endParaRPr lang="en-US" sz="5400"/>
              </a:p>
            </p:txBody>
          </p:sp>
          <p:sp>
            <p:nvSpPr>
              <p:cNvPr id="65" name="Freeform: Shape 64">
                <a:extLst>
                  <a:ext uri="{FF2B5EF4-FFF2-40B4-BE49-F238E27FC236}">
                    <a16:creationId xmlns:a16="http://schemas.microsoft.com/office/drawing/2014/main" id="{0E1EFFE8-B397-49A4-B87A-26CAFCA4C834}"/>
                  </a:ext>
                </a:extLst>
              </p:cNvPr>
              <p:cNvSpPr/>
              <p:nvPr/>
            </p:nvSpPr>
            <p:spPr>
              <a:xfrm>
                <a:off x="5362534" y="2760616"/>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5300" y="268385"/>
                      <a:pt x="268385" y="346937"/>
                      <a:pt x="173468" y="346937"/>
                    </a:cubicBezTo>
                    <a:close/>
                  </a:path>
                </a:pathLst>
              </a:custGeom>
              <a:solidFill>
                <a:srgbClr val="808285"/>
              </a:solidFill>
              <a:ln w="16338" cap="flat">
                <a:noFill/>
                <a:prstDash val="solid"/>
                <a:miter/>
              </a:ln>
            </p:spPr>
            <p:txBody>
              <a:bodyPr anchor="ctr"/>
              <a:lstStyle/>
              <a:p>
                <a:pPr eaLnBrk="1" hangingPunct="1">
                  <a:defRPr/>
                </a:pPr>
                <a:endParaRPr lang="en-US" sz="5400"/>
              </a:p>
            </p:txBody>
          </p:sp>
          <p:sp>
            <p:nvSpPr>
              <p:cNvPr id="66" name="Freeform: Shape 65">
                <a:extLst>
                  <a:ext uri="{FF2B5EF4-FFF2-40B4-BE49-F238E27FC236}">
                    <a16:creationId xmlns:a16="http://schemas.microsoft.com/office/drawing/2014/main" id="{82757056-2454-4280-89EF-4A969896F60D}"/>
                  </a:ext>
                </a:extLst>
              </p:cNvPr>
              <p:cNvSpPr/>
              <p:nvPr/>
            </p:nvSpPr>
            <p:spPr>
              <a:xfrm>
                <a:off x="4891224" y="2760616"/>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68385"/>
                      <a:pt x="268385" y="346937"/>
                      <a:pt x="173468" y="346937"/>
                    </a:cubicBezTo>
                    <a:close/>
                  </a:path>
                </a:pathLst>
              </a:custGeom>
              <a:solidFill>
                <a:srgbClr val="F58765"/>
              </a:solidFill>
              <a:ln w="16338" cap="flat">
                <a:noFill/>
                <a:prstDash val="solid"/>
                <a:miter/>
              </a:ln>
            </p:spPr>
            <p:txBody>
              <a:bodyPr anchor="ctr"/>
              <a:lstStyle/>
              <a:p>
                <a:pPr eaLnBrk="1" hangingPunct="1">
                  <a:defRPr/>
                </a:pPr>
                <a:endParaRPr lang="en-US" sz="5400"/>
              </a:p>
            </p:txBody>
          </p:sp>
        </p:grpSp>
        <p:grpSp>
          <p:nvGrpSpPr>
            <p:cNvPr id="14" name="Graphic 5">
              <a:extLst>
                <a:ext uri="{FF2B5EF4-FFF2-40B4-BE49-F238E27FC236}">
                  <a16:creationId xmlns:a16="http://schemas.microsoft.com/office/drawing/2014/main" id="{F8CF8E71-CC75-43F4-AB1B-A2620F957B0A}"/>
                </a:ext>
              </a:extLst>
            </p:cNvPr>
            <p:cNvGrpSpPr/>
            <p:nvPr/>
          </p:nvGrpSpPr>
          <p:grpSpPr>
            <a:xfrm>
              <a:off x="8697708" y="3246654"/>
              <a:ext cx="346936" cy="1348470"/>
              <a:chOff x="8697708" y="3246654"/>
              <a:chExt cx="346936" cy="1348470"/>
            </a:xfrm>
            <a:solidFill>
              <a:schemeClr val="accent1"/>
            </a:solidFill>
          </p:grpSpPr>
          <p:sp>
            <p:nvSpPr>
              <p:cNvPr id="46" name="Freeform: Shape 45">
                <a:extLst>
                  <a:ext uri="{FF2B5EF4-FFF2-40B4-BE49-F238E27FC236}">
                    <a16:creationId xmlns:a16="http://schemas.microsoft.com/office/drawing/2014/main" id="{3315162F-C308-4A09-ABAF-358DCD7F8BFE}"/>
                  </a:ext>
                </a:extLst>
              </p:cNvPr>
              <p:cNvSpPr/>
              <p:nvPr/>
            </p:nvSpPr>
            <p:spPr>
              <a:xfrm>
                <a:off x="8697708" y="3246654"/>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6 w 346936"/>
                  <a:gd name="connsiteY6" fmla="*/ 173468 h 346936"/>
                  <a:gd name="connsiteX7" fmla="*/ 346936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1" y="346937"/>
                      <a:pt x="0" y="270021"/>
                      <a:pt x="0" y="173468"/>
                    </a:cubicBezTo>
                    <a:lnTo>
                      <a:pt x="0" y="173468"/>
                    </a:lnTo>
                    <a:cubicBezTo>
                      <a:pt x="0" y="78551"/>
                      <a:pt x="76915" y="0"/>
                      <a:pt x="173468" y="0"/>
                    </a:cubicBezTo>
                    <a:lnTo>
                      <a:pt x="173468" y="0"/>
                    </a:lnTo>
                    <a:cubicBezTo>
                      <a:pt x="268385" y="0"/>
                      <a:pt x="346936" y="76915"/>
                      <a:pt x="346936" y="173468"/>
                    </a:cubicBezTo>
                    <a:lnTo>
                      <a:pt x="346936" y="173468"/>
                    </a:lnTo>
                    <a:cubicBezTo>
                      <a:pt x="346936" y="270021"/>
                      <a:pt x="268385" y="346937"/>
                      <a:pt x="173468" y="346937"/>
                    </a:cubicBezTo>
                    <a:close/>
                  </a:path>
                </a:pathLst>
              </a:custGeom>
              <a:solidFill>
                <a:srgbClr val="F58765"/>
              </a:solidFill>
              <a:ln w="16338" cap="flat">
                <a:noFill/>
                <a:prstDash val="solid"/>
                <a:miter/>
              </a:ln>
            </p:spPr>
            <p:txBody>
              <a:bodyPr anchor="ctr"/>
              <a:lstStyle/>
              <a:p>
                <a:pPr eaLnBrk="1" hangingPunct="1">
                  <a:defRPr/>
                </a:pPr>
                <a:endParaRPr lang="en-US" sz="5400"/>
              </a:p>
            </p:txBody>
          </p:sp>
          <p:sp>
            <p:nvSpPr>
              <p:cNvPr id="47" name="Freeform: Shape 46">
                <a:extLst>
                  <a:ext uri="{FF2B5EF4-FFF2-40B4-BE49-F238E27FC236}">
                    <a16:creationId xmlns:a16="http://schemas.microsoft.com/office/drawing/2014/main" id="{42BEF5C2-2A2E-474B-9EE1-6B5D0927EA65}"/>
                  </a:ext>
                </a:extLst>
              </p:cNvPr>
              <p:cNvSpPr/>
              <p:nvPr/>
            </p:nvSpPr>
            <p:spPr>
              <a:xfrm>
                <a:off x="8697708" y="3758877"/>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6 w 346936"/>
                  <a:gd name="connsiteY6" fmla="*/ 173468 h 346936"/>
                  <a:gd name="connsiteX7" fmla="*/ 346936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1" y="346937"/>
                      <a:pt x="0" y="270021"/>
                      <a:pt x="0" y="173468"/>
                    </a:cubicBezTo>
                    <a:lnTo>
                      <a:pt x="0" y="173468"/>
                    </a:lnTo>
                    <a:cubicBezTo>
                      <a:pt x="0" y="78552"/>
                      <a:pt x="76915" y="0"/>
                      <a:pt x="173468" y="0"/>
                    </a:cubicBezTo>
                    <a:lnTo>
                      <a:pt x="173468" y="0"/>
                    </a:lnTo>
                    <a:cubicBezTo>
                      <a:pt x="268385" y="0"/>
                      <a:pt x="346936" y="76915"/>
                      <a:pt x="346936" y="173468"/>
                    </a:cubicBezTo>
                    <a:lnTo>
                      <a:pt x="346936" y="173468"/>
                    </a:lnTo>
                    <a:cubicBezTo>
                      <a:pt x="346936" y="270021"/>
                      <a:pt x="268385" y="346937"/>
                      <a:pt x="173468" y="346937"/>
                    </a:cubicBezTo>
                    <a:close/>
                  </a:path>
                </a:pathLst>
              </a:custGeom>
              <a:solidFill>
                <a:srgbClr val="EE3124"/>
              </a:solidFill>
              <a:ln w="16338" cap="flat">
                <a:noFill/>
                <a:prstDash val="solid"/>
                <a:miter/>
              </a:ln>
            </p:spPr>
            <p:txBody>
              <a:bodyPr anchor="ctr"/>
              <a:lstStyle/>
              <a:p>
                <a:pPr eaLnBrk="1" hangingPunct="1">
                  <a:defRPr/>
                </a:pPr>
                <a:endParaRPr lang="en-US" sz="5400"/>
              </a:p>
            </p:txBody>
          </p:sp>
          <p:sp>
            <p:nvSpPr>
              <p:cNvPr id="48" name="Freeform: Shape 47">
                <a:extLst>
                  <a:ext uri="{FF2B5EF4-FFF2-40B4-BE49-F238E27FC236}">
                    <a16:creationId xmlns:a16="http://schemas.microsoft.com/office/drawing/2014/main" id="{FEE00200-96E8-4644-958E-BB7C46C36002}"/>
                  </a:ext>
                </a:extLst>
              </p:cNvPr>
              <p:cNvSpPr/>
              <p:nvPr/>
            </p:nvSpPr>
            <p:spPr>
              <a:xfrm>
                <a:off x="8699344" y="4251461"/>
                <a:ext cx="343663" cy="343663"/>
              </a:xfrm>
              <a:custGeom>
                <a:avLst/>
                <a:gdLst>
                  <a:gd name="connsiteX0" fmla="*/ 171832 w 343663"/>
                  <a:gd name="connsiteY0" fmla="*/ 343664 h 343663"/>
                  <a:gd name="connsiteX1" fmla="*/ 171832 w 343663"/>
                  <a:gd name="connsiteY1" fmla="*/ 343664 h 343663"/>
                  <a:gd name="connsiteX2" fmla="*/ 0 w 343663"/>
                  <a:gd name="connsiteY2" fmla="*/ 171832 h 343663"/>
                  <a:gd name="connsiteX3" fmla="*/ 0 w 343663"/>
                  <a:gd name="connsiteY3" fmla="*/ 171832 h 343663"/>
                  <a:gd name="connsiteX4" fmla="*/ 171832 w 343663"/>
                  <a:gd name="connsiteY4" fmla="*/ 0 h 343663"/>
                  <a:gd name="connsiteX5" fmla="*/ 171832 w 343663"/>
                  <a:gd name="connsiteY5" fmla="*/ 0 h 343663"/>
                  <a:gd name="connsiteX6" fmla="*/ 343664 w 343663"/>
                  <a:gd name="connsiteY6" fmla="*/ 171832 h 343663"/>
                  <a:gd name="connsiteX7" fmla="*/ 343664 w 343663"/>
                  <a:gd name="connsiteY7" fmla="*/ 171832 h 343663"/>
                  <a:gd name="connsiteX8" fmla="*/ 171832 w 343663"/>
                  <a:gd name="connsiteY8" fmla="*/ 343664 h 343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663" h="343663">
                    <a:moveTo>
                      <a:pt x="171832" y="343664"/>
                    </a:moveTo>
                    <a:lnTo>
                      <a:pt x="171832" y="343664"/>
                    </a:lnTo>
                    <a:cubicBezTo>
                      <a:pt x="76915" y="343664"/>
                      <a:pt x="0" y="266748"/>
                      <a:pt x="0" y="171832"/>
                    </a:cubicBezTo>
                    <a:lnTo>
                      <a:pt x="0" y="171832"/>
                    </a:lnTo>
                    <a:cubicBezTo>
                      <a:pt x="0" y="76915"/>
                      <a:pt x="76915" y="0"/>
                      <a:pt x="171832" y="0"/>
                    </a:cubicBezTo>
                    <a:lnTo>
                      <a:pt x="171832" y="0"/>
                    </a:lnTo>
                    <a:cubicBezTo>
                      <a:pt x="266748" y="0"/>
                      <a:pt x="343664" y="76915"/>
                      <a:pt x="343664" y="171832"/>
                    </a:cubicBezTo>
                    <a:lnTo>
                      <a:pt x="343664" y="171832"/>
                    </a:lnTo>
                    <a:cubicBezTo>
                      <a:pt x="343664" y="266748"/>
                      <a:pt x="266748" y="343664"/>
                      <a:pt x="171832" y="343664"/>
                    </a:cubicBezTo>
                    <a:close/>
                  </a:path>
                </a:pathLst>
              </a:custGeom>
              <a:solidFill>
                <a:srgbClr val="000000"/>
              </a:solidFill>
              <a:ln w="16338" cap="flat">
                <a:noFill/>
                <a:prstDash val="solid"/>
                <a:miter/>
              </a:ln>
            </p:spPr>
            <p:txBody>
              <a:bodyPr anchor="ctr"/>
              <a:lstStyle/>
              <a:p>
                <a:pPr eaLnBrk="1" hangingPunct="1">
                  <a:defRPr/>
                </a:pPr>
                <a:endParaRPr lang="en-US" sz="5400"/>
              </a:p>
            </p:txBody>
          </p:sp>
        </p:grpSp>
        <p:grpSp>
          <p:nvGrpSpPr>
            <p:cNvPr id="15" name="Graphic 5">
              <a:extLst>
                <a:ext uri="{FF2B5EF4-FFF2-40B4-BE49-F238E27FC236}">
                  <a16:creationId xmlns:a16="http://schemas.microsoft.com/office/drawing/2014/main" id="{A01C3507-AAA0-485E-B322-E14D32F9EAD3}"/>
                </a:ext>
              </a:extLst>
            </p:cNvPr>
            <p:cNvGrpSpPr/>
            <p:nvPr/>
          </p:nvGrpSpPr>
          <p:grpSpPr>
            <a:xfrm>
              <a:off x="8226398" y="3246654"/>
              <a:ext cx="346936" cy="1845964"/>
              <a:chOff x="8226398" y="3246654"/>
              <a:chExt cx="346936" cy="1845964"/>
            </a:xfrm>
            <a:solidFill>
              <a:schemeClr val="accent1"/>
            </a:solidFill>
          </p:grpSpPr>
          <p:sp>
            <p:nvSpPr>
              <p:cNvPr id="42" name="Freeform: Shape 41">
                <a:extLst>
                  <a:ext uri="{FF2B5EF4-FFF2-40B4-BE49-F238E27FC236}">
                    <a16:creationId xmlns:a16="http://schemas.microsoft.com/office/drawing/2014/main" id="{FF4DC8A0-A041-409D-841A-3FE5BA4E6C9D}"/>
                  </a:ext>
                </a:extLst>
              </p:cNvPr>
              <p:cNvSpPr/>
              <p:nvPr/>
            </p:nvSpPr>
            <p:spPr>
              <a:xfrm>
                <a:off x="8226398" y="4745682"/>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68385"/>
                      <a:pt x="270021" y="346937"/>
                      <a:pt x="173468" y="346937"/>
                    </a:cubicBezTo>
                    <a:close/>
                  </a:path>
                </a:pathLst>
              </a:custGeom>
              <a:solidFill>
                <a:srgbClr val="EE3124"/>
              </a:solidFill>
              <a:ln w="16338" cap="flat">
                <a:noFill/>
                <a:prstDash val="solid"/>
                <a:miter/>
              </a:ln>
            </p:spPr>
            <p:txBody>
              <a:bodyPr anchor="ctr"/>
              <a:lstStyle/>
              <a:p>
                <a:pPr eaLnBrk="1" hangingPunct="1">
                  <a:defRPr/>
                </a:pPr>
                <a:endParaRPr lang="en-US" sz="5400"/>
              </a:p>
            </p:txBody>
          </p:sp>
          <p:sp>
            <p:nvSpPr>
              <p:cNvPr id="43" name="Freeform: Shape 42">
                <a:extLst>
                  <a:ext uri="{FF2B5EF4-FFF2-40B4-BE49-F238E27FC236}">
                    <a16:creationId xmlns:a16="http://schemas.microsoft.com/office/drawing/2014/main" id="{34312F3A-A2D7-4A4A-9AB7-8465390A934A}"/>
                  </a:ext>
                </a:extLst>
              </p:cNvPr>
              <p:cNvSpPr/>
              <p:nvPr/>
            </p:nvSpPr>
            <p:spPr>
              <a:xfrm>
                <a:off x="8226398" y="3246654"/>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1"/>
                      <a:pt x="76915" y="0"/>
                      <a:pt x="173468" y="0"/>
                    </a:cubicBezTo>
                    <a:lnTo>
                      <a:pt x="173468" y="0"/>
                    </a:lnTo>
                    <a:cubicBezTo>
                      <a:pt x="268385" y="0"/>
                      <a:pt x="346937" y="76915"/>
                      <a:pt x="346937" y="173468"/>
                    </a:cubicBezTo>
                    <a:lnTo>
                      <a:pt x="346937" y="173468"/>
                    </a:lnTo>
                    <a:cubicBezTo>
                      <a:pt x="346937" y="270021"/>
                      <a:pt x="270021" y="346937"/>
                      <a:pt x="173468" y="346937"/>
                    </a:cubicBezTo>
                    <a:close/>
                  </a:path>
                </a:pathLst>
              </a:custGeom>
              <a:solidFill>
                <a:srgbClr val="000000"/>
              </a:solidFill>
              <a:ln w="16338" cap="flat">
                <a:noFill/>
                <a:prstDash val="solid"/>
                <a:miter/>
              </a:ln>
            </p:spPr>
            <p:txBody>
              <a:bodyPr anchor="ctr"/>
              <a:lstStyle/>
              <a:p>
                <a:pPr eaLnBrk="1" hangingPunct="1">
                  <a:defRPr/>
                </a:pPr>
                <a:endParaRPr lang="en-US" sz="5400"/>
              </a:p>
            </p:txBody>
          </p:sp>
          <p:sp>
            <p:nvSpPr>
              <p:cNvPr id="44" name="Freeform: Shape 43">
                <a:extLst>
                  <a:ext uri="{FF2B5EF4-FFF2-40B4-BE49-F238E27FC236}">
                    <a16:creationId xmlns:a16="http://schemas.microsoft.com/office/drawing/2014/main" id="{E170F631-0571-4C91-B1AF-32542D2F954A}"/>
                  </a:ext>
                </a:extLst>
              </p:cNvPr>
              <p:cNvSpPr/>
              <p:nvPr/>
            </p:nvSpPr>
            <p:spPr>
              <a:xfrm>
                <a:off x="8226398" y="3758877"/>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70021"/>
                      <a:pt x="270021" y="346937"/>
                      <a:pt x="173468" y="346937"/>
                    </a:cubicBezTo>
                    <a:close/>
                  </a:path>
                </a:pathLst>
              </a:custGeom>
              <a:solidFill>
                <a:srgbClr val="F2613F"/>
              </a:solidFill>
              <a:ln w="16338" cap="flat">
                <a:noFill/>
                <a:prstDash val="solid"/>
                <a:miter/>
              </a:ln>
            </p:spPr>
            <p:txBody>
              <a:bodyPr anchor="ctr"/>
              <a:lstStyle/>
              <a:p>
                <a:pPr eaLnBrk="1" hangingPunct="1">
                  <a:defRPr/>
                </a:pPr>
                <a:endParaRPr lang="en-US" sz="5400"/>
              </a:p>
            </p:txBody>
          </p:sp>
          <p:sp>
            <p:nvSpPr>
              <p:cNvPr id="45" name="Freeform: Shape 44">
                <a:extLst>
                  <a:ext uri="{FF2B5EF4-FFF2-40B4-BE49-F238E27FC236}">
                    <a16:creationId xmlns:a16="http://schemas.microsoft.com/office/drawing/2014/main" id="{1D182202-C33B-49E8-A85B-D43377B2963D}"/>
                  </a:ext>
                </a:extLst>
              </p:cNvPr>
              <p:cNvSpPr/>
              <p:nvPr/>
            </p:nvSpPr>
            <p:spPr>
              <a:xfrm>
                <a:off x="8228034" y="4251461"/>
                <a:ext cx="343688" cy="343663"/>
              </a:xfrm>
              <a:custGeom>
                <a:avLst/>
                <a:gdLst>
                  <a:gd name="connsiteX0" fmla="*/ 171832 w 343688"/>
                  <a:gd name="connsiteY0" fmla="*/ 343664 h 343663"/>
                  <a:gd name="connsiteX1" fmla="*/ 171832 w 343688"/>
                  <a:gd name="connsiteY1" fmla="*/ 343664 h 343663"/>
                  <a:gd name="connsiteX2" fmla="*/ 0 w 343688"/>
                  <a:gd name="connsiteY2" fmla="*/ 171832 h 343663"/>
                  <a:gd name="connsiteX3" fmla="*/ 0 w 343688"/>
                  <a:gd name="connsiteY3" fmla="*/ 171832 h 343663"/>
                  <a:gd name="connsiteX4" fmla="*/ 171832 w 343688"/>
                  <a:gd name="connsiteY4" fmla="*/ 0 h 343663"/>
                  <a:gd name="connsiteX5" fmla="*/ 171832 w 343688"/>
                  <a:gd name="connsiteY5" fmla="*/ 0 h 343663"/>
                  <a:gd name="connsiteX6" fmla="*/ 343664 w 343688"/>
                  <a:gd name="connsiteY6" fmla="*/ 171832 h 343663"/>
                  <a:gd name="connsiteX7" fmla="*/ 343664 w 343688"/>
                  <a:gd name="connsiteY7" fmla="*/ 171832 h 343663"/>
                  <a:gd name="connsiteX8" fmla="*/ 171832 w 343688"/>
                  <a:gd name="connsiteY8" fmla="*/ 343664 h 343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688" h="343663">
                    <a:moveTo>
                      <a:pt x="171832" y="343664"/>
                    </a:moveTo>
                    <a:lnTo>
                      <a:pt x="171832" y="343664"/>
                    </a:lnTo>
                    <a:cubicBezTo>
                      <a:pt x="76915" y="343664"/>
                      <a:pt x="0" y="266748"/>
                      <a:pt x="0" y="171832"/>
                    </a:cubicBezTo>
                    <a:lnTo>
                      <a:pt x="0" y="171832"/>
                    </a:lnTo>
                    <a:cubicBezTo>
                      <a:pt x="0" y="76915"/>
                      <a:pt x="76915" y="0"/>
                      <a:pt x="171832" y="0"/>
                    </a:cubicBezTo>
                    <a:lnTo>
                      <a:pt x="171832" y="0"/>
                    </a:lnTo>
                    <a:cubicBezTo>
                      <a:pt x="266748" y="0"/>
                      <a:pt x="343664" y="76915"/>
                      <a:pt x="343664" y="171832"/>
                    </a:cubicBezTo>
                    <a:lnTo>
                      <a:pt x="343664" y="171832"/>
                    </a:lnTo>
                    <a:cubicBezTo>
                      <a:pt x="345300" y="266748"/>
                      <a:pt x="266748" y="343664"/>
                      <a:pt x="171832" y="343664"/>
                    </a:cubicBezTo>
                    <a:close/>
                  </a:path>
                </a:pathLst>
              </a:custGeom>
              <a:solidFill>
                <a:srgbClr val="A0A3A7"/>
              </a:solidFill>
              <a:ln w="16338" cap="flat">
                <a:noFill/>
                <a:prstDash val="solid"/>
                <a:miter/>
              </a:ln>
            </p:spPr>
            <p:txBody>
              <a:bodyPr anchor="ctr"/>
              <a:lstStyle/>
              <a:p>
                <a:pPr eaLnBrk="1" hangingPunct="1">
                  <a:defRPr/>
                </a:pPr>
                <a:endParaRPr lang="en-US" sz="5400"/>
              </a:p>
            </p:txBody>
          </p:sp>
        </p:grpSp>
        <p:grpSp>
          <p:nvGrpSpPr>
            <p:cNvPr id="16" name="Graphic 5">
              <a:extLst>
                <a:ext uri="{FF2B5EF4-FFF2-40B4-BE49-F238E27FC236}">
                  <a16:creationId xmlns:a16="http://schemas.microsoft.com/office/drawing/2014/main" id="{F0DE0DF9-86C1-4CBD-881D-9965B4919725}"/>
                </a:ext>
              </a:extLst>
            </p:cNvPr>
            <p:cNvGrpSpPr/>
            <p:nvPr/>
          </p:nvGrpSpPr>
          <p:grpSpPr>
            <a:xfrm>
              <a:off x="7740359" y="3246654"/>
              <a:ext cx="346936" cy="1845964"/>
              <a:chOff x="7740359" y="3246654"/>
              <a:chExt cx="346936" cy="1845964"/>
            </a:xfrm>
            <a:solidFill>
              <a:schemeClr val="accent1"/>
            </a:solidFill>
          </p:grpSpPr>
          <p:sp>
            <p:nvSpPr>
              <p:cNvPr id="38" name="Freeform: Shape 37">
                <a:extLst>
                  <a:ext uri="{FF2B5EF4-FFF2-40B4-BE49-F238E27FC236}">
                    <a16:creationId xmlns:a16="http://schemas.microsoft.com/office/drawing/2014/main" id="{40B5E185-8337-4B75-B37A-60BAFCBFA511}"/>
                  </a:ext>
                </a:extLst>
              </p:cNvPr>
              <p:cNvSpPr/>
              <p:nvPr/>
            </p:nvSpPr>
            <p:spPr>
              <a:xfrm>
                <a:off x="7740359" y="4745682"/>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1"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5300" y="268385"/>
                      <a:pt x="268385" y="346937"/>
                      <a:pt x="173468" y="346937"/>
                    </a:cubicBezTo>
                    <a:close/>
                  </a:path>
                </a:pathLst>
              </a:custGeom>
              <a:solidFill>
                <a:srgbClr val="000000"/>
              </a:solidFill>
              <a:ln w="16338" cap="flat">
                <a:noFill/>
                <a:prstDash val="solid"/>
                <a:miter/>
              </a:ln>
            </p:spPr>
            <p:txBody>
              <a:bodyPr anchor="ctr"/>
              <a:lstStyle/>
              <a:p>
                <a:pPr eaLnBrk="1" hangingPunct="1">
                  <a:defRPr/>
                </a:pPr>
                <a:endParaRPr lang="en-US" sz="5400"/>
              </a:p>
            </p:txBody>
          </p:sp>
          <p:sp>
            <p:nvSpPr>
              <p:cNvPr id="39" name="Freeform: Shape 38">
                <a:extLst>
                  <a:ext uri="{FF2B5EF4-FFF2-40B4-BE49-F238E27FC236}">
                    <a16:creationId xmlns:a16="http://schemas.microsoft.com/office/drawing/2014/main" id="{B4A82B8C-C3EA-4886-A64B-FCAE00CB0922}"/>
                  </a:ext>
                </a:extLst>
              </p:cNvPr>
              <p:cNvSpPr/>
              <p:nvPr/>
            </p:nvSpPr>
            <p:spPr>
              <a:xfrm>
                <a:off x="7740359" y="3246654"/>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1" y="346937"/>
                      <a:pt x="0" y="270021"/>
                      <a:pt x="0" y="173468"/>
                    </a:cubicBezTo>
                    <a:lnTo>
                      <a:pt x="0" y="173468"/>
                    </a:lnTo>
                    <a:cubicBezTo>
                      <a:pt x="0" y="78551"/>
                      <a:pt x="76915" y="0"/>
                      <a:pt x="173468" y="0"/>
                    </a:cubicBezTo>
                    <a:lnTo>
                      <a:pt x="173468" y="0"/>
                    </a:lnTo>
                    <a:cubicBezTo>
                      <a:pt x="268385" y="0"/>
                      <a:pt x="346937" y="76915"/>
                      <a:pt x="346937" y="173468"/>
                    </a:cubicBezTo>
                    <a:lnTo>
                      <a:pt x="346937" y="173468"/>
                    </a:lnTo>
                    <a:cubicBezTo>
                      <a:pt x="345300" y="270021"/>
                      <a:pt x="268385" y="346937"/>
                      <a:pt x="173468" y="346937"/>
                    </a:cubicBezTo>
                    <a:close/>
                  </a:path>
                </a:pathLst>
              </a:custGeom>
              <a:solidFill>
                <a:srgbClr val="F58765"/>
              </a:solidFill>
              <a:ln w="16338" cap="flat">
                <a:noFill/>
                <a:prstDash val="solid"/>
                <a:miter/>
              </a:ln>
            </p:spPr>
            <p:txBody>
              <a:bodyPr anchor="ctr"/>
              <a:lstStyle/>
              <a:p>
                <a:pPr eaLnBrk="1" hangingPunct="1">
                  <a:defRPr/>
                </a:pPr>
                <a:endParaRPr lang="en-US" sz="5400"/>
              </a:p>
            </p:txBody>
          </p:sp>
          <p:sp>
            <p:nvSpPr>
              <p:cNvPr id="40" name="Freeform: Shape 39">
                <a:extLst>
                  <a:ext uri="{FF2B5EF4-FFF2-40B4-BE49-F238E27FC236}">
                    <a16:creationId xmlns:a16="http://schemas.microsoft.com/office/drawing/2014/main" id="{14D31F6F-692F-44B1-81F8-E6B781C53321}"/>
                  </a:ext>
                </a:extLst>
              </p:cNvPr>
              <p:cNvSpPr/>
              <p:nvPr/>
            </p:nvSpPr>
            <p:spPr>
              <a:xfrm>
                <a:off x="7740359" y="3758877"/>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1"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5300" y="270021"/>
                      <a:pt x="268385" y="346937"/>
                      <a:pt x="173468" y="346937"/>
                    </a:cubicBezTo>
                    <a:close/>
                  </a:path>
                </a:pathLst>
              </a:custGeom>
              <a:solidFill>
                <a:srgbClr val="EE3124"/>
              </a:solidFill>
              <a:ln w="16338" cap="flat">
                <a:noFill/>
                <a:prstDash val="solid"/>
                <a:miter/>
              </a:ln>
            </p:spPr>
            <p:txBody>
              <a:bodyPr anchor="ctr"/>
              <a:lstStyle/>
              <a:p>
                <a:pPr eaLnBrk="1" hangingPunct="1">
                  <a:defRPr/>
                </a:pPr>
                <a:endParaRPr lang="en-US" sz="5400"/>
              </a:p>
            </p:txBody>
          </p:sp>
          <p:sp>
            <p:nvSpPr>
              <p:cNvPr id="41" name="Freeform: Shape 40">
                <a:extLst>
                  <a:ext uri="{FF2B5EF4-FFF2-40B4-BE49-F238E27FC236}">
                    <a16:creationId xmlns:a16="http://schemas.microsoft.com/office/drawing/2014/main" id="{DB36F22D-DB6C-446A-86A8-FDC1B7A4095E}"/>
                  </a:ext>
                </a:extLst>
              </p:cNvPr>
              <p:cNvSpPr/>
              <p:nvPr/>
            </p:nvSpPr>
            <p:spPr>
              <a:xfrm>
                <a:off x="7741996" y="4251461"/>
                <a:ext cx="343663" cy="343663"/>
              </a:xfrm>
              <a:custGeom>
                <a:avLst/>
                <a:gdLst>
                  <a:gd name="connsiteX0" fmla="*/ 171832 w 343663"/>
                  <a:gd name="connsiteY0" fmla="*/ 343664 h 343663"/>
                  <a:gd name="connsiteX1" fmla="*/ 171832 w 343663"/>
                  <a:gd name="connsiteY1" fmla="*/ 343664 h 343663"/>
                  <a:gd name="connsiteX2" fmla="*/ 0 w 343663"/>
                  <a:gd name="connsiteY2" fmla="*/ 171832 h 343663"/>
                  <a:gd name="connsiteX3" fmla="*/ 0 w 343663"/>
                  <a:gd name="connsiteY3" fmla="*/ 171832 h 343663"/>
                  <a:gd name="connsiteX4" fmla="*/ 171832 w 343663"/>
                  <a:gd name="connsiteY4" fmla="*/ 0 h 343663"/>
                  <a:gd name="connsiteX5" fmla="*/ 171832 w 343663"/>
                  <a:gd name="connsiteY5" fmla="*/ 0 h 343663"/>
                  <a:gd name="connsiteX6" fmla="*/ 343664 w 343663"/>
                  <a:gd name="connsiteY6" fmla="*/ 171832 h 343663"/>
                  <a:gd name="connsiteX7" fmla="*/ 343664 w 343663"/>
                  <a:gd name="connsiteY7" fmla="*/ 171832 h 343663"/>
                  <a:gd name="connsiteX8" fmla="*/ 171832 w 343663"/>
                  <a:gd name="connsiteY8" fmla="*/ 343664 h 343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663" h="343663">
                    <a:moveTo>
                      <a:pt x="171832" y="343664"/>
                    </a:moveTo>
                    <a:lnTo>
                      <a:pt x="171832" y="343664"/>
                    </a:lnTo>
                    <a:cubicBezTo>
                      <a:pt x="76915" y="343664"/>
                      <a:pt x="0" y="266748"/>
                      <a:pt x="0" y="171832"/>
                    </a:cubicBezTo>
                    <a:lnTo>
                      <a:pt x="0" y="171832"/>
                    </a:lnTo>
                    <a:cubicBezTo>
                      <a:pt x="0" y="76915"/>
                      <a:pt x="76915" y="0"/>
                      <a:pt x="171832" y="0"/>
                    </a:cubicBezTo>
                    <a:lnTo>
                      <a:pt x="171832" y="0"/>
                    </a:lnTo>
                    <a:cubicBezTo>
                      <a:pt x="266748" y="0"/>
                      <a:pt x="343664" y="76915"/>
                      <a:pt x="343664" y="171832"/>
                    </a:cubicBezTo>
                    <a:lnTo>
                      <a:pt x="343664" y="171832"/>
                    </a:lnTo>
                    <a:cubicBezTo>
                      <a:pt x="343664" y="266748"/>
                      <a:pt x="266748" y="343664"/>
                      <a:pt x="171832" y="343664"/>
                    </a:cubicBezTo>
                    <a:close/>
                  </a:path>
                </a:pathLst>
              </a:custGeom>
              <a:solidFill>
                <a:srgbClr val="EE3124"/>
              </a:solidFill>
              <a:ln w="16338" cap="flat">
                <a:noFill/>
                <a:prstDash val="solid"/>
                <a:miter/>
              </a:ln>
            </p:spPr>
            <p:txBody>
              <a:bodyPr anchor="ctr"/>
              <a:lstStyle/>
              <a:p>
                <a:pPr eaLnBrk="1" hangingPunct="1">
                  <a:defRPr/>
                </a:pPr>
                <a:endParaRPr lang="en-US" sz="5400"/>
              </a:p>
            </p:txBody>
          </p:sp>
        </p:grpSp>
        <p:sp>
          <p:nvSpPr>
            <p:cNvPr id="17" name="Freeform: Shape 15">
              <a:extLst>
                <a:ext uri="{FF2B5EF4-FFF2-40B4-BE49-F238E27FC236}">
                  <a16:creationId xmlns:a16="http://schemas.microsoft.com/office/drawing/2014/main" id="{225699FC-2401-4F56-9279-7E77C197997F}"/>
                </a:ext>
              </a:extLst>
            </p:cNvPr>
            <p:cNvSpPr>
              <a:spLocks/>
            </p:cNvSpPr>
            <p:nvPr/>
          </p:nvSpPr>
          <p:spPr bwMode="auto">
            <a:xfrm>
              <a:off x="8697708" y="2760616"/>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6 w 346936"/>
                <a:gd name="T13" fmla="*/ 173468 h 346936"/>
                <a:gd name="T14" fmla="*/ 346936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1" y="346937"/>
                    <a:pt x="0" y="270021"/>
                    <a:pt x="0" y="173468"/>
                  </a:cubicBezTo>
                  <a:cubicBezTo>
                    <a:pt x="0" y="78552"/>
                    <a:pt x="76915" y="0"/>
                    <a:pt x="173468" y="0"/>
                  </a:cubicBezTo>
                  <a:cubicBezTo>
                    <a:pt x="268385" y="0"/>
                    <a:pt x="346936" y="76915"/>
                    <a:pt x="346936" y="173468"/>
                  </a:cubicBezTo>
                  <a:cubicBezTo>
                    <a:pt x="346936" y="268385"/>
                    <a:pt x="268385" y="346937"/>
                    <a:pt x="173468" y="346937"/>
                  </a:cubicBezTo>
                  <a:close/>
                </a:path>
              </a:pathLst>
            </a:custGeom>
            <a:solidFill>
              <a:srgbClr val="000000"/>
            </a:solidFill>
            <a:ln>
              <a:noFill/>
            </a:ln>
            <a:extLs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18" name="Freeform: Shape 14">
              <a:extLst>
                <a:ext uri="{FF2B5EF4-FFF2-40B4-BE49-F238E27FC236}">
                  <a16:creationId xmlns:a16="http://schemas.microsoft.com/office/drawing/2014/main" id="{CB2BDD35-FB51-42A2-9A4B-10BE0B2E25D9}"/>
                </a:ext>
              </a:extLst>
            </p:cNvPr>
            <p:cNvSpPr>
              <a:spLocks/>
            </p:cNvSpPr>
            <p:nvPr/>
          </p:nvSpPr>
          <p:spPr bwMode="auto">
            <a:xfrm>
              <a:off x="8226398" y="2760616"/>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2" y="346937"/>
                    <a:pt x="0" y="270021"/>
                    <a:pt x="0" y="173468"/>
                  </a:cubicBezTo>
                  <a:cubicBezTo>
                    <a:pt x="0" y="78552"/>
                    <a:pt x="76915" y="0"/>
                    <a:pt x="173468" y="0"/>
                  </a:cubicBezTo>
                  <a:cubicBezTo>
                    <a:pt x="268385" y="0"/>
                    <a:pt x="346937" y="76915"/>
                    <a:pt x="346937" y="173468"/>
                  </a:cubicBezTo>
                  <a:cubicBezTo>
                    <a:pt x="346937" y="268385"/>
                    <a:pt x="270021" y="346937"/>
                    <a:pt x="173468" y="346937"/>
                  </a:cubicBezTo>
                  <a:close/>
                </a:path>
              </a:pathLst>
            </a:custGeom>
            <a:solidFill>
              <a:srgbClr val="EE3124"/>
            </a:solidFill>
            <a:ln>
              <a:noFill/>
            </a:ln>
            <a:extLs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19" name="Freeform: Shape 15">
              <a:extLst>
                <a:ext uri="{FF2B5EF4-FFF2-40B4-BE49-F238E27FC236}">
                  <a16:creationId xmlns:a16="http://schemas.microsoft.com/office/drawing/2014/main" id="{9AA4CBAD-82E5-434B-9F72-4A7EF951EA6A}"/>
                </a:ext>
              </a:extLst>
            </p:cNvPr>
            <p:cNvSpPr>
              <a:spLocks/>
            </p:cNvSpPr>
            <p:nvPr/>
          </p:nvSpPr>
          <p:spPr bwMode="auto">
            <a:xfrm>
              <a:off x="7740359" y="2760616"/>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1" y="346937"/>
                    <a:pt x="0" y="270021"/>
                    <a:pt x="0" y="173468"/>
                  </a:cubicBezTo>
                  <a:cubicBezTo>
                    <a:pt x="0" y="78552"/>
                    <a:pt x="76915" y="0"/>
                    <a:pt x="173468" y="0"/>
                  </a:cubicBezTo>
                  <a:cubicBezTo>
                    <a:pt x="268385" y="0"/>
                    <a:pt x="346937" y="76915"/>
                    <a:pt x="346937" y="173468"/>
                  </a:cubicBezTo>
                  <a:cubicBezTo>
                    <a:pt x="345300" y="268385"/>
                    <a:pt x="268385" y="346937"/>
                    <a:pt x="173468" y="346937"/>
                  </a:cubicBezTo>
                  <a:close/>
                </a:path>
              </a:pathLst>
            </a:custGeom>
            <a:solidFill>
              <a:srgbClr val="808285"/>
            </a:solidFill>
            <a:ln>
              <a:noFill/>
            </a:ln>
            <a:extLs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20" name="Freeform: Shape 16">
              <a:extLst>
                <a:ext uri="{FF2B5EF4-FFF2-40B4-BE49-F238E27FC236}">
                  <a16:creationId xmlns:a16="http://schemas.microsoft.com/office/drawing/2014/main" id="{E7581A14-DF1D-4A7F-A096-81447BE2AE3B}"/>
                </a:ext>
              </a:extLst>
            </p:cNvPr>
            <p:cNvSpPr>
              <a:spLocks/>
            </p:cNvSpPr>
            <p:nvPr/>
          </p:nvSpPr>
          <p:spPr bwMode="auto">
            <a:xfrm>
              <a:off x="7273959" y="2264758"/>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1" y="346937"/>
                    <a:pt x="0" y="270021"/>
                    <a:pt x="0" y="173468"/>
                  </a:cubicBezTo>
                  <a:cubicBezTo>
                    <a:pt x="0" y="78552"/>
                    <a:pt x="76915" y="0"/>
                    <a:pt x="173468" y="0"/>
                  </a:cubicBezTo>
                  <a:cubicBezTo>
                    <a:pt x="268385" y="0"/>
                    <a:pt x="346937" y="76915"/>
                    <a:pt x="346937" y="173468"/>
                  </a:cubicBezTo>
                  <a:cubicBezTo>
                    <a:pt x="346937" y="270021"/>
                    <a:pt x="270021" y="346937"/>
                    <a:pt x="173468" y="346937"/>
                  </a:cubicBezTo>
                  <a:close/>
                </a:path>
              </a:pathLst>
            </a:custGeom>
            <a:solidFill>
              <a:srgbClr val="F58765"/>
            </a:solidFill>
            <a:ln>
              <a:noFill/>
            </a:ln>
            <a:extLs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21" name="Freeform: Shape 17">
              <a:extLst>
                <a:ext uri="{FF2B5EF4-FFF2-40B4-BE49-F238E27FC236}">
                  <a16:creationId xmlns:a16="http://schemas.microsoft.com/office/drawing/2014/main" id="{6A4B0DF0-5A2D-4EC3-94BE-A4BD71AEA21C}"/>
                </a:ext>
              </a:extLst>
            </p:cNvPr>
            <p:cNvSpPr>
              <a:spLocks/>
            </p:cNvSpPr>
            <p:nvPr/>
          </p:nvSpPr>
          <p:spPr bwMode="auto">
            <a:xfrm>
              <a:off x="6804285" y="2264758"/>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2" y="346937"/>
                    <a:pt x="0" y="270021"/>
                    <a:pt x="0" y="173468"/>
                  </a:cubicBezTo>
                  <a:cubicBezTo>
                    <a:pt x="0" y="78552"/>
                    <a:pt x="76915" y="0"/>
                    <a:pt x="173468" y="0"/>
                  </a:cubicBezTo>
                  <a:cubicBezTo>
                    <a:pt x="268385" y="0"/>
                    <a:pt x="346937" y="76915"/>
                    <a:pt x="346937" y="173468"/>
                  </a:cubicBezTo>
                  <a:cubicBezTo>
                    <a:pt x="345300" y="270021"/>
                    <a:pt x="268385" y="346937"/>
                    <a:pt x="173468" y="346937"/>
                  </a:cubicBezTo>
                  <a:close/>
                </a:path>
              </a:pathLst>
            </a:custGeom>
            <a:solidFill>
              <a:srgbClr val="000000"/>
            </a:solidFill>
            <a:ln>
              <a:noFill/>
            </a:ln>
            <a:extLs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22" name="Freeform: Shape 18">
              <a:extLst>
                <a:ext uri="{FF2B5EF4-FFF2-40B4-BE49-F238E27FC236}">
                  <a16:creationId xmlns:a16="http://schemas.microsoft.com/office/drawing/2014/main" id="{B93D4473-6090-4002-8D01-5B4EDC21A82B}"/>
                </a:ext>
              </a:extLst>
            </p:cNvPr>
            <p:cNvSpPr>
              <a:spLocks/>
            </p:cNvSpPr>
            <p:nvPr/>
          </p:nvSpPr>
          <p:spPr bwMode="auto">
            <a:xfrm>
              <a:off x="6316610" y="2264758"/>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2" y="346937"/>
                    <a:pt x="0" y="270021"/>
                    <a:pt x="0" y="173468"/>
                  </a:cubicBezTo>
                  <a:cubicBezTo>
                    <a:pt x="0" y="78552"/>
                    <a:pt x="76915" y="0"/>
                    <a:pt x="173468" y="0"/>
                  </a:cubicBezTo>
                  <a:cubicBezTo>
                    <a:pt x="268385" y="0"/>
                    <a:pt x="346937" y="76915"/>
                    <a:pt x="346937" y="173468"/>
                  </a:cubicBezTo>
                  <a:cubicBezTo>
                    <a:pt x="346937" y="270021"/>
                    <a:pt x="268385" y="346937"/>
                    <a:pt x="173468" y="346937"/>
                  </a:cubicBezTo>
                  <a:close/>
                </a:path>
              </a:pathLst>
            </a:custGeom>
            <a:solidFill>
              <a:srgbClr val="F58765"/>
            </a:solidFill>
            <a:ln>
              <a:noFill/>
            </a:ln>
            <a:extLs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23" name="Freeform: Shape 19">
              <a:extLst>
                <a:ext uri="{FF2B5EF4-FFF2-40B4-BE49-F238E27FC236}">
                  <a16:creationId xmlns:a16="http://schemas.microsoft.com/office/drawing/2014/main" id="{79C7456F-3278-4AC1-8077-A16D3A3CD1DE}"/>
                </a:ext>
              </a:extLst>
            </p:cNvPr>
            <p:cNvSpPr>
              <a:spLocks/>
            </p:cNvSpPr>
            <p:nvPr/>
          </p:nvSpPr>
          <p:spPr bwMode="auto">
            <a:xfrm>
              <a:off x="5845300" y="2264758"/>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2" y="346937"/>
                    <a:pt x="0" y="270021"/>
                    <a:pt x="0" y="173468"/>
                  </a:cubicBezTo>
                  <a:cubicBezTo>
                    <a:pt x="0" y="78552"/>
                    <a:pt x="76915" y="0"/>
                    <a:pt x="173468" y="0"/>
                  </a:cubicBezTo>
                  <a:cubicBezTo>
                    <a:pt x="268385" y="0"/>
                    <a:pt x="346937" y="76915"/>
                    <a:pt x="346937" y="173468"/>
                  </a:cubicBezTo>
                  <a:cubicBezTo>
                    <a:pt x="346937" y="270021"/>
                    <a:pt x="270021" y="346937"/>
                    <a:pt x="173468" y="346937"/>
                  </a:cubicBez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24" name="Freeform: Shape 20">
              <a:extLst>
                <a:ext uri="{FF2B5EF4-FFF2-40B4-BE49-F238E27FC236}">
                  <a16:creationId xmlns:a16="http://schemas.microsoft.com/office/drawing/2014/main" id="{6BDC8D63-64EC-4B04-AFC1-597BFF86D0E9}"/>
                </a:ext>
              </a:extLst>
            </p:cNvPr>
            <p:cNvSpPr>
              <a:spLocks/>
            </p:cNvSpPr>
            <p:nvPr/>
          </p:nvSpPr>
          <p:spPr bwMode="auto">
            <a:xfrm>
              <a:off x="5362534" y="2274577"/>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2" y="346937"/>
                    <a:pt x="0" y="270021"/>
                    <a:pt x="0" y="173468"/>
                  </a:cubicBezTo>
                  <a:cubicBezTo>
                    <a:pt x="0" y="78552"/>
                    <a:pt x="76915" y="0"/>
                    <a:pt x="173468" y="0"/>
                  </a:cubicBezTo>
                  <a:cubicBezTo>
                    <a:pt x="268385" y="0"/>
                    <a:pt x="346937" y="76915"/>
                    <a:pt x="346937" y="173468"/>
                  </a:cubicBezTo>
                  <a:cubicBezTo>
                    <a:pt x="345300" y="270021"/>
                    <a:pt x="268385" y="346937"/>
                    <a:pt x="173468" y="346937"/>
                  </a:cubicBezTo>
                  <a:close/>
                </a:path>
              </a:pathLst>
            </a:custGeom>
            <a:solidFill>
              <a:srgbClr val="808285"/>
            </a:solidFill>
            <a:ln>
              <a:noFill/>
            </a:ln>
            <a:extLs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25" name="Freeform: Shape 21">
              <a:extLst>
                <a:ext uri="{FF2B5EF4-FFF2-40B4-BE49-F238E27FC236}">
                  <a16:creationId xmlns:a16="http://schemas.microsoft.com/office/drawing/2014/main" id="{956CE19C-2D7F-4FD0-B20D-A2DB5321D728}"/>
                </a:ext>
              </a:extLst>
            </p:cNvPr>
            <p:cNvSpPr>
              <a:spLocks/>
            </p:cNvSpPr>
            <p:nvPr/>
          </p:nvSpPr>
          <p:spPr bwMode="auto">
            <a:xfrm>
              <a:off x="4891224" y="2274577"/>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2" y="346937"/>
                    <a:pt x="0" y="270021"/>
                    <a:pt x="0" y="173468"/>
                  </a:cubicBezTo>
                  <a:cubicBezTo>
                    <a:pt x="0" y="78552"/>
                    <a:pt x="76915" y="0"/>
                    <a:pt x="173468" y="0"/>
                  </a:cubicBezTo>
                  <a:cubicBezTo>
                    <a:pt x="268385" y="0"/>
                    <a:pt x="346937" y="76915"/>
                    <a:pt x="346937" y="173468"/>
                  </a:cubicBezTo>
                  <a:cubicBezTo>
                    <a:pt x="346937" y="270021"/>
                    <a:pt x="268385" y="346937"/>
                    <a:pt x="173468" y="346937"/>
                  </a:cubicBezTo>
                  <a:close/>
                </a:path>
              </a:pathLst>
            </a:custGeom>
            <a:solidFill>
              <a:srgbClr val="F58765"/>
            </a:solidFill>
            <a:ln>
              <a:noFill/>
            </a:ln>
            <a:extLs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26" name="Freeform: Shape 22">
              <a:extLst>
                <a:ext uri="{FF2B5EF4-FFF2-40B4-BE49-F238E27FC236}">
                  <a16:creationId xmlns:a16="http://schemas.microsoft.com/office/drawing/2014/main" id="{7D543BD5-BE31-481F-9585-53D615ABDBDD}"/>
                </a:ext>
              </a:extLst>
            </p:cNvPr>
            <p:cNvSpPr>
              <a:spLocks/>
            </p:cNvSpPr>
            <p:nvPr/>
          </p:nvSpPr>
          <p:spPr bwMode="auto">
            <a:xfrm>
              <a:off x="7273959" y="1778720"/>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1" y="346937"/>
                    <a:pt x="0" y="270021"/>
                    <a:pt x="0" y="173468"/>
                  </a:cubicBezTo>
                  <a:cubicBezTo>
                    <a:pt x="0" y="78552"/>
                    <a:pt x="76915" y="0"/>
                    <a:pt x="173468" y="0"/>
                  </a:cubicBezTo>
                  <a:cubicBezTo>
                    <a:pt x="268385" y="0"/>
                    <a:pt x="346937" y="76915"/>
                    <a:pt x="346937" y="173468"/>
                  </a:cubicBezTo>
                  <a:cubicBezTo>
                    <a:pt x="346937" y="270021"/>
                    <a:pt x="270021" y="346937"/>
                    <a:pt x="173468" y="346937"/>
                  </a:cubicBezTo>
                  <a:close/>
                </a:path>
              </a:pathLst>
            </a:custGeom>
            <a:solidFill>
              <a:srgbClr val="000000"/>
            </a:solidFill>
            <a:ln>
              <a:noFill/>
            </a:ln>
            <a:extLs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27" name="Freeform: Shape 23">
              <a:extLst>
                <a:ext uri="{FF2B5EF4-FFF2-40B4-BE49-F238E27FC236}">
                  <a16:creationId xmlns:a16="http://schemas.microsoft.com/office/drawing/2014/main" id="{DF5CE7B3-CF9F-48FF-9B95-8B1797124852}"/>
                </a:ext>
              </a:extLst>
            </p:cNvPr>
            <p:cNvSpPr>
              <a:spLocks/>
            </p:cNvSpPr>
            <p:nvPr/>
          </p:nvSpPr>
          <p:spPr bwMode="auto">
            <a:xfrm>
              <a:off x="6804285" y="1778720"/>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2" y="346937"/>
                    <a:pt x="0" y="270021"/>
                    <a:pt x="0" y="173468"/>
                  </a:cubicBezTo>
                  <a:cubicBezTo>
                    <a:pt x="0" y="78552"/>
                    <a:pt x="76915" y="0"/>
                    <a:pt x="173468" y="0"/>
                  </a:cubicBezTo>
                  <a:cubicBezTo>
                    <a:pt x="268385" y="0"/>
                    <a:pt x="346937" y="76915"/>
                    <a:pt x="346937" y="173468"/>
                  </a:cubicBezTo>
                  <a:cubicBezTo>
                    <a:pt x="345300" y="270021"/>
                    <a:pt x="268385" y="346937"/>
                    <a:pt x="173468" y="346937"/>
                  </a:cubicBez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28" name="Freeform: Shape 24">
              <a:extLst>
                <a:ext uri="{FF2B5EF4-FFF2-40B4-BE49-F238E27FC236}">
                  <a16:creationId xmlns:a16="http://schemas.microsoft.com/office/drawing/2014/main" id="{663FF9C9-3406-4758-8051-F00F9366DB74}"/>
                </a:ext>
              </a:extLst>
            </p:cNvPr>
            <p:cNvSpPr>
              <a:spLocks/>
            </p:cNvSpPr>
            <p:nvPr/>
          </p:nvSpPr>
          <p:spPr bwMode="auto">
            <a:xfrm>
              <a:off x="6316610" y="1778720"/>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2" y="346937"/>
                    <a:pt x="0" y="270021"/>
                    <a:pt x="0" y="173468"/>
                  </a:cubicBezTo>
                  <a:cubicBezTo>
                    <a:pt x="0" y="78552"/>
                    <a:pt x="76915" y="0"/>
                    <a:pt x="173468" y="0"/>
                  </a:cubicBezTo>
                  <a:cubicBezTo>
                    <a:pt x="268385" y="0"/>
                    <a:pt x="346937" y="76915"/>
                    <a:pt x="346937" y="173468"/>
                  </a:cubicBezTo>
                  <a:cubicBezTo>
                    <a:pt x="346937" y="270021"/>
                    <a:pt x="268385" y="346937"/>
                    <a:pt x="173468" y="346937"/>
                  </a:cubicBez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29" name="Freeform: Shape 25">
              <a:extLst>
                <a:ext uri="{FF2B5EF4-FFF2-40B4-BE49-F238E27FC236}">
                  <a16:creationId xmlns:a16="http://schemas.microsoft.com/office/drawing/2014/main" id="{1D3680B9-0073-409F-88B2-735E3BC81171}"/>
                </a:ext>
              </a:extLst>
            </p:cNvPr>
            <p:cNvSpPr>
              <a:spLocks/>
            </p:cNvSpPr>
            <p:nvPr/>
          </p:nvSpPr>
          <p:spPr bwMode="auto">
            <a:xfrm>
              <a:off x="5845300" y="1778720"/>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2" y="346937"/>
                    <a:pt x="0" y="270021"/>
                    <a:pt x="0" y="173468"/>
                  </a:cubicBezTo>
                  <a:cubicBezTo>
                    <a:pt x="0" y="78552"/>
                    <a:pt x="76915" y="0"/>
                    <a:pt x="173468" y="0"/>
                  </a:cubicBezTo>
                  <a:cubicBezTo>
                    <a:pt x="268385" y="0"/>
                    <a:pt x="346937" y="76915"/>
                    <a:pt x="346937" y="173468"/>
                  </a:cubicBezTo>
                  <a:cubicBezTo>
                    <a:pt x="346937" y="270021"/>
                    <a:pt x="270021" y="346937"/>
                    <a:pt x="173468" y="346937"/>
                  </a:cubicBez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30" name="Freeform: Shape 26">
              <a:extLst>
                <a:ext uri="{FF2B5EF4-FFF2-40B4-BE49-F238E27FC236}">
                  <a16:creationId xmlns:a16="http://schemas.microsoft.com/office/drawing/2014/main" id="{5DA2EA55-6247-4D4B-B830-A7875BCC5CCA}"/>
                </a:ext>
              </a:extLst>
            </p:cNvPr>
            <p:cNvSpPr>
              <a:spLocks/>
            </p:cNvSpPr>
            <p:nvPr/>
          </p:nvSpPr>
          <p:spPr bwMode="auto">
            <a:xfrm>
              <a:off x="5362534" y="1778720"/>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2" y="346937"/>
                    <a:pt x="0" y="270021"/>
                    <a:pt x="0" y="173468"/>
                  </a:cubicBezTo>
                  <a:cubicBezTo>
                    <a:pt x="0" y="78552"/>
                    <a:pt x="76915" y="0"/>
                    <a:pt x="173468" y="0"/>
                  </a:cubicBezTo>
                  <a:cubicBezTo>
                    <a:pt x="268385" y="0"/>
                    <a:pt x="346937" y="76915"/>
                    <a:pt x="346937" y="173468"/>
                  </a:cubicBezTo>
                  <a:cubicBezTo>
                    <a:pt x="345300" y="270021"/>
                    <a:pt x="268385" y="346937"/>
                    <a:pt x="173468" y="346937"/>
                  </a:cubicBezTo>
                  <a:close/>
                </a:path>
              </a:pathLst>
            </a:custGeom>
            <a:solidFill>
              <a:srgbClr val="A0A3A7"/>
            </a:solidFill>
            <a:ln>
              <a:noFill/>
            </a:ln>
            <a:extLs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31" name="Freeform: Shape 27">
              <a:extLst>
                <a:ext uri="{FF2B5EF4-FFF2-40B4-BE49-F238E27FC236}">
                  <a16:creationId xmlns:a16="http://schemas.microsoft.com/office/drawing/2014/main" id="{0919A258-C316-428C-A683-C100761F68B8}"/>
                </a:ext>
              </a:extLst>
            </p:cNvPr>
            <p:cNvSpPr>
              <a:spLocks/>
            </p:cNvSpPr>
            <p:nvPr/>
          </p:nvSpPr>
          <p:spPr bwMode="auto">
            <a:xfrm>
              <a:off x="4891224" y="1778720"/>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2" y="346937"/>
                    <a:pt x="0" y="270021"/>
                    <a:pt x="0" y="173468"/>
                  </a:cubicBezTo>
                  <a:cubicBezTo>
                    <a:pt x="0" y="78552"/>
                    <a:pt x="76915" y="0"/>
                    <a:pt x="173468" y="0"/>
                  </a:cubicBezTo>
                  <a:cubicBezTo>
                    <a:pt x="268385" y="0"/>
                    <a:pt x="346937" y="76915"/>
                    <a:pt x="346937" y="173468"/>
                  </a:cubicBezTo>
                  <a:cubicBezTo>
                    <a:pt x="346937" y="270021"/>
                    <a:pt x="268385" y="346937"/>
                    <a:pt x="173468" y="346937"/>
                  </a:cubicBez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32" name="Freeform: Shape 28">
              <a:extLst>
                <a:ext uri="{FF2B5EF4-FFF2-40B4-BE49-F238E27FC236}">
                  <a16:creationId xmlns:a16="http://schemas.microsoft.com/office/drawing/2014/main" id="{FB1E01CE-00A7-4E47-AF35-9420E55BAC5F}"/>
                </a:ext>
              </a:extLst>
            </p:cNvPr>
            <p:cNvSpPr>
              <a:spLocks/>
            </p:cNvSpPr>
            <p:nvPr/>
          </p:nvSpPr>
          <p:spPr bwMode="auto">
            <a:xfrm>
              <a:off x="8697708" y="2264758"/>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6 w 346936"/>
                <a:gd name="T13" fmla="*/ 173468 h 346936"/>
                <a:gd name="T14" fmla="*/ 346936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1" y="346937"/>
                    <a:pt x="0" y="270021"/>
                    <a:pt x="0" y="173468"/>
                  </a:cubicBezTo>
                  <a:cubicBezTo>
                    <a:pt x="0" y="78552"/>
                    <a:pt x="76915" y="0"/>
                    <a:pt x="173468" y="0"/>
                  </a:cubicBezTo>
                  <a:cubicBezTo>
                    <a:pt x="268385" y="0"/>
                    <a:pt x="346936" y="76915"/>
                    <a:pt x="346936" y="173468"/>
                  </a:cubicBezTo>
                  <a:cubicBezTo>
                    <a:pt x="346936" y="270021"/>
                    <a:pt x="268385" y="346937"/>
                    <a:pt x="173468" y="346937"/>
                  </a:cubicBezTo>
                  <a:close/>
                </a:path>
              </a:pathLst>
            </a:custGeom>
            <a:solidFill>
              <a:srgbClr val="F58765"/>
            </a:solidFill>
            <a:ln>
              <a:noFill/>
            </a:ln>
            <a:extLs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33" name="Freeform: Shape 29">
              <a:extLst>
                <a:ext uri="{FF2B5EF4-FFF2-40B4-BE49-F238E27FC236}">
                  <a16:creationId xmlns:a16="http://schemas.microsoft.com/office/drawing/2014/main" id="{C9C703F6-0B7A-4D78-82C5-55398DC968B5}"/>
                </a:ext>
              </a:extLst>
            </p:cNvPr>
            <p:cNvSpPr>
              <a:spLocks/>
            </p:cNvSpPr>
            <p:nvPr/>
          </p:nvSpPr>
          <p:spPr bwMode="auto">
            <a:xfrm>
              <a:off x="8226398" y="2264758"/>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2" y="346937"/>
                    <a:pt x="0" y="270021"/>
                    <a:pt x="0" y="173468"/>
                  </a:cubicBezTo>
                  <a:cubicBezTo>
                    <a:pt x="0" y="78552"/>
                    <a:pt x="76915" y="0"/>
                    <a:pt x="173468" y="0"/>
                  </a:cubicBezTo>
                  <a:cubicBezTo>
                    <a:pt x="268385" y="0"/>
                    <a:pt x="346937" y="76915"/>
                    <a:pt x="346937" y="173468"/>
                  </a:cubicBezTo>
                  <a:cubicBezTo>
                    <a:pt x="346937" y="270021"/>
                    <a:pt x="270021" y="346937"/>
                    <a:pt x="173468" y="346937"/>
                  </a:cubicBezTo>
                  <a:close/>
                </a:path>
              </a:pathLst>
            </a:custGeom>
            <a:solidFill>
              <a:srgbClr val="000000"/>
            </a:solidFill>
            <a:ln>
              <a:noFill/>
            </a:ln>
            <a:extLs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34" name="Freeform: Shape 30">
              <a:extLst>
                <a:ext uri="{FF2B5EF4-FFF2-40B4-BE49-F238E27FC236}">
                  <a16:creationId xmlns:a16="http://schemas.microsoft.com/office/drawing/2014/main" id="{4609F778-B425-4613-B8C0-490B81BD53A8}"/>
                </a:ext>
              </a:extLst>
            </p:cNvPr>
            <p:cNvSpPr>
              <a:spLocks/>
            </p:cNvSpPr>
            <p:nvPr/>
          </p:nvSpPr>
          <p:spPr bwMode="auto">
            <a:xfrm>
              <a:off x="7740359" y="2264758"/>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1" y="346937"/>
                    <a:pt x="0" y="270021"/>
                    <a:pt x="0" y="173468"/>
                  </a:cubicBezTo>
                  <a:cubicBezTo>
                    <a:pt x="0" y="78552"/>
                    <a:pt x="76915" y="0"/>
                    <a:pt x="173468" y="0"/>
                  </a:cubicBezTo>
                  <a:cubicBezTo>
                    <a:pt x="268385" y="0"/>
                    <a:pt x="346937" y="76915"/>
                    <a:pt x="346937" y="173468"/>
                  </a:cubicBezTo>
                  <a:cubicBezTo>
                    <a:pt x="345300" y="270021"/>
                    <a:pt x="268385" y="346937"/>
                    <a:pt x="173468" y="346937"/>
                  </a:cubicBezTo>
                  <a:close/>
                </a:path>
              </a:pathLst>
            </a:custGeom>
            <a:solidFill>
              <a:srgbClr val="F58765"/>
            </a:solidFill>
            <a:ln>
              <a:noFill/>
            </a:ln>
            <a:extLs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35" name="Freeform: Shape 31">
              <a:extLst>
                <a:ext uri="{FF2B5EF4-FFF2-40B4-BE49-F238E27FC236}">
                  <a16:creationId xmlns:a16="http://schemas.microsoft.com/office/drawing/2014/main" id="{93CC28F4-31DE-457F-8E40-B7A391F5DABC}"/>
                </a:ext>
              </a:extLst>
            </p:cNvPr>
            <p:cNvSpPr>
              <a:spLocks/>
            </p:cNvSpPr>
            <p:nvPr/>
          </p:nvSpPr>
          <p:spPr bwMode="auto">
            <a:xfrm>
              <a:off x="8697708" y="1778720"/>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6 w 346936"/>
                <a:gd name="T13" fmla="*/ 173468 h 346936"/>
                <a:gd name="T14" fmla="*/ 346936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1" y="346937"/>
                    <a:pt x="0" y="270021"/>
                    <a:pt x="0" y="173468"/>
                  </a:cubicBezTo>
                  <a:cubicBezTo>
                    <a:pt x="0" y="78552"/>
                    <a:pt x="76915" y="0"/>
                    <a:pt x="173468" y="0"/>
                  </a:cubicBezTo>
                  <a:cubicBezTo>
                    <a:pt x="268385" y="0"/>
                    <a:pt x="346936" y="76915"/>
                    <a:pt x="346936" y="173468"/>
                  </a:cubicBezTo>
                  <a:cubicBezTo>
                    <a:pt x="346936" y="270021"/>
                    <a:pt x="268385" y="346937"/>
                    <a:pt x="173468" y="346937"/>
                  </a:cubicBez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36" name="Freeform: Shape 32">
              <a:extLst>
                <a:ext uri="{FF2B5EF4-FFF2-40B4-BE49-F238E27FC236}">
                  <a16:creationId xmlns:a16="http://schemas.microsoft.com/office/drawing/2014/main" id="{F1A3D10F-F81D-4478-8173-0EEF33DAAF60}"/>
                </a:ext>
              </a:extLst>
            </p:cNvPr>
            <p:cNvSpPr>
              <a:spLocks/>
            </p:cNvSpPr>
            <p:nvPr/>
          </p:nvSpPr>
          <p:spPr bwMode="auto">
            <a:xfrm>
              <a:off x="8226398" y="1778720"/>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2" y="346937"/>
                    <a:pt x="0" y="270021"/>
                    <a:pt x="0" y="173468"/>
                  </a:cubicBezTo>
                  <a:cubicBezTo>
                    <a:pt x="0" y="78552"/>
                    <a:pt x="76915" y="0"/>
                    <a:pt x="173468" y="0"/>
                  </a:cubicBezTo>
                  <a:cubicBezTo>
                    <a:pt x="268385" y="0"/>
                    <a:pt x="346937" y="76915"/>
                    <a:pt x="346937" y="173468"/>
                  </a:cubicBezTo>
                  <a:cubicBezTo>
                    <a:pt x="346937" y="270021"/>
                    <a:pt x="270021" y="346937"/>
                    <a:pt x="173468" y="346937"/>
                  </a:cubicBezTo>
                  <a:close/>
                </a:path>
              </a:pathLst>
            </a:custGeom>
            <a:solidFill>
              <a:srgbClr val="EE3124"/>
            </a:solidFill>
            <a:ln>
              <a:noFill/>
            </a:ln>
            <a:extLs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37" name="Freeform: Shape 33">
              <a:extLst>
                <a:ext uri="{FF2B5EF4-FFF2-40B4-BE49-F238E27FC236}">
                  <a16:creationId xmlns:a16="http://schemas.microsoft.com/office/drawing/2014/main" id="{D98EA815-6B86-46B3-B973-95813A9EFC1D}"/>
                </a:ext>
              </a:extLst>
            </p:cNvPr>
            <p:cNvSpPr>
              <a:spLocks/>
            </p:cNvSpPr>
            <p:nvPr/>
          </p:nvSpPr>
          <p:spPr bwMode="auto">
            <a:xfrm>
              <a:off x="7740359" y="1778720"/>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1" y="346937"/>
                    <a:pt x="0" y="270021"/>
                    <a:pt x="0" y="173468"/>
                  </a:cubicBezTo>
                  <a:cubicBezTo>
                    <a:pt x="0" y="78552"/>
                    <a:pt x="76915" y="0"/>
                    <a:pt x="173468" y="0"/>
                  </a:cubicBezTo>
                  <a:cubicBezTo>
                    <a:pt x="268385" y="0"/>
                    <a:pt x="346937" y="76915"/>
                    <a:pt x="346937" y="173468"/>
                  </a:cubicBezTo>
                  <a:cubicBezTo>
                    <a:pt x="345300" y="270021"/>
                    <a:pt x="268385" y="346937"/>
                    <a:pt x="173468" y="346937"/>
                  </a:cubicBez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grpSp>
      <p:sp>
        <p:nvSpPr>
          <p:cNvPr id="10" name="Text Placeholder 10"/>
          <p:cNvSpPr>
            <a:spLocks noGrp="1"/>
          </p:cNvSpPr>
          <p:nvPr>
            <p:ph type="body" sz="quarter" idx="13"/>
          </p:nvPr>
        </p:nvSpPr>
        <p:spPr>
          <a:xfrm>
            <a:off x="5364271" y="445976"/>
            <a:ext cx="30363503" cy="2096178"/>
          </a:xfrm>
          <a:noFill/>
        </p:spPr>
        <p:txBody>
          <a:bodyPr lIns="0" tIns="0" rIns="0" bIns="0" anchor="b"/>
          <a:lstStyle>
            <a:lvl1pPr marL="0" indent="0">
              <a:lnSpc>
                <a:spcPct val="80000"/>
              </a:lnSpc>
              <a:spcBef>
                <a:spcPts val="0"/>
              </a:spcBef>
              <a:buNone/>
              <a:defRPr sz="8100" b="1">
                <a:solidFill>
                  <a:schemeClr val="bg1"/>
                </a:solidFill>
                <a:latin typeface="Arial Narrow" panose="020B0606020202030204" pitchFamily="34" charset="0"/>
              </a:defRPr>
            </a:lvl1pPr>
          </a:lstStyle>
          <a:p>
            <a:pPr lvl="0"/>
            <a:r>
              <a:rPr lang="en-US" dirty="0"/>
              <a:t>Click to edit Master text</a:t>
            </a:r>
          </a:p>
        </p:txBody>
      </p:sp>
      <p:sp>
        <p:nvSpPr>
          <p:cNvPr id="11" name="Text Placeholder 12"/>
          <p:cNvSpPr>
            <a:spLocks noGrp="1"/>
          </p:cNvSpPr>
          <p:nvPr>
            <p:ph type="body" sz="quarter" idx="14"/>
          </p:nvPr>
        </p:nvSpPr>
        <p:spPr>
          <a:xfrm>
            <a:off x="5364271" y="2673084"/>
            <a:ext cx="30363503" cy="637530"/>
          </a:xfrm>
        </p:spPr>
        <p:txBody>
          <a:bodyPr lIns="0" tIns="0" rIns="0" bIns="0"/>
          <a:lstStyle>
            <a:lvl1pPr marL="0" indent="0">
              <a:buNone/>
              <a:defRPr sz="4200" b="1">
                <a:solidFill>
                  <a:schemeClr val="bg1"/>
                </a:solidFill>
                <a:latin typeface="Arial Narrow" panose="020B0606020202030204" pitchFamily="34" charset="0"/>
              </a:defRPr>
            </a:lvl1pPr>
          </a:lstStyle>
          <a:p>
            <a:pPr lvl="0"/>
            <a:r>
              <a:rPr lang="en-US" dirty="0"/>
              <a:t>Click to edit Master</a:t>
            </a:r>
          </a:p>
        </p:txBody>
      </p:sp>
      <p:sp>
        <p:nvSpPr>
          <p:cNvPr id="12" name="Text Placeholder 14"/>
          <p:cNvSpPr>
            <a:spLocks noGrp="1"/>
          </p:cNvSpPr>
          <p:nvPr>
            <p:ph type="body" sz="quarter" idx="15"/>
          </p:nvPr>
        </p:nvSpPr>
        <p:spPr>
          <a:xfrm>
            <a:off x="5364271" y="3441547"/>
            <a:ext cx="30363503" cy="550424"/>
          </a:xfrm>
        </p:spPr>
        <p:txBody>
          <a:bodyPr lIns="0" tIns="0" rIns="0" bIns="0"/>
          <a:lstStyle>
            <a:lvl1pPr marL="0" indent="0">
              <a:buNone/>
              <a:defRPr sz="3000">
                <a:solidFill>
                  <a:schemeClr val="bg1"/>
                </a:solidFill>
                <a:latin typeface="Arial Narrow" panose="020B0606020202030204" pitchFamily="34" charset="0"/>
              </a:defRPr>
            </a:lvl1pPr>
          </a:lstStyle>
          <a:p>
            <a:pPr lvl="0"/>
            <a:r>
              <a:rPr lang="en-US" dirty="0"/>
              <a:t>Click to edit Master text styles</a:t>
            </a:r>
          </a:p>
        </p:txBody>
      </p:sp>
    </p:spTree>
    <p:extLst>
      <p:ext uri="{BB962C8B-B14F-4D97-AF65-F5344CB8AC3E}">
        <p14:creationId xmlns:p14="http://schemas.microsoft.com/office/powerpoint/2010/main" val="2994655735"/>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Title Slide">
    <p:bg>
      <p:bgPr>
        <a:solidFill>
          <a:schemeClr val="bg1"/>
        </a:solidFill>
        <a:effectLst/>
      </p:bgPr>
    </p:bg>
    <p:spTree>
      <p:nvGrpSpPr>
        <p:cNvPr id="1" name=""/>
        <p:cNvGrpSpPr/>
        <p:nvPr/>
      </p:nvGrpSpPr>
      <p:grpSpPr>
        <a:xfrm>
          <a:off x="0" y="0"/>
          <a:ext cx="0" cy="0"/>
          <a:chOff x="0" y="0"/>
          <a:chExt cx="0" cy="0"/>
        </a:xfrm>
      </p:grpSpPr>
      <p:sp>
        <p:nvSpPr>
          <p:cNvPr id="5" name="Rectangle 15">
            <a:extLst>
              <a:ext uri="{FF2B5EF4-FFF2-40B4-BE49-F238E27FC236}">
                <a16:creationId xmlns:a16="http://schemas.microsoft.com/office/drawing/2014/main" id="{DC096830-4A33-459E-8B03-643674D890D0}"/>
              </a:ext>
            </a:extLst>
          </p:cNvPr>
          <p:cNvSpPr>
            <a:spLocks noChangeArrowheads="1"/>
          </p:cNvSpPr>
          <p:nvPr userDrawn="1"/>
        </p:nvSpPr>
        <p:spPr bwMode="auto">
          <a:xfrm>
            <a:off x="0" y="0"/>
            <a:ext cx="43891200" cy="4214813"/>
          </a:xfrm>
          <a:prstGeom prst="rect">
            <a:avLst/>
          </a:prstGeom>
          <a:solidFill>
            <a:schemeClr val="tx1">
              <a:lumMod val="50000"/>
            </a:schemeClr>
          </a:solidFill>
          <a:ln>
            <a:noFill/>
          </a:ln>
        </p:spPr>
        <p:txBody>
          <a:bodyPr wrap="none" anchor="ct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eaLnBrk="1" hangingPunct="1">
              <a:defRPr/>
            </a:pPr>
            <a:endParaRPr lang="en-US" altLang="en-US" sz="4800"/>
          </a:p>
        </p:txBody>
      </p:sp>
      <p:pic>
        <p:nvPicPr>
          <p:cNvPr id="6" name="Picture 7" descr="MDAnderson Master Logo_Texas_V_Tagline_RGB REV.png">
            <a:extLst>
              <a:ext uri="{FF2B5EF4-FFF2-40B4-BE49-F238E27FC236}">
                <a16:creationId xmlns:a16="http://schemas.microsoft.com/office/drawing/2014/main" id="{1D538876-5C0C-45D3-8FA8-F608821247B8}"/>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7574538" y="1166813"/>
            <a:ext cx="5102225" cy="2468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14">
            <a:extLst>
              <a:ext uri="{FF2B5EF4-FFF2-40B4-BE49-F238E27FC236}">
                <a16:creationId xmlns:a16="http://schemas.microsoft.com/office/drawing/2014/main" id="{5A547004-D52D-445B-8C4C-4C6EC774C3F5}"/>
              </a:ext>
            </a:extLst>
          </p:cNvPr>
          <p:cNvSpPr>
            <a:spLocks noChangeArrowheads="1"/>
          </p:cNvSpPr>
          <p:nvPr userDrawn="1"/>
        </p:nvSpPr>
        <p:spPr bwMode="auto">
          <a:xfrm>
            <a:off x="503238" y="4214813"/>
            <a:ext cx="4156075" cy="796925"/>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3600">
                <a:solidFill>
                  <a:schemeClr val="tx1"/>
                </a:solidFill>
                <a:latin typeface="Arial" panose="020B0604020202020204" pitchFamily="34" charset="0"/>
                <a:ea typeface="MS PGothic" panose="020B0600070205080204" pitchFamily="34" charset="-128"/>
              </a:defRPr>
            </a:lvl1pPr>
            <a:lvl2pPr marL="742950" indent="-285750">
              <a:defRPr sz="3600">
                <a:solidFill>
                  <a:schemeClr val="tx1"/>
                </a:solidFill>
                <a:latin typeface="Arial" panose="020B0604020202020204" pitchFamily="34" charset="0"/>
                <a:ea typeface="MS PGothic" panose="020B0600070205080204" pitchFamily="34" charset="-128"/>
              </a:defRPr>
            </a:lvl2pPr>
            <a:lvl3pPr marL="1143000" indent="-228600">
              <a:defRPr sz="3600">
                <a:solidFill>
                  <a:schemeClr val="tx1"/>
                </a:solidFill>
                <a:latin typeface="Arial" panose="020B0604020202020204" pitchFamily="34" charset="0"/>
                <a:ea typeface="MS PGothic" panose="020B0600070205080204" pitchFamily="34" charset="-128"/>
              </a:defRPr>
            </a:lvl3pPr>
            <a:lvl4pPr marL="1600200" indent="-228600">
              <a:defRPr sz="3600">
                <a:solidFill>
                  <a:schemeClr val="tx1"/>
                </a:solidFill>
                <a:latin typeface="Arial" panose="020B0604020202020204" pitchFamily="34" charset="0"/>
                <a:ea typeface="MS PGothic" panose="020B0600070205080204" pitchFamily="34" charset="-128"/>
              </a:defRPr>
            </a:lvl4pPr>
            <a:lvl5pPr marL="2057400" indent="-228600">
              <a:defRPr sz="36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9pPr>
          </a:lstStyle>
          <a:p>
            <a:pPr eaLnBrk="1" hangingPunct="1"/>
            <a:endParaRPr lang="en-US" altLang="en-US"/>
          </a:p>
        </p:txBody>
      </p:sp>
      <p:pic>
        <p:nvPicPr>
          <p:cNvPr id="8" name="Graphic 9">
            <a:extLst>
              <a:ext uri="{FF2B5EF4-FFF2-40B4-BE49-F238E27FC236}">
                <a16:creationId xmlns:a16="http://schemas.microsoft.com/office/drawing/2014/main" id="{4F834277-1E26-44D0-80F4-1D113835A991}"/>
              </a:ext>
            </a:extLst>
          </p:cNvPr>
          <p:cNvPicPr>
            <a:picLocks noChangeAspect="1"/>
          </p:cNvPicPr>
          <p:nvPr userDrawn="1"/>
        </p:nvPicPr>
        <p:blipFill rotWithShape="1">
          <a:blip r:embed="rId4"/>
          <a:srcRect l="10169" t="5431" b="7208"/>
          <a:stretch/>
        </p:blipFill>
        <p:spPr>
          <a:xfrm>
            <a:off x="0" y="0"/>
            <a:ext cx="4624388" cy="4214813"/>
          </a:xfrm>
          <a:prstGeom prst="rect">
            <a:avLst/>
          </a:prstGeom>
        </p:spPr>
      </p:pic>
      <p:cxnSp>
        <p:nvCxnSpPr>
          <p:cNvPr id="9" name="Straight Connector 133">
            <a:extLst>
              <a:ext uri="{FF2B5EF4-FFF2-40B4-BE49-F238E27FC236}">
                <a16:creationId xmlns:a16="http://schemas.microsoft.com/office/drawing/2014/main" id="{2DCEE17A-A44D-47E9-A611-3436E70EF444}"/>
              </a:ext>
            </a:extLst>
          </p:cNvPr>
          <p:cNvCxnSpPr>
            <a:cxnSpLocks noChangeShapeType="1"/>
          </p:cNvCxnSpPr>
          <p:nvPr userDrawn="1"/>
        </p:nvCxnSpPr>
        <p:spPr bwMode="auto">
          <a:xfrm>
            <a:off x="0" y="4243388"/>
            <a:ext cx="43891200" cy="0"/>
          </a:xfrm>
          <a:prstGeom prst="line">
            <a:avLst/>
          </a:prstGeom>
          <a:noFill/>
          <a:ln w="117475">
            <a:solidFill>
              <a:srgbClr val="FF0000"/>
            </a:solidFill>
            <a:miter lim="800000"/>
            <a:headEnd/>
            <a:tailEnd/>
          </a:ln>
          <a:extLst>
            <a:ext uri="{909E8E84-426E-40DD-AFC4-6F175D3DCCD1}">
              <a14:hiddenFill xmlns:a14="http://schemas.microsoft.com/office/drawing/2010/main">
                <a:noFill/>
              </a14:hiddenFill>
            </a:ext>
          </a:extLst>
        </p:spPr>
      </p:cxnSp>
      <p:sp>
        <p:nvSpPr>
          <p:cNvPr id="10" name="Text Placeholder 10"/>
          <p:cNvSpPr>
            <a:spLocks noGrp="1"/>
          </p:cNvSpPr>
          <p:nvPr>
            <p:ph type="body" sz="quarter" idx="13"/>
          </p:nvPr>
        </p:nvSpPr>
        <p:spPr>
          <a:xfrm>
            <a:off x="5250021" y="445976"/>
            <a:ext cx="30459705" cy="2096178"/>
          </a:xfrm>
          <a:noFill/>
        </p:spPr>
        <p:txBody>
          <a:bodyPr lIns="0" tIns="0" rIns="0" bIns="0" anchor="b"/>
          <a:lstStyle>
            <a:lvl1pPr marL="0" indent="0">
              <a:lnSpc>
                <a:spcPct val="80000"/>
              </a:lnSpc>
              <a:spcBef>
                <a:spcPts val="0"/>
              </a:spcBef>
              <a:buNone/>
              <a:defRPr sz="8100" b="1">
                <a:solidFill>
                  <a:schemeClr val="bg1"/>
                </a:solidFill>
                <a:latin typeface="Arial Narrow" panose="020B0606020202030204" pitchFamily="34" charset="0"/>
              </a:defRPr>
            </a:lvl1pPr>
          </a:lstStyle>
          <a:p>
            <a:pPr lvl="0"/>
            <a:r>
              <a:rPr lang="en-US" dirty="0"/>
              <a:t>Click to edit Master text</a:t>
            </a:r>
          </a:p>
        </p:txBody>
      </p:sp>
      <p:sp>
        <p:nvSpPr>
          <p:cNvPr id="11" name="Text Placeholder 12"/>
          <p:cNvSpPr>
            <a:spLocks noGrp="1"/>
          </p:cNvSpPr>
          <p:nvPr>
            <p:ph type="body" sz="quarter" idx="14"/>
          </p:nvPr>
        </p:nvSpPr>
        <p:spPr>
          <a:xfrm>
            <a:off x="5250021" y="2673084"/>
            <a:ext cx="30459705" cy="637530"/>
          </a:xfrm>
        </p:spPr>
        <p:txBody>
          <a:bodyPr lIns="0" tIns="0" rIns="0" bIns="0"/>
          <a:lstStyle>
            <a:lvl1pPr marL="0" indent="0">
              <a:buNone/>
              <a:defRPr sz="4200" b="1">
                <a:solidFill>
                  <a:schemeClr val="bg1"/>
                </a:solidFill>
                <a:latin typeface="Arial Narrow" panose="020B0606020202030204" pitchFamily="34" charset="0"/>
              </a:defRPr>
            </a:lvl1pPr>
          </a:lstStyle>
          <a:p>
            <a:pPr lvl="0"/>
            <a:r>
              <a:rPr lang="en-US" dirty="0"/>
              <a:t>Click to edit Master</a:t>
            </a:r>
          </a:p>
        </p:txBody>
      </p:sp>
      <p:sp>
        <p:nvSpPr>
          <p:cNvPr id="12" name="Text Placeholder 14"/>
          <p:cNvSpPr>
            <a:spLocks noGrp="1"/>
          </p:cNvSpPr>
          <p:nvPr>
            <p:ph type="body" sz="quarter" idx="15"/>
          </p:nvPr>
        </p:nvSpPr>
        <p:spPr>
          <a:xfrm>
            <a:off x="5250021" y="3441547"/>
            <a:ext cx="30459705" cy="550424"/>
          </a:xfrm>
        </p:spPr>
        <p:txBody>
          <a:bodyPr lIns="0" tIns="0" rIns="0" bIns="0"/>
          <a:lstStyle>
            <a:lvl1pPr marL="0" indent="0">
              <a:buNone/>
              <a:defRPr sz="3000">
                <a:solidFill>
                  <a:schemeClr val="bg1"/>
                </a:solidFill>
                <a:latin typeface="Arial Narrow" panose="020B0606020202030204" pitchFamily="34" charset="0"/>
              </a:defRPr>
            </a:lvl1pPr>
          </a:lstStyle>
          <a:p>
            <a:pPr lvl="0"/>
            <a:r>
              <a:rPr lang="en-US" dirty="0"/>
              <a:t>Click to edit Master text styles</a:t>
            </a:r>
          </a:p>
        </p:txBody>
      </p:sp>
    </p:spTree>
    <p:extLst>
      <p:ext uri="{BB962C8B-B14F-4D97-AF65-F5344CB8AC3E}">
        <p14:creationId xmlns:p14="http://schemas.microsoft.com/office/powerpoint/2010/main" val="1076245910"/>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Title Slide">
    <p:bg>
      <p:bgPr>
        <a:solidFill>
          <a:schemeClr val="bg1"/>
        </a:solidFill>
        <a:effectLst/>
      </p:bgPr>
    </p:bg>
    <p:spTree>
      <p:nvGrpSpPr>
        <p:cNvPr id="1" name=""/>
        <p:cNvGrpSpPr/>
        <p:nvPr/>
      </p:nvGrpSpPr>
      <p:grpSpPr>
        <a:xfrm>
          <a:off x="0" y="0"/>
          <a:ext cx="0" cy="0"/>
          <a:chOff x="0" y="0"/>
          <a:chExt cx="0" cy="0"/>
        </a:xfrm>
      </p:grpSpPr>
      <p:sp>
        <p:nvSpPr>
          <p:cNvPr id="5" name="Rectangle 15">
            <a:extLst>
              <a:ext uri="{FF2B5EF4-FFF2-40B4-BE49-F238E27FC236}">
                <a16:creationId xmlns:a16="http://schemas.microsoft.com/office/drawing/2014/main" id="{F76C6CFE-93D7-4648-94A3-1AB8357ACAF7}"/>
              </a:ext>
            </a:extLst>
          </p:cNvPr>
          <p:cNvSpPr>
            <a:spLocks noChangeArrowheads="1"/>
          </p:cNvSpPr>
          <p:nvPr userDrawn="1"/>
        </p:nvSpPr>
        <p:spPr bwMode="auto">
          <a:xfrm>
            <a:off x="0" y="0"/>
            <a:ext cx="43891200" cy="4214813"/>
          </a:xfrm>
          <a:prstGeom prst="rect">
            <a:avLst/>
          </a:prstGeom>
          <a:solidFill>
            <a:schemeClr val="accent6"/>
          </a:solidFill>
          <a:ln>
            <a:noFill/>
          </a:ln>
        </p:spPr>
        <p:txBody>
          <a:bodyPr wrap="none" anchor="ct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eaLnBrk="1" hangingPunct="1">
              <a:defRPr/>
            </a:pPr>
            <a:endParaRPr lang="en-US" altLang="en-US" sz="4800"/>
          </a:p>
        </p:txBody>
      </p:sp>
      <p:pic>
        <p:nvPicPr>
          <p:cNvPr id="6" name="Picture 7" descr="MDAnderson Master Logo_Texas_V_Tagline_RGB REV.png">
            <a:extLst>
              <a:ext uri="{FF2B5EF4-FFF2-40B4-BE49-F238E27FC236}">
                <a16:creationId xmlns:a16="http://schemas.microsoft.com/office/drawing/2014/main" id="{C6FFA74A-992D-4D3C-966C-FC4305D64D51}"/>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7574538" y="1166813"/>
            <a:ext cx="5102225" cy="2468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14">
            <a:extLst>
              <a:ext uri="{FF2B5EF4-FFF2-40B4-BE49-F238E27FC236}">
                <a16:creationId xmlns:a16="http://schemas.microsoft.com/office/drawing/2014/main" id="{6DCA3DCF-9564-46EF-9F13-964AAE43C009}"/>
              </a:ext>
            </a:extLst>
          </p:cNvPr>
          <p:cNvSpPr>
            <a:spLocks noChangeArrowheads="1"/>
          </p:cNvSpPr>
          <p:nvPr userDrawn="1"/>
        </p:nvSpPr>
        <p:spPr bwMode="auto">
          <a:xfrm>
            <a:off x="503238" y="4214813"/>
            <a:ext cx="4156075" cy="796925"/>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3600">
                <a:solidFill>
                  <a:schemeClr val="tx1"/>
                </a:solidFill>
                <a:latin typeface="Arial" panose="020B0604020202020204" pitchFamily="34" charset="0"/>
                <a:ea typeface="MS PGothic" panose="020B0600070205080204" pitchFamily="34" charset="-128"/>
              </a:defRPr>
            </a:lvl1pPr>
            <a:lvl2pPr marL="742950" indent="-285750">
              <a:defRPr sz="3600">
                <a:solidFill>
                  <a:schemeClr val="tx1"/>
                </a:solidFill>
                <a:latin typeface="Arial" panose="020B0604020202020204" pitchFamily="34" charset="0"/>
                <a:ea typeface="MS PGothic" panose="020B0600070205080204" pitchFamily="34" charset="-128"/>
              </a:defRPr>
            </a:lvl2pPr>
            <a:lvl3pPr marL="1143000" indent="-228600">
              <a:defRPr sz="3600">
                <a:solidFill>
                  <a:schemeClr val="tx1"/>
                </a:solidFill>
                <a:latin typeface="Arial" panose="020B0604020202020204" pitchFamily="34" charset="0"/>
                <a:ea typeface="MS PGothic" panose="020B0600070205080204" pitchFamily="34" charset="-128"/>
              </a:defRPr>
            </a:lvl3pPr>
            <a:lvl4pPr marL="1600200" indent="-228600">
              <a:defRPr sz="3600">
                <a:solidFill>
                  <a:schemeClr val="tx1"/>
                </a:solidFill>
                <a:latin typeface="Arial" panose="020B0604020202020204" pitchFamily="34" charset="0"/>
                <a:ea typeface="MS PGothic" panose="020B0600070205080204" pitchFamily="34" charset="-128"/>
              </a:defRPr>
            </a:lvl4pPr>
            <a:lvl5pPr marL="2057400" indent="-228600">
              <a:defRPr sz="36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9pPr>
          </a:lstStyle>
          <a:p>
            <a:pPr eaLnBrk="1" hangingPunct="1"/>
            <a:endParaRPr lang="en-US" altLang="en-US"/>
          </a:p>
        </p:txBody>
      </p:sp>
      <p:pic>
        <p:nvPicPr>
          <p:cNvPr id="8" name="Graphic 9">
            <a:extLst>
              <a:ext uri="{FF2B5EF4-FFF2-40B4-BE49-F238E27FC236}">
                <a16:creationId xmlns:a16="http://schemas.microsoft.com/office/drawing/2014/main" id="{FB41DF3A-ADAF-4F6B-B3C7-0EAD7402BF1E}"/>
              </a:ext>
            </a:extLst>
          </p:cNvPr>
          <p:cNvPicPr>
            <a:picLocks noChangeAspect="1"/>
          </p:cNvPicPr>
          <p:nvPr userDrawn="1"/>
        </p:nvPicPr>
        <p:blipFill rotWithShape="1">
          <a:blip r:embed="rId4"/>
          <a:srcRect l="10256" t="5474" b="7250"/>
          <a:stretch/>
        </p:blipFill>
        <p:spPr>
          <a:xfrm>
            <a:off x="0" y="0"/>
            <a:ext cx="4624388" cy="4214813"/>
          </a:xfrm>
          <a:prstGeom prst="rect">
            <a:avLst/>
          </a:prstGeom>
        </p:spPr>
      </p:pic>
      <p:cxnSp>
        <p:nvCxnSpPr>
          <p:cNvPr id="9" name="Straight Connector 133">
            <a:extLst>
              <a:ext uri="{FF2B5EF4-FFF2-40B4-BE49-F238E27FC236}">
                <a16:creationId xmlns:a16="http://schemas.microsoft.com/office/drawing/2014/main" id="{AD159033-BDFC-49A9-9CDC-45543C6A1F68}"/>
              </a:ext>
            </a:extLst>
          </p:cNvPr>
          <p:cNvCxnSpPr>
            <a:cxnSpLocks noChangeShapeType="1"/>
          </p:cNvCxnSpPr>
          <p:nvPr userDrawn="1"/>
        </p:nvCxnSpPr>
        <p:spPr bwMode="auto">
          <a:xfrm>
            <a:off x="0" y="4243388"/>
            <a:ext cx="43891200" cy="0"/>
          </a:xfrm>
          <a:prstGeom prst="line">
            <a:avLst/>
          </a:prstGeom>
          <a:noFill/>
          <a:ln w="117475">
            <a:solidFill>
              <a:srgbClr val="FF0000"/>
            </a:solidFill>
            <a:miter lim="800000"/>
            <a:headEnd/>
            <a:tailEnd/>
          </a:ln>
          <a:extLst>
            <a:ext uri="{909E8E84-426E-40DD-AFC4-6F175D3DCCD1}">
              <a14:hiddenFill xmlns:a14="http://schemas.microsoft.com/office/drawing/2010/main">
                <a:noFill/>
              </a14:hiddenFill>
            </a:ext>
          </a:extLst>
        </p:spPr>
      </p:cxnSp>
      <p:sp>
        <p:nvSpPr>
          <p:cNvPr id="10" name="Text Placeholder 10"/>
          <p:cNvSpPr>
            <a:spLocks noGrp="1"/>
          </p:cNvSpPr>
          <p:nvPr>
            <p:ph type="body" sz="quarter" idx="13"/>
          </p:nvPr>
        </p:nvSpPr>
        <p:spPr>
          <a:xfrm>
            <a:off x="5250021" y="445976"/>
            <a:ext cx="30459705" cy="2096178"/>
          </a:xfrm>
          <a:noFill/>
        </p:spPr>
        <p:txBody>
          <a:bodyPr lIns="0" tIns="0" rIns="0" bIns="0" anchor="b"/>
          <a:lstStyle>
            <a:lvl1pPr marL="0" indent="0">
              <a:lnSpc>
                <a:spcPct val="80000"/>
              </a:lnSpc>
              <a:spcBef>
                <a:spcPts val="0"/>
              </a:spcBef>
              <a:buNone/>
              <a:defRPr sz="8100" b="1">
                <a:solidFill>
                  <a:schemeClr val="bg1"/>
                </a:solidFill>
                <a:latin typeface="Arial Narrow" panose="020B0606020202030204" pitchFamily="34" charset="0"/>
              </a:defRPr>
            </a:lvl1pPr>
          </a:lstStyle>
          <a:p>
            <a:pPr lvl="0"/>
            <a:r>
              <a:rPr lang="en-US" dirty="0"/>
              <a:t>Click to edit Master text</a:t>
            </a:r>
          </a:p>
        </p:txBody>
      </p:sp>
      <p:sp>
        <p:nvSpPr>
          <p:cNvPr id="11" name="Text Placeholder 12"/>
          <p:cNvSpPr>
            <a:spLocks noGrp="1"/>
          </p:cNvSpPr>
          <p:nvPr>
            <p:ph type="body" sz="quarter" idx="14"/>
          </p:nvPr>
        </p:nvSpPr>
        <p:spPr>
          <a:xfrm>
            <a:off x="5250021" y="2673084"/>
            <a:ext cx="30459705" cy="637530"/>
          </a:xfrm>
        </p:spPr>
        <p:txBody>
          <a:bodyPr lIns="0" tIns="0" rIns="0" bIns="0"/>
          <a:lstStyle>
            <a:lvl1pPr marL="0" indent="0">
              <a:buNone/>
              <a:defRPr sz="4200" b="1">
                <a:solidFill>
                  <a:schemeClr val="bg1"/>
                </a:solidFill>
                <a:latin typeface="Arial Narrow" panose="020B0606020202030204" pitchFamily="34" charset="0"/>
              </a:defRPr>
            </a:lvl1pPr>
          </a:lstStyle>
          <a:p>
            <a:pPr lvl="0"/>
            <a:r>
              <a:rPr lang="en-US" dirty="0"/>
              <a:t>Click to edit Master</a:t>
            </a:r>
          </a:p>
        </p:txBody>
      </p:sp>
      <p:sp>
        <p:nvSpPr>
          <p:cNvPr id="12" name="Text Placeholder 14"/>
          <p:cNvSpPr>
            <a:spLocks noGrp="1"/>
          </p:cNvSpPr>
          <p:nvPr>
            <p:ph type="body" sz="quarter" idx="15"/>
          </p:nvPr>
        </p:nvSpPr>
        <p:spPr>
          <a:xfrm>
            <a:off x="5250021" y="3441547"/>
            <a:ext cx="30459705" cy="550424"/>
          </a:xfrm>
        </p:spPr>
        <p:txBody>
          <a:bodyPr lIns="0" tIns="0" rIns="0" bIns="0"/>
          <a:lstStyle>
            <a:lvl1pPr marL="0" indent="0">
              <a:buNone/>
              <a:defRPr sz="3000">
                <a:solidFill>
                  <a:schemeClr val="bg1"/>
                </a:solidFill>
                <a:latin typeface="Arial Narrow" panose="020B0606020202030204" pitchFamily="34" charset="0"/>
              </a:defRPr>
            </a:lvl1pPr>
          </a:lstStyle>
          <a:p>
            <a:pPr lvl="0"/>
            <a:r>
              <a:rPr lang="en-US" dirty="0"/>
              <a:t>Click to edit Master text styles</a:t>
            </a:r>
          </a:p>
        </p:txBody>
      </p:sp>
    </p:spTree>
    <p:extLst>
      <p:ext uri="{BB962C8B-B14F-4D97-AF65-F5344CB8AC3E}">
        <p14:creationId xmlns:p14="http://schemas.microsoft.com/office/powerpoint/2010/main" val="2681872235"/>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_Title Slide">
    <p:bg>
      <p:bgPr>
        <a:solidFill>
          <a:schemeClr val="bg1"/>
        </a:solidFill>
        <a:effectLst/>
      </p:bgPr>
    </p:bg>
    <p:spTree>
      <p:nvGrpSpPr>
        <p:cNvPr id="1" name=""/>
        <p:cNvGrpSpPr/>
        <p:nvPr/>
      </p:nvGrpSpPr>
      <p:grpSpPr>
        <a:xfrm>
          <a:off x="0" y="0"/>
          <a:ext cx="0" cy="0"/>
          <a:chOff x="0" y="0"/>
          <a:chExt cx="0" cy="0"/>
        </a:xfrm>
      </p:grpSpPr>
      <p:sp>
        <p:nvSpPr>
          <p:cNvPr id="5" name="Rectangle 15">
            <a:extLst>
              <a:ext uri="{FF2B5EF4-FFF2-40B4-BE49-F238E27FC236}">
                <a16:creationId xmlns:a16="http://schemas.microsoft.com/office/drawing/2014/main" id="{5B47AD66-1861-4734-B662-2424C8954A01}"/>
              </a:ext>
            </a:extLst>
          </p:cNvPr>
          <p:cNvSpPr>
            <a:spLocks noChangeArrowheads="1"/>
          </p:cNvSpPr>
          <p:nvPr userDrawn="1"/>
        </p:nvSpPr>
        <p:spPr bwMode="auto">
          <a:xfrm>
            <a:off x="0" y="0"/>
            <a:ext cx="43891200" cy="4214813"/>
          </a:xfrm>
          <a:prstGeom prst="rect">
            <a:avLst/>
          </a:prstGeom>
          <a:solidFill>
            <a:schemeClr val="tx1">
              <a:lumMod val="50000"/>
            </a:schemeClr>
          </a:solidFill>
          <a:ln>
            <a:noFill/>
          </a:ln>
        </p:spPr>
        <p:txBody>
          <a:bodyPr wrap="none" anchor="ct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eaLnBrk="1" hangingPunct="1">
              <a:defRPr/>
            </a:pPr>
            <a:endParaRPr lang="en-US" altLang="en-US" sz="4800"/>
          </a:p>
        </p:txBody>
      </p:sp>
      <p:pic>
        <p:nvPicPr>
          <p:cNvPr id="6" name="Picture 7" descr="MDAnderson Master Logo_Texas_V_Tagline_RGB REV.png">
            <a:extLst>
              <a:ext uri="{FF2B5EF4-FFF2-40B4-BE49-F238E27FC236}">
                <a16:creationId xmlns:a16="http://schemas.microsoft.com/office/drawing/2014/main" id="{A7D70E60-3540-4190-AADA-13B3F96869AD}"/>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7574538" y="1166813"/>
            <a:ext cx="5102225" cy="2468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14">
            <a:extLst>
              <a:ext uri="{FF2B5EF4-FFF2-40B4-BE49-F238E27FC236}">
                <a16:creationId xmlns:a16="http://schemas.microsoft.com/office/drawing/2014/main" id="{486BF97A-A3FF-415D-845F-CD8A1CA96666}"/>
              </a:ext>
            </a:extLst>
          </p:cNvPr>
          <p:cNvSpPr>
            <a:spLocks noChangeArrowheads="1"/>
          </p:cNvSpPr>
          <p:nvPr userDrawn="1"/>
        </p:nvSpPr>
        <p:spPr bwMode="auto">
          <a:xfrm>
            <a:off x="503238" y="4214813"/>
            <a:ext cx="4156075" cy="796925"/>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3600">
                <a:solidFill>
                  <a:schemeClr val="tx1"/>
                </a:solidFill>
                <a:latin typeface="Arial" panose="020B0604020202020204" pitchFamily="34" charset="0"/>
                <a:ea typeface="MS PGothic" panose="020B0600070205080204" pitchFamily="34" charset="-128"/>
              </a:defRPr>
            </a:lvl1pPr>
            <a:lvl2pPr marL="742950" indent="-285750">
              <a:defRPr sz="3600">
                <a:solidFill>
                  <a:schemeClr val="tx1"/>
                </a:solidFill>
                <a:latin typeface="Arial" panose="020B0604020202020204" pitchFamily="34" charset="0"/>
                <a:ea typeface="MS PGothic" panose="020B0600070205080204" pitchFamily="34" charset="-128"/>
              </a:defRPr>
            </a:lvl2pPr>
            <a:lvl3pPr marL="1143000" indent="-228600">
              <a:defRPr sz="3600">
                <a:solidFill>
                  <a:schemeClr val="tx1"/>
                </a:solidFill>
                <a:latin typeface="Arial" panose="020B0604020202020204" pitchFamily="34" charset="0"/>
                <a:ea typeface="MS PGothic" panose="020B0600070205080204" pitchFamily="34" charset="-128"/>
              </a:defRPr>
            </a:lvl3pPr>
            <a:lvl4pPr marL="1600200" indent="-228600">
              <a:defRPr sz="3600">
                <a:solidFill>
                  <a:schemeClr val="tx1"/>
                </a:solidFill>
                <a:latin typeface="Arial" panose="020B0604020202020204" pitchFamily="34" charset="0"/>
                <a:ea typeface="MS PGothic" panose="020B0600070205080204" pitchFamily="34" charset="-128"/>
              </a:defRPr>
            </a:lvl4pPr>
            <a:lvl5pPr marL="2057400" indent="-228600">
              <a:defRPr sz="36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9pPr>
          </a:lstStyle>
          <a:p>
            <a:pPr eaLnBrk="1" hangingPunct="1"/>
            <a:endParaRPr lang="en-US" altLang="en-US"/>
          </a:p>
        </p:txBody>
      </p:sp>
      <p:cxnSp>
        <p:nvCxnSpPr>
          <p:cNvPr id="8" name="Straight Connector 133">
            <a:extLst>
              <a:ext uri="{FF2B5EF4-FFF2-40B4-BE49-F238E27FC236}">
                <a16:creationId xmlns:a16="http://schemas.microsoft.com/office/drawing/2014/main" id="{9AB6A0FE-5E3C-475C-B10C-08F6D1B4FA9F}"/>
              </a:ext>
            </a:extLst>
          </p:cNvPr>
          <p:cNvCxnSpPr>
            <a:cxnSpLocks noChangeShapeType="1"/>
          </p:cNvCxnSpPr>
          <p:nvPr userDrawn="1"/>
        </p:nvCxnSpPr>
        <p:spPr bwMode="auto">
          <a:xfrm>
            <a:off x="0" y="4243388"/>
            <a:ext cx="43891200" cy="0"/>
          </a:xfrm>
          <a:prstGeom prst="line">
            <a:avLst/>
          </a:prstGeom>
          <a:noFill/>
          <a:ln w="117475">
            <a:solidFill>
              <a:srgbClr val="FF0000"/>
            </a:solidFill>
            <a:miter lim="800000"/>
            <a:headEnd/>
            <a:tailEnd/>
          </a:ln>
          <a:extLst>
            <a:ext uri="{909E8E84-426E-40DD-AFC4-6F175D3DCCD1}">
              <a14:hiddenFill xmlns:a14="http://schemas.microsoft.com/office/drawing/2010/main">
                <a:noFill/>
              </a14:hiddenFill>
            </a:ext>
          </a:extLst>
        </p:spPr>
      </p:cxnSp>
      <p:sp>
        <p:nvSpPr>
          <p:cNvPr id="10" name="Text Placeholder 10"/>
          <p:cNvSpPr>
            <a:spLocks noGrp="1"/>
          </p:cNvSpPr>
          <p:nvPr>
            <p:ph type="body" sz="quarter" idx="13"/>
          </p:nvPr>
        </p:nvSpPr>
        <p:spPr>
          <a:xfrm>
            <a:off x="6728046" y="445976"/>
            <a:ext cx="28981679" cy="2096178"/>
          </a:xfrm>
          <a:noFill/>
        </p:spPr>
        <p:txBody>
          <a:bodyPr lIns="0" tIns="0" rIns="0" bIns="0" anchor="b"/>
          <a:lstStyle>
            <a:lvl1pPr marL="0" indent="0">
              <a:lnSpc>
                <a:spcPct val="80000"/>
              </a:lnSpc>
              <a:spcBef>
                <a:spcPts val="0"/>
              </a:spcBef>
              <a:buNone/>
              <a:defRPr sz="8100" b="1">
                <a:solidFill>
                  <a:schemeClr val="bg1"/>
                </a:solidFill>
                <a:latin typeface="Arial Narrow" panose="020B0606020202030204" pitchFamily="34" charset="0"/>
              </a:defRPr>
            </a:lvl1pPr>
          </a:lstStyle>
          <a:p>
            <a:pPr lvl="0"/>
            <a:r>
              <a:rPr lang="en-US" dirty="0"/>
              <a:t>Click to edit Master text</a:t>
            </a:r>
          </a:p>
        </p:txBody>
      </p:sp>
      <p:sp>
        <p:nvSpPr>
          <p:cNvPr id="11" name="Text Placeholder 12"/>
          <p:cNvSpPr>
            <a:spLocks noGrp="1"/>
          </p:cNvSpPr>
          <p:nvPr>
            <p:ph type="body" sz="quarter" idx="14"/>
          </p:nvPr>
        </p:nvSpPr>
        <p:spPr>
          <a:xfrm>
            <a:off x="6728046" y="2673084"/>
            <a:ext cx="28981680" cy="637530"/>
          </a:xfrm>
        </p:spPr>
        <p:txBody>
          <a:bodyPr lIns="0" tIns="0" rIns="0" bIns="0"/>
          <a:lstStyle>
            <a:lvl1pPr marL="0" indent="0">
              <a:buNone/>
              <a:defRPr sz="4200" b="1">
                <a:solidFill>
                  <a:schemeClr val="bg1"/>
                </a:solidFill>
                <a:latin typeface="Arial Narrow" panose="020B0606020202030204" pitchFamily="34" charset="0"/>
              </a:defRPr>
            </a:lvl1pPr>
          </a:lstStyle>
          <a:p>
            <a:pPr lvl="0"/>
            <a:r>
              <a:rPr lang="en-US" dirty="0"/>
              <a:t>Click to edit Master</a:t>
            </a:r>
          </a:p>
        </p:txBody>
      </p:sp>
      <p:sp>
        <p:nvSpPr>
          <p:cNvPr id="12" name="Text Placeholder 14"/>
          <p:cNvSpPr>
            <a:spLocks noGrp="1"/>
          </p:cNvSpPr>
          <p:nvPr>
            <p:ph type="body" sz="quarter" idx="15"/>
          </p:nvPr>
        </p:nvSpPr>
        <p:spPr>
          <a:xfrm>
            <a:off x="6728044" y="3441547"/>
            <a:ext cx="28981681" cy="550424"/>
          </a:xfrm>
        </p:spPr>
        <p:txBody>
          <a:bodyPr lIns="0" tIns="0" rIns="0" bIns="0"/>
          <a:lstStyle>
            <a:lvl1pPr marL="0" indent="0">
              <a:buNone/>
              <a:defRPr sz="3000">
                <a:solidFill>
                  <a:schemeClr val="bg1"/>
                </a:solidFill>
                <a:latin typeface="Arial Narrow" panose="020B0606020202030204" pitchFamily="34" charset="0"/>
              </a:defRPr>
            </a:lvl1pPr>
          </a:lstStyle>
          <a:p>
            <a:pPr lvl="0"/>
            <a:r>
              <a:rPr lang="en-US" dirty="0"/>
              <a:t>Click to edit Master text styles</a:t>
            </a:r>
          </a:p>
        </p:txBody>
      </p:sp>
      <p:grpSp>
        <p:nvGrpSpPr>
          <p:cNvPr id="21" name="Graphic 45">
            <a:extLst>
              <a:ext uri="{FF2B5EF4-FFF2-40B4-BE49-F238E27FC236}">
                <a16:creationId xmlns:a16="http://schemas.microsoft.com/office/drawing/2014/main" id="{3A8BC3B1-C0FD-4A48-91A3-D8D5F4D1022A}"/>
              </a:ext>
            </a:extLst>
          </p:cNvPr>
          <p:cNvGrpSpPr/>
          <p:nvPr userDrawn="1"/>
        </p:nvGrpSpPr>
        <p:grpSpPr>
          <a:xfrm>
            <a:off x="251238" y="657045"/>
            <a:ext cx="5913003" cy="3333456"/>
            <a:chOff x="5219519" y="236820"/>
            <a:chExt cx="3799825" cy="2142152"/>
          </a:xfrm>
        </p:grpSpPr>
        <p:sp>
          <p:nvSpPr>
            <p:cNvPr id="22" name="Freeform: Shape 21">
              <a:extLst>
                <a:ext uri="{FF2B5EF4-FFF2-40B4-BE49-F238E27FC236}">
                  <a16:creationId xmlns:a16="http://schemas.microsoft.com/office/drawing/2014/main" id="{5CA7B6A4-1A45-4BD4-AA81-B13C0F3F234C}"/>
                </a:ext>
              </a:extLst>
            </p:cNvPr>
            <p:cNvSpPr/>
            <p:nvPr/>
          </p:nvSpPr>
          <p:spPr>
            <a:xfrm>
              <a:off x="5413311" y="1086525"/>
              <a:ext cx="3495719" cy="943620"/>
            </a:xfrm>
            <a:custGeom>
              <a:avLst/>
              <a:gdLst>
                <a:gd name="connsiteX0" fmla="*/ 0 w 3495719"/>
                <a:gd name="connsiteY0" fmla="*/ 466593 h 943620"/>
                <a:gd name="connsiteX1" fmla="*/ 618646 w 3495719"/>
                <a:gd name="connsiteY1" fmla="*/ 943620 h 943620"/>
                <a:gd name="connsiteX2" fmla="*/ 3234845 w 3495719"/>
                <a:gd name="connsiteY2" fmla="*/ 0 h 943620"/>
                <a:gd name="connsiteX3" fmla="*/ 3495720 w 3495719"/>
                <a:gd name="connsiteY3" fmla="*/ 694672 h 943620"/>
              </a:gdLst>
              <a:ahLst/>
              <a:cxnLst>
                <a:cxn ang="0">
                  <a:pos x="connsiteX0" y="connsiteY0"/>
                </a:cxn>
                <a:cxn ang="0">
                  <a:pos x="connsiteX1" y="connsiteY1"/>
                </a:cxn>
                <a:cxn ang="0">
                  <a:pos x="connsiteX2" y="connsiteY2"/>
                </a:cxn>
                <a:cxn ang="0">
                  <a:pos x="connsiteX3" y="connsiteY3"/>
                </a:cxn>
              </a:cxnLst>
              <a:rect l="l" t="t" r="r" b="b"/>
              <a:pathLst>
                <a:path w="3495719" h="943620">
                  <a:moveTo>
                    <a:pt x="0" y="466593"/>
                  </a:moveTo>
                  <a:lnTo>
                    <a:pt x="618646" y="943620"/>
                  </a:lnTo>
                  <a:lnTo>
                    <a:pt x="3234845" y="0"/>
                  </a:lnTo>
                  <a:lnTo>
                    <a:pt x="3495720" y="694672"/>
                  </a:lnTo>
                </a:path>
              </a:pathLst>
            </a:custGeom>
            <a:noFill/>
            <a:ln w="45510" cap="flat">
              <a:solidFill>
                <a:srgbClr val="939598"/>
              </a:solid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0A3B18C6-5D62-4A60-9841-5FC7CB1F447F}"/>
                </a:ext>
              </a:extLst>
            </p:cNvPr>
            <p:cNvSpPr/>
            <p:nvPr/>
          </p:nvSpPr>
          <p:spPr>
            <a:xfrm>
              <a:off x="7176824" y="725992"/>
              <a:ext cx="439760" cy="1055423"/>
            </a:xfrm>
            <a:custGeom>
              <a:avLst/>
              <a:gdLst>
                <a:gd name="connsiteX0" fmla="*/ 0 w 439760"/>
                <a:gd name="connsiteY0" fmla="*/ 0 h 1055423"/>
                <a:gd name="connsiteX1" fmla="*/ 439760 w 439760"/>
                <a:gd name="connsiteY1" fmla="*/ 0 h 1055423"/>
                <a:gd name="connsiteX2" fmla="*/ 439760 w 439760"/>
                <a:gd name="connsiteY2" fmla="*/ 1055424 h 1055423"/>
                <a:gd name="connsiteX3" fmla="*/ 0 w 439760"/>
                <a:gd name="connsiteY3" fmla="*/ 1055424 h 1055423"/>
              </a:gdLst>
              <a:ahLst/>
              <a:cxnLst>
                <a:cxn ang="0">
                  <a:pos x="connsiteX0" y="connsiteY0"/>
                </a:cxn>
                <a:cxn ang="0">
                  <a:pos x="connsiteX1" y="connsiteY1"/>
                </a:cxn>
                <a:cxn ang="0">
                  <a:pos x="connsiteX2" y="connsiteY2"/>
                </a:cxn>
                <a:cxn ang="0">
                  <a:pos x="connsiteX3" y="connsiteY3"/>
                </a:cxn>
              </a:cxnLst>
              <a:rect l="l" t="t" r="r" b="b"/>
              <a:pathLst>
                <a:path w="439760" h="1055423">
                  <a:moveTo>
                    <a:pt x="0" y="0"/>
                  </a:moveTo>
                  <a:lnTo>
                    <a:pt x="439760" y="0"/>
                  </a:lnTo>
                  <a:lnTo>
                    <a:pt x="439760" y="1055424"/>
                  </a:lnTo>
                  <a:lnTo>
                    <a:pt x="0" y="1055424"/>
                  </a:lnTo>
                  <a:close/>
                </a:path>
              </a:pathLst>
            </a:custGeom>
            <a:solidFill>
              <a:schemeClr val="tx1">
                <a:lumMod val="50000"/>
              </a:schemeClr>
            </a:solidFill>
            <a:ln w="14883"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A8FDC079-37E3-4AF2-A9E0-05CA09FB5AC2}"/>
                </a:ext>
              </a:extLst>
            </p:cNvPr>
            <p:cNvSpPr/>
            <p:nvPr/>
          </p:nvSpPr>
          <p:spPr>
            <a:xfrm>
              <a:off x="8648157" y="526018"/>
              <a:ext cx="260874" cy="560507"/>
            </a:xfrm>
            <a:custGeom>
              <a:avLst/>
              <a:gdLst>
                <a:gd name="connsiteX0" fmla="*/ 260875 w 260874"/>
                <a:gd name="connsiteY0" fmla="*/ 0 h 560507"/>
                <a:gd name="connsiteX1" fmla="*/ 0 w 260874"/>
                <a:gd name="connsiteY1" fmla="*/ 560508 h 560507"/>
              </a:gdLst>
              <a:ahLst/>
              <a:cxnLst>
                <a:cxn ang="0">
                  <a:pos x="connsiteX0" y="connsiteY0"/>
                </a:cxn>
                <a:cxn ang="0">
                  <a:pos x="connsiteX1" y="connsiteY1"/>
                </a:cxn>
              </a:cxnLst>
              <a:rect l="l" t="t" r="r" b="b"/>
              <a:pathLst>
                <a:path w="260874" h="560507">
                  <a:moveTo>
                    <a:pt x="260875" y="0"/>
                  </a:moveTo>
                  <a:lnTo>
                    <a:pt x="0" y="560508"/>
                  </a:lnTo>
                </a:path>
              </a:pathLst>
            </a:custGeom>
            <a:ln w="45510" cap="flat">
              <a:solidFill>
                <a:srgbClr val="939598"/>
              </a:solidFill>
              <a:prstDash val="solid"/>
              <a:miter/>
            </a:ln>
          </p:spPr>
          <p:txBody>
            <a:bodyPr rtlCol="0" anchor="ctr"/>
            <a:lstStyle/>
            <a:p>
              <a:endParaRPr lang="en-US"/>
            </a:p>
          </p:txBody>
        </p:sp>
        <p:grpSp>
          <p:nvGrpSpPr>
            <p:cNvPr id="25" name="Graphic 45">
              <a:extLst>
                <a:ext uri="{FF2B5EF4-FFF2-40B4-BE49-F238E27FC236}">
                  <a16:creationId xmlns:a16="http://schemas.microsoft.com/office/drawing/2014/main" id="{C5EB9A9F-FE3B-4403-A72C-B727DEF40D2B}"/>
                </a:ext>
              </a:extLst>
            </p:cNvPr>
            <p:cNvGrpSpPr/>
            <p:nvPr/>
          </p:nvGrpSpPr>
          <p:grpSpPr>
            <a:xfrm>
              <a:off x="6559669" y="236820"/>
              <a:ext cx="1647237" cy="2142152"/>
              <a:chOff x="6559669" y="236820"/>
              <a:chExt cx="1647237" cy="2142152"/>
            </a:xfrm>
            <a:solidFill>
              <a:schemeClr val="accent1"/>
            </a:solidFill>
          </p:grpSpPr>
          <p:sp>
            <p:nvSpPr>
              <p:cNvPr id="41" name="Freeform: Shape 40">
                <a:extLst>
                  <a:ext uri="{FF2B5EF4-FFF2-40B4-BE49-F238E27FC236}">
                    <a16:creationId xmlns:a16="http://schemas.microsoft.com/office/drawing/2014/main" id="{CFCDA506-6059-4DD9-81D3-AD8153865C4C}"/>
                  </a:ext>
                </a:extLst>
              </p:cNvPr>
              <p:cNvSpPr/>
              <p:nvPr/>
            </p:nvSpPr>
            <p:spPr>
              <a:xfrm>
                <a:off x="7768637" y="1123793"/>
                <a:ext cx="438269" cy="757281"/>
              </a:xfrm>
              <a:custGeom>
                <a:avLst/>
                <a:gdLst>
                  <a:gd name="connsiteX0" fmla="*/ 438270 w 438269"/>
                  <a:gd name="connsiteY0" fmla="*/ 0 h 757281"/>
                  <a:gd name="connsiteX1" fmla="*/ 438270 w 438269"/>
                  <a:gd name="connsiteY1" fmla="*/ 536656 h 757281"/>
                  <a:gd name="connsiteX2" fmla="*/ 219135 w 438269"/>
                  <a:gd name="connsiteY2" fmla="*/ 757282 h 757281"/>
                  <a:gd name="connsiteX3" fmla="*/ 0 w 438269"/>
                  <a:gd name="connsiteY3" fmla="*/ 536656 h 757281"/>
                  <a:gd name="connsiteX4" fmla="*/ 0 w 438269"/>
                  <a:gd name="connsiteY4" fmla="*/ 0 h 757281"/>
                  <a:gd name="connsiteX5" fmla="*/ 438270 w 438269"/>
                  <a:gd name="connsiteY5" fmla="*/ 0 h 757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69" h="757281">
                    <a:moveTo>
                      <a:pt x="438270" y="0"/>
                    </a:moveTo>
                    <a:lnTo>
                      <a:pt x="438270" y="536656"/>
                    </a:lnTo>
                    <a:cubicBezTo>
                      <a:pt x="438270" y="657404"/>
                      <a:pt x="339882" y="757282"/>
                      <a:pt x="219135" y="757282"/>
                    </a:cubicBezTo>
                    <a:cubicBezTo>
                      <a:pt x="98387" y="757282"/>
                      <a:pt x="0" y="658895"/>
                      <a:pt x="0" y="536656"/>
                    </a:cubicBezTo>
                    <a:lnTo>
                      <a:pt x="0" y="0"/>
                    </a:lnTo>
                    <a:lnTo>
                      <a:pt x="438270" y="0"/>
                    </a:lnTo>
                    <a:close/>
                  </a:path>
                </a:pathLst>
              </a:custGeom>
              <a:solidFill>
                <a:srgbClr val="EE3124"/>
              </a:solidFill>
              <a:ln w="14883"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B3091D4D-C9B1-4467-9E47-8FB51F756BD9}"/>
                  </a:ext>
                </a:extLst>
              </p:cNvPr>
              <p:cNvSpPr/>
              <p:nvPr/>
            </p:nvSpPr>
            <p:spPr>
              <a:xfrm>
                <a:off x="7768637" y="236820"/>
                <a:ext cx="438269" cy="1641273"/>
              </a:xfrm>
              <a:custGeom>
                <a:avLst/>
                <a:gdLst>
                  <a:gd name="connsiteX0" fmla="*/ 438270 w 438269"/>
                  <a:gd name="connsiteY0" fmla="*/ 0 h 1641273"/>
                  <a:gd name="connsiteX1" fmla="*/ 438270 w 438269"/>
                  <a:gd name="connsiteY1" fmla="*/ 1422139 h 1641273"/>
                  <a:gd name="connsiteX2" fmla="*/ 219135 w 438269"/>
                  <a:gd name="connsiteY2" fmla="*/ 1641274 h 1641273"/>
                  <a:gd name="connsiteX3" fmla="*/ 0 w 438269"/>
                  <a:gd name="connsiteY3" fmla="*/ 1422139 h 1641273"/>
                  <a:gd name="connsiteX4" fmla="*/ 0 w 438269"/>
                  <a:gd name="connsiteY4" fmla="*/ 0 h 1641273"/>
                  <a:gd name="connsiteX5" fmla="*/ 438270 w 438269"/>
                  <a:gd name="connsiteY5" fmla="*/ 0 h 1641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69" h="1641273">
                    <a:moveTo>
                      <a:pt x="438270" y="0"/>
                    </a:moveTo>
                    <a:lnTo>
                      <a:pt x="438270" y="1422139"/>
                    </a:lnTo>
                    <a:cubicBezTo>
                      <a:pt x="438270" y="1542887"/>
                      <a:pt x="339882" y="1641274"/>
                      <a:pt x="219135" y="1641274"/>
                    </a:cubicBezTo>
                    <a:cubicBezTo>
                      <a:pt x="98387" y="1641274"/>
                      <a:pt x="0" y="1542887"/>
                      <a:pt x="0" y="1422139"/>
                    </a:cubicBezTo>
                    <a:lnTo>
                      <a:pt x="0" y="0"/>
                    </a:lnTo>
                    <a:lnTo>
                      <a:pt x="438270" y="0"/>
                    </a:lnTo>
                    <a:close/>
                  </a:path>
                </a:pathLst>
              </a:custGeom>
              <a:noFill/>
              <a:ln w="42234" cap="flat">
                <a:solidFill>
                  <a:schemeClr val="accent6">
                    <a:lumMod val="60000"/>
                    <a:lumOff val="40000"/>
                  </a:schemeClr>
                </a:solid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7C0FF95F-B3D1-4369-A9C1-E67904E4D32C}"/>
                  </a:ext>
                </a:extLst>
              </p:cNvPr>
              <p:cNvSpPr/>
              <p:nvPr/>
            </p:nvSpPr>
            <p:spPr>
              <a:xfrm>
                <a:off x="7178315" y="1781197"/>
                <a:ext cx="438269" cy="597775"/>
              </a:xfrm>
              <a:custGeom>
                <a:avLst/>
                <a:gdLst>
                  <a:gd name="connsiteX0" fmla="*/ 438269 w 438269"/>
                  <a:gd name="connsiteY0" fmla="*/ 0 h 597775"/>
                  <a:gd name="connsiteX1" fmla="*/ 438269 w 438269"/>
                  <a:gd name="connsiteY1" fmla="*/ 377150 h 597775"/>
                  <a:gd name="connsiteX2" fmla="*/ 219135 w 438269"/>
                  <a:gd name="connsiteY2" fmla="*/ 597776 h 597775"/>
                  <a:gd name="connsiteX3" fmla="*/ 0 w 438269"/>
                  <a:gd name="connsiteY3" fmla="*/ 377150 h 597775"/>
                  <a:gd name="connsiteX4" fmla="*/ 0 w 438269"/>
                  <a:gd name="connsiteY4" fmla="*/ 0 h 597775"/>
                  <a:gd name="connsiteX5" fmla="*/ 438269 w 438269"/>
                  <a:gd name="connsiteY5" fmla="*/ 0 h 59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69" h="597775">
                    <a:moveTo>
                      <a:pt x="438269" y="0"/>
                    </a:moveTo>
                    <a:lnTo>
                      <a:pt x="438269" y="377150"/>
                    </a:lnTo>
                    <a:cubicBezTo>
                      <a:pt x="438269" y="497898"/>
                      <a:pt x="339882" y="597776"/>
                      <a:pt x="219135" y="597776"/>
                    </a:cubicBezTo>
                    <a:cubicBezTo>
                      <a:pt x="98387" y="597776"/>
                      <a:pt x="0" y="499388"/>
                      <a:pt x="0" y="377150"/>
                    </a:cubicBezTo>
                    <a:lnTo>
                      <a:pt x="0" y="0"/>
                    </a:lnTo>
                    <a:lnTo>
                      <a:pt x="438269" y="0"/>
                    </a:lnTo>
                    <a:close/>
                  </a:path>
                </a:pathLst>
              </a:custGeom>
              <a:solidFill>
                <a:srgbClr val="F58765"/>
              </a:solidFill>
              <a:ln w="14883"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A9DF4C56-DBDC-4419-BB11-7825B96A3FF0}"/>
                  </a:ext>
                </a:extLst>
              </p:cNvPr>
              <p:cNvSpPr/>
              <p:nvPr/>
            </p:nvSpPr>
            <p:spPr>
              <a:xfrm>
                <a:off x="7178315" y="734717"/>
                <a:ext cx="438269" cy="1641273"/>
              </a:xfrm>
              <a:custGeom>
                <a:avLst/>
                <a:gdLst>
                  <a:gd name="connsiteX0" fmla="*/ 438269 w 438269"/>
                  <a:gd name="connsiteY0" fmla="*/ 0 h 1641273"/>
                  <a:gd name="connsiteX1" fmla="*/ 438269 w 438269"/>
                  <a:gd name="connsiteY1" fmla="*/ 1422139 h 1641273"/>
                  <a:gd name="connsiteX2" fmla="*/ 219135 w 438269"/>
                  <a:gd name="connsiteY2" fmla="*/ 1641274 h 1641273"/>
                  <a:gd name="connsiteX3" fmla="*/ 0 w 438269"/>
                  <a:gd name="connsiteY3" fmla="*/ 1422139 h 1641273"/>
                  <a:gd name="connsiteX4" fmla="*/ 0 w 438269"/>
                  <a:gd name="connsiteY4" fmla="*/ 0 h 1641273"/>
                  <a:gd name="connsiteX5" fmla="*/ 438269 w 438269"/>
                  <a:gd name="connsiteY5" fmla="*/ 0 h 1641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69" h="1641273">
                    <a:moveTo>
                      <a:pt x="438269" y="0"/>
                    </a:moveTo>
                    <a:lnTo>
                      <a:pt x="438269" y="1422139"/>
                    </a:lnTo>
                    <a:cubicBezTo>
                      <a:pt x="438269" y="1542887"/>
                      <a:pt x="339882" y="1641274"/>
                      <a:pt x="219135" y="1641274"/>
                    </a:cubicBezTo>
                    <a:cubicBezTo>
                      <a:pt x="98387" y="1641274"/>
                      <a:pt x="0" y="1542887"/>
                      <a:pt x="0" y="1422139"/>
                    </a:cubicBezTo>
                    <a:lnTo>
                      <a:pt x="0" y="0"/>
                    </a:lnTo>
                    <a:lnTo>
                      <a:pt x="438269" y="0"/>
                    </a:lnTo>
                    <a:close/>
                  </a:path>
                </a:pathLst>
              </a:custGeom>
              <a:noFill/>
              <a:ln w="42234" cap="flat">
                <a:solidFill>
                  <a:schemeClr val="accent6">
                    <a:lumMod val="60000"/>
                    <a:lumOff val="40000"/>
                  </a:schemeClr>
                </a:solid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1EBCF67-03F9-47F9-8664-B6F7298E4203}"/>
                  </a:ext>
                </a:extLst>
              </p:cNvPr>
              <p:cNvSpPr/>
              <p:nvPr/>
            </p:nvSpPr>
            <p:spPr>
              <a:xfrm>
                <a:off x="6559669" y="1025406"/>
                <a:ext cx="438269" cy="1053933"/>
              </a:xfrm>
              <a:custGeom>
                <a:avLst/>
                <a:gdLst>
                  <a:gd name="connsiteX0" fmla="*/ 438269 w 438269"/>
                  <a:gd name="connsiteY0" fmla="*/ 0 h 1053933"/>
                  <a:gd name="connsiteX1" fmla="*/ 438269 w 438269"/>
                  <a:gd name="connsiteY1" fmla="*/ 833308 h 1053933"/>
                  <a:gd name="connsiteX2" fmla="*/ 219135 w 438269"/>
                  <a:gd name="connsiteY2" fmla="*/ 1053933 h 1053933"/>
                  <a:gd name="connsiteX3" fmla="*/ 0 w 438269"/>
                  <a:gd name="connsiteY3" fmla="*/ 833308 h 1053933"/>
                  <a:gd name="connsiteX4" fmla="*/ 0 w 438269"/>
                  <a:gd name="connsiteY4" fmla="*/ 0 h 1053933"/>
                  <a:gd name="connsiteX5" fmla="*/ 438269 w 438269"/>
                  <a:gd name="connsiteY5" fmla="*/ 0 h 1053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69" h="1053933">
                    <a:moveTo>
                      <a:pt x="438269" y="0"/>
                    </a:moveTo>
                    <a:lnTo>
                      <a:pt x="438269" y="833308"/>
                    </a:lnTo>
                    <a:cubicBezTo>
                      <a:pt x="438269" y="954056"/>
                      <a:pt x="339882" y="1053933"/>
                      <a:pt x="219135" y="1053933"/>
                    </a:cubicBezTo>
                    <a:cubicBezTo>
                      <a:pt x="98387" y="1053933"/>
                      <a:pt x="0" y="955546"/>
                      <a:pt x="0" y="833308"/>
                    </a:cubicBezTo>
                    <a:lnTo>
                      <a:pt x="0" y="0"/>
                    </a:lnTo>
                    <a:lnTo>
                      <a:pt x="438269" y="0"/>
                    </a:lnTo>
                    <a:close/>
                  </a:path>
                </a:pathLst>
              </a:custGeom>
              <a:solidFill>
                <a:srgbClr val="F1613F"/>
              </a:solidFill>
              <a:ln w="14883"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55970347-FC28-4EF5-9EBC-78D91B2B98C5}"/>
                  </a:ext>
                </a:extLst>
              </p:cNvPr>
              <p:cNvSpPr/>
              <p:nvPr/>
            </p:nvSpPr>
            <p:spPr>
              <a:xfrm>
                <a:off x="6559670" y="436575"/>
                <a:ext cx="438269" cy="1641273"/>
              </a:xfrm>
              <a:custGeom>
                <a:avLst/>
                <a:gdLst>
                  <a:gd name="connsiteX0" fmla="*/ 438269 w 438269"/>
                  <a:gd name="connsiteY0" fmla="*/ 0 h 1641273"/>
                  <a:gd name="connsiteX1" fmla="*/ 438269 w 438269"/>
                  <a:gd name="connsiteY1" fmla="*/ 1422139 h 1641273"/>
                  <a:gd name="connsiteX2" fmla="*/ 219135 w 438269"/>
                  <a:gd name="connsiteY2" fmla="*/ 1641274 h 1641273"/>
                  <a:gd name="connsiteX3" fmla="*/ 0 w 438269"/>
                  <a:gd name="connsiteY3" fmla="*/ 1422139 h 1641273"/>
                  <a:gd name="connsiteX4" fmla="*/ 0 w 438269"/>
                  <a:gd name="connsiteY4" fmla="*/ 0 h 1641273"/>
                  <a:gd name="connsiteX5" fmla="*/ 438269 w 438269"/>
                  <a:gd name="connsiteY5" fmla="*/ 0 h 1641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69" h="1641273">
                    <a:moveTo>
                      <a:pt x="438269" y="0"/>
                    </a:moveTo>
                    <a:lnTo>
                      <a:pt x="438269" y="1422139"/>
                    </a:lnTo>
                    <a:cubicBezTo>
                      <a:pt x="438269" y="1542887"/>
                      <a:pt x="339882" y="1641274"/>
                      <a:pt x="219135" y="1641274"/>
                    </a:cubicBezTo>
                    <a:cubicBezTo>
                      <a:pt x="98387" y="1641274"/>
                      <a:pt x="0" y="1542887"/>
                      <a:pt x="0" y="1422139"/>
                    </a:cubicBezTo>
                    <a:lnTo>
                      <a:pt x="0" y="0"/>
                    </a:lnTo>
                    <a:lnTo>
                      <a:pt x="438269" y="0"/>
                    </a:lnTo>
                    <a:close/>
                  </a:path>
                </a:pathLst>
              </a:custGeom>
              <a:noFill/>
              <a:ln w="42234" cap="flat">
                <a:solidFill>
                  <a:srgbClr val="A0A3A7"/>
                </a:solidFill>
                <a:prstDash val="solid"/>
                <a:miter/>
              </a:ln>
            </p:spPr>
            <p:txBody>
              <a:bodyPr rtlCol="0" anchor="ctr"/>
              <a:lstStyle/>
              <a:p>
                <a:endParaRPr lang="en-US"/>
              </a:p>
            </p:txBody>
          </p:sp>
        </p:grpSp>
        <p:grpSp>
          <p:nvGrpSpPr>
            <p:cNvPr id="26" name="Graphic 45">
              <a:extLst>
                <a:ext uri="{FF2B5EF4-FFF2-40B4-BE49-F238E27FC236}">
                  <a16:creationId xmlns:a16="http://schemas.microsoft.com/office/drawing/2014/main" id="{7E09D91B-9F8A-4B53-A27E-CE1E1ABB215B}"/>
                </a:ext>
              </a:extLst>
            </p:cNvPr>
            <p:cNvGrpSpPr/>
            <p:nvPr/>
          </p:nvGrpSpPr>
          <p:grpSpPr>
            <a:xfrm>
              <a:off x="5586234" y="602044"/>
              <a:ext cx="605229" cy="597775"/>
              <a:chOff x="5586234" y="602044"/>
              <a:chExt cx="605229" cy="597775"/>
            </a:xfrm>
            <a:solidFill>
              <a:srgbClr val="EE3124"/>
            </a:solidFill>
          </p:grpSpPr>
          <p:sp>
            <p:nvSpPr>
              <p:cNvPr id="33" name="Freeform: Shape 32">
                <a:extLst>
                  <a:ext uri="{FF2B5EF4-FFF2-40B4-BE49-F238E27FC236}">
                    <a16:creationId xmlns:a16="http://schemas.microsoft.com/office/drawing/2014/main" id="{DCB5322B-19E5-4F20-88BE-E0089870F44E}"/>
                  </a:ext>
                </a:extLst>
              </p:cNvPr>
              <p:cNvSpPr/>
              <p:nvPr/>
            </p:nvSpPr>
            <p:spPr>
              <a:xfrm>
                <a:off x="5714435" y="605025"/>
                <a:ext cx="172922" cy="299633"/>
              </a:xfrm>
              <a:custGeom>
                <a:avLst/>
                <a:gdLst>
                  <a:gd name="connsiteX0" fmla="*/ 172923 w 172922"/>
                  <a:gd name="connsiteY0" fmla="*/ 299633 h 299633"/>
                  <a:gd name="connsiteX1" fmla="*/ 0 w 172922"/>
                  <a:gd name="connsiteY1" fmla="*/ 46212 h 299633"/>
                  <a:gd name="connsiteX2" fmla="*/ 107331 w 172922"/>
                  <a:gd name="connsiteY2" fmla="*/ 0 h 299633"/>
                </a:gdLst>
                <a:ahLst/>
                <a:cxnLst>
                  <a:cxn ang="0">
                    <a:pos x="connsiteX0" y="connsiteY0"/>
                  </a:cxn>
                  <a:cxn ang="0">
                    <a:pos x="connsiteX1" y="connsiteY1"/>
                  </a:cxn>
                  <a:cxn ang="0">
                    <a:pos x="connsiteX2" y="connsiteY2"/>
                  </a:cxn>
                </a:cxnLst>
                <a:rect l="l" t="t" r="r" b="b"/>
                <a:pathLst>
                  <a:path w="172922" h="299633">
                    <a:moveTo>
                      <a:pt x="172923" y="299633"/>
                    </a:moveTo>
                    <a:lnTo>
                      <a:pt x="0" y="46212"/>
                    </a:lnTo>
                    <a:lnTo>
                      <a:pt x="107331" y="0"/>
                    </a:lnTo>
                    <a:close/>
                  </a:path>
                </a:pathLst>
              </a:custGeom>
              <a:solidFill>
                <a:srgbClr val="EE3124"/>
              </a:solidFill>
              <a:ln w="14883"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CFF99853-C23D-49FE-B18E-9CB11D342820}"/>
                  </a:ext>
                </a:extLst>
              </p:cNvPr>
              <p:cNvSpPr/>
              <p:nvPr/>
            </p:nvSpPr>
            <p:spPr>
              <a:xfrm>
                <a:off x="5882886" y="894223"/>
                <a:ext cx="175903" cy="299633"/>
              </a:xfrm>
              <a:custGeom>
                <a:avLst/>
                <a:gdLst>
                  <a:gd name="connsiteX0" fmla="*/ 0 w 175903"/>
                  <a:gd name="connsiteY0" fmla="*/ 0 h 299633"/>
                  <a:gd name="connsiteX1" fmla="*/ 68573 w 175903"/>
                  <a:gd name="connsiteY1" fmla="*/ 299633 h 299633"/>
                  <a:gd name="connsiteX2" fmla="*/ 175904 w 175903"/>
                  <a:gd name="connsiteY2" fmla="*/ 253421 h 299633"/>
                </a:gdLst>
                <a:ahLst/>
                <a:cxnLst>
                  <a:cxn ang="0">
                    <a:pos x="connsiteX0" y="connsiteY0"/>
                  </a:cxn>
                  <a:cxn ang="0">
                    <a:pos x="connsiteX1" y="connsiteY1"/>
                  </a:cxn>
                  <a:cxn ang="0">
                    <a:pos x="connsiteX2" y="connsiteY2"/>
                  </a:cxn>
                </a:cxnLst>
                <a:rect l="l" t="t" r="r" b="b"/>
                <a:pathLst>
                  <a:path w="175903" h="299633">
                    <a:moveTo>
                      <a:pt x="0" y="0"/>
                    </a:moveTo>
                    <a:lnTo>
                      <a:pt x="68573" y="299633"/>
                    </a:lnTo>
                    <a:lnTo>
                      <a:pt x="175904" y="253421"/>
                    </a:lnTo>
                    <a:close/>
                  </a:path>
                </a:pathLst>
              </a:custGeom>
              <a:solidFill>
                <a:srgbClr val="EE3124"/>
              </a:solidFill>
              <a:ln w="14883"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F1FE5AC8-8DB9-4B60-87C5-80D593E49C88}"/>
                  </a:ext>
                </a:extLst>
              </p:cNvPr>
              <p:cNvSpPr/>
              <p:nvPr/>
            </p:nvSpPr>
            <p:spPr>
              <a:xfrm>
                <a:off x="5891830" y="722792"/>
                <a:ext cx="299633" cy="175903"/>
              </a:xfrm>
              <a:custGeom>
                <a:avLst/>
                <a:gdLst>
                  <a:gd name="connsiteX0" fmla="*/ 0 w 299633"/>
                  <a:gd name="connsiteY0" fmla="*/ 175904 h 175903"/>
                  <a:gd name="connsiteX1" fmla="*/ 251930 w 299633"/>
                  <a:gd name="connsiteY1" fmla="*/ 0 h 175903"/>
                  <a:gd name="connsiteX2" fmla="*/ 299633 w 299633"/>
                  <a:gd name="connsiteY2" fmla="*/ 107331 h 175903"/>
                </a:gdLst>
                <a:ahLst/>
                <a:cxnLst>
                  <a:cxn ang="0">
                    <a:pos x="connsiteX0" y="connsiteY0"/>
                  </a:cxn>
                  <a:cxn ang="0">
                    <a:pos x="connsiteX1" y="connsiteY1"/>
                  </a:cxn>
                  <a:cxn ang="0">
                    <a:pos x="connsiteX2" y="connsiteY2"/>
                  </a:cxn>
                </a:cxnLst>
                <a:rect l="l" t="t" r="r" b="b"/>
                <a:pathLst>
                  <a:path w="299633" h="175903">
                    <a:moveTo>
                      <a:pt x="0" y="175904"/>
                    </a:moveTo>
                    <a:lnTo>
                      <a:pt x="251930" y="0"/>
                    </a:lnTo>
                    <a:lnTo>
                      <a:pt x="299633" y="107331"/>
                    </a:lnTo>
                    <a:close/>
                  </a:path>
                </a:pathLst>
              </a:custGeom>
              <a:solidFill>
                <a:srgbClr val="EE3124"/>
              </a:solidFill>
              <a:ln w="14883"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EA4F3D7D-C949-453B-BD29-2A3359B50791}"/>
                  </a:ext>
                </a:extLst>
              </p:cNvPr>
              <p:cNvSpPr/>
              <p:nvPr/>
            </p:nvSpPr>
            <p:spPr>
              <a:xfrm>
                <a:off x="5589215" y="900186"/>
                <a:ext cx="298142" cy="177394"/>
              </a:xfrm>
              <a:custGeom>
                <a:avLst/>
                <a:gdLst>
                  <a:gd name="connsiteX0" fmla="*/ 298142 w 298142"/>
                  <a:gd name="connsiteY0" fmla="*/ 0 h 177394"/>
                  <a:gd name="connsiteX1" fmla="*/ 0 w 298142"/>
                  <a:gd name="connsiteY1" fmla="*/ 70063 h 177394"/>
                  <a:gd name="connsiteX2" fmla="*/ 47703 w 298142"/>
                  <a:gd name="connsiteY2" fmla="*/ 177395 h 177394"/>
                </a:gdLst>
                <a:ahLst/>
                <a:cxnLst>
                  <a:cxn ang="0">
                    <a:pos x="connsiteX0" y="connsiteY0"/>
                  </a:cxn>
                  <a:cxn ang="0">
                    <a:pos x="connsiteX1" y="connsiteY1"/>
                  </a:cxn>
                  <a:cxn ang="0">
                    <a:pos x="connsiteX2" y="connsiteY2"/>
                  </a:cxn>
                </a:cxnLst>
                <a:rect l="l" t="t" r="r" b="b"/>
                <a:pathLst>
                  <a:path w="298142" h="177394">
                    <a:moveTo>
                      <a:pt x="298142" y="0"/>
                    </a:moveTo>
                    <a:lnTo>
                      <a:pt x="0" y="70063"/>
                    </a:lnTo>
                    <a:lnTo>
                      <a:pt x="47703" y="177395"/>
                    </a:lnTo>
                    <a:close/>
                  </a:path>
                </a:pathLst>
              </a:custGeom>
              <a:solidFill>
                <a:srgbClr val="EE3124"/>
              </a:solidFill>
              <a:ln w="14883"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C7304270-235E-46E5-8017-E2630FC422FA}"/>
                  </a:ext>
                </a:extLst>
              </p:cNvPr>
              <p:cNvSpPr/>
              <p:nvPr/>
            </p:nvSpPr>
            <p:spPr>
              <a:xfrm>
                <a:off x="5879904" y="898696"/>
                <a:ext cx="304105" cy="153543"/>
              </a:xfrm>
              <a:custGeom>
                <a:avLst/>
                <a:gdLst>
                  <a:gd name="connsiteX0" fmla="*/ 0 w 304105"/>
                  <a:gd name="connsiteY0" fmla="*/ 0 h 153543"/>
                  <a:gd name="connsiteX1" fmla="*/ 304105 w 304105"/>
                  <a:gd name="connsiteY1" fmla="*/ 41740 h 153543"/>
                  <a:gd name="connsiteX2" fmla="*/ 266837 w 304105"/>
                  <a:gd name="connsiteY2" fmla="*/ 153543 h 153543"/>
                </a:gdLst>
                <a:ahLst/>
                <a:cxnLst>
                  <a:cxn ang="0">
                    <a:pos x="connsiteX0" y="connsiteY0"/>
                  </a:cxn>
                  <a:cxn ang="0">
                    <a:pos x="connsiteX1" y="connsiteY1"/>
                  </a:cxn>
                  <a:cxn ang="0">
                    <a:pos x="connsiteX2" y="connsiteY2"/>
                  </a:cxn>
                </a:cxnLst>
                <a:rect l="l" t="t" r="r" b="b"/>
                <a:pathLst>
                  <a:path w="304105" h="153543">
                    <a:moveTo>
                      <a:pt x="0" y="0"/>
                    </a:moveTo>
                    <a:lnTo>
                      <a:pt x="304105" y="41740"/>
                    </a:lnTo>
                    <a:lnTo>
                      <a:pt x="266837" y="153543"/>
                    </a:lnTo>
                    <a:close/>
                  </a:path>
                </a:pathLst>
              </a:custGeom>
              <a:solidFill>
                <a:srgbClr val="EE3124"/>
              </a:solidFill>
              <a:ln w="14883"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67BD7011-4C7B-46EE-A93E-B88CD69021ED}"/>
                  </a:ext>
                </a:extLst>
              </p:cNvPr>
              <p:cNvSpPr/>
              <p:nvPr/>
            </p:nvSpPr>
            <p:spPr>
              <a:xfrm>
                <a:off x="5586234" y="749624"/>
                <a:ext cx="304105" cy="152052"/>
              </a:xfrm>
              <a:custGeom>
                <a:avLst/>
                <a:gdLst>
                  <a:gd name="connsiteX0" fmla="*/ 304105 w 304105"/>
                  <a:gd name="connsiteY0" fmla="*/ 152053 h 152052"/>
                  <a:gd name="connsiteX1" fmla="*/ 37268 w 304105"/>
                  <a:gd name="connsiteY1" fmla="*/ 0 h 152052"/>
                  <a:gd name="connsiteX2" fmla="*/ 0 w 304105"/>
                  <a:gd name="connsiteY2" fmla="*/ 111803 h 152052"/>
                </a:gdLst>
                <a:ahLst/>
                <a:cxnLst>
                  <a:cxn ang="0">
                    <a:pos x="connsiteX0" y="connsiteY0"/>
                  </a:cxn>
                  <a:cxn ang="0">
                    <a:pos x="connsiteX1" y="connsiteY1"/>
                  </a:cxn>
                  <a:cxn ang="0">
                    <a:pos x="connsiteX2" y="connsiteY2"/>
                  </a:cxn>
                </a:cxnLst>
                <a:rect l="l" t="t" r="r" b="b"/>
                <a:pathLst>
                  <a:path w="304105" h="152052">
                    <a:moveTo>
                      <a:pt x="304105" y="152053"/>
                    </a:moveTo>
                    <a:lnTo>
                      <a:pt x="37268" y="0"/>
                    </a:lnTo>
                    <a:lnTo>
                      <a:pt x="0" y="111803"/>
                    </a:lnTo>
                    <a:close/>
                  </a:path>
                </a:pathLst>
              </a:custGeom>
              <a:solidFill>
                <a:srgbClr val="EE3124"/>
              </a:solidFill>
              <a:ln w="14883"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5B84322B-CCD6-4442-BB22-AA4539474D06}"/>
                  </a:ext>
                </a:extLst>
              </p:cNvPr>
              <p:cNvSpPr/>
              <p:nvPr/>
            </p:nvSpPr>
            <p:spPr>
              <a:xfrm>
                <a:off x="5885867" y="602044"/>
                <a:ext cx="175904" cy="299633"/>
              </a:xfrm>
              <a:custGeom>
                <a:avLst/>
                <a:gdLst>
                  <a:gd name="connsiteX0" fmla="*/ 0 w 175904"/>
                  <a:gd name="connsiteY0" fmla="*/ 299633 h 299633"/>
                  <a:gd name="connsiteX1" fmla="*/ 68573 w 175904"/>
                  <a:gd name="connsiteY1" fmla="*/ 0 h 299633"/>
                  <a:gd name="connsiteX2" fmla="*/ 175904 w 175904"/>
                  <a:gd name="connsiteY2" fmla="*/ 47703 h 299633"/>
                </a:gdLst>
                <a:ahLst/>
                <a:cxnLst>
                  <a:cxn ang="0">
                    <a:pos x="connsiteX0" y="connsiteY0"/>
                  </a:cxn>
                  <a:cxn ang="0">
                    <a:pos x="connsiteX1" y="connsiteY1"/>
                  </a:cxn>
                  <a:cxn ang="0">
                    <a:pos x="connsiteX2" y="connsiteY2"/>
                  </a:cxn>
                </a:cxnLst>
                <a:rect l="l" t="t" r="r" b="b"/>
                <a:pathLst>
                  <a:path w="175904" h="299633">
                    <a:moveTo>
                      <a:pt x="0" y="299633"/>
                    </a:moveTo>
                    <a:lnTo>
                      <a:pt x="68573" y="0"/>
                    </a:lnTo>
                    <a:lnTo>
                      <a:pt x="175904" y="47703"/>
                    </a:lnTo>
                    <a:close/>
                  </a:path>
                </a:pathLst>
              </a:custGeom>
              <a:solidFill>
                <a:srgbClr val="EE3124"/>
              </a:solidFill>
              <a:ln w="14883"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6E49A618-0013-4D58-8562-D73421185070}"/>
                  </a:ext>
                </a:extLst>
              </p:cNvPr>
              <p:cNvSpPr/>
              <p:nvPr/>
            </p:nvSpPr>
            <p:spPr>
              <a:xfrm>
                <a:off x="5712945" y="900186"/>
                <a:ext cx="172922" cy="299633"/>
              </a:xfrm>
              <a:custGeom>
                <a:avLst/>
                <a:gdLst>
                  <a:gd name="connsiteX0" fmla="*/ 172923 w 172922"/>
                  <a:gd name="connsiteY0" fmla="*/ 0 h 299633"/>
                  <a:gd name="connsiteX1" fmla="*/ 0 w 172922"/>
                  <a:gd name="connsiteY1" fmla="*/ 253421 h 299633"/>
                  <a:gd name="connsiteX2" fmla="*/ 107331 w 172922"/>
                  <a:gd name="connsiteY2" fmla="*/ 299633 h 299633"/>
                </a:gdLst>
                <a:ahLst/>
                <a:cxnLst>
                  <a:cxn ang="0">
                    <a:pos x="connsiteX0" y="connsiteY0"/>
                  </a:cxn>
                  <a:cxn ang="0">
                    <a:pos x="connsiteX1" y="connsiteY1"/>
                  </a:cxn>
                  <a:cxn ang="0">
                    <a:pos x="connsiteX2" y="connsiteY2"/>
                  </a:cxn>
                </a:cxnLst>
                <a:rect l="l" t="t" r="r" b="b"/>
                <a:pathLst>
                  <a:path w="172922" h="299633">
                    <a:moveTo>
                      <a:pt x="172923" y="0"/>
                    </a:moveTo>
                    <a:lnTo>
                      <a:pt x="0" y="253421"/>
                    </a:lnTo>
                    <a:lnTo>
                      <a:pt x="107331" y="299633"/>
                    </a:lnTo>
                    <a:close/>
                  </a:path>
                </a:pathLst>
              </a:custGeom>
              <a:solidFill>
                <a:srgbClr val="EE3124"/>
              </a:solidFill>
              <a:ln w="14883" cap="flat">
                <a:noFill/>
                <a:prstDash val="solid"/>
                <a:miter/>
              </a:ln>
            </p:spPr>
            <p:txBody>
              <a:bodyPr rtlCol="0" anchor="ctr"/>
              <a:lstStyle/>
              <a:p>
                <a:endParaRPr lang="en-US"/>
              </a:p>
            </p:txBody>
          </p:sp>
        </p:grpSp>
        <p:grpSp>
          <p:nvGrpSpPr>
            <p:cNvPr id="27" name="Graphic 45">
              <a:extLst>
                <a:ext uri="{FF2B5EF4-FFF2-40B4-BE49-F238E27FC236}">
                  <a16:creationId xmlns:a16="http://schemas.microsoft.com/office/drawing/2014/main" id="{9AA89886-A71B-4F0A-BA21-AC10D21C04FB}"/>
                </a:ext>
              </a:extLst>
            </p:cNvPr>
            <p:cNvGrpSpPr/>
            <p:nvPr/>
          </p:nvGrpSpPr>
          <p:grpSpPr>
            <a:xfrm>
              <a:off x="5219519" y="415705"/>
              <a:ext cx="3799825" cy="1849987"/>
              <a:chOff x="5219519" y="415705"/>
              <a:chExt cx="3799825" cy="1849987"/>
            </a:xfrm>
            <a:solidFill>
              <a:schemeClr val="accent1"/>
            </a:solidFill>
          </p:grpSpPr>
          <p:sp>
            <p:nvSpPr>
              <p:cNvPr id="28" name="Freeform: Shape 27">
                <a:extLst>
                  <a:ext uri="{FF2B5EF4-FFF2-40B4-BE49-F238E27FC236}">
                    <a16:creationId xmlns:a16="http://schemas.microsoft.com/office/drawing/2014/main" id="{5EE67D1F-32F4-4357-84FF-0A488A9B4DA9}"/>
                  </a:ext>
                </a:extLst>
              </p:cNvPr>
              <p:cNvSpPr/>
              <p:nvPr/>
            </p:nvSpPr>
            <p:spPr>
              <a:xfrm>
                <a:off x="5771082" y="1743929"/>
                <a:ext cx="521749" cy="521763"/>
              </a:xfrm>
              <a:custGeom>
                <a:avLst/>
                <a:gdLst>
                  <a:gd name="connsiteX0" fmla="*/ 0 w 521749"/>
                  <a:gd name="connsiteY0" fmla="*/ 260875 h 521763"/>
                  <a:gd name="connsiteX1" fmla="*/ 260875 w 521749"/>
                  <a:gd name="connsiteY1" fmla="*/ 0 h 521763"/>
                  <a:gd name="connsiteX2" fmla="*/ 521749 w 521749"/>
                  <a:gd name="connsiteY2" fmla="*/ 260875 h 521763"/>
                  <a:gd name="connsiteX3" fmla="*/ 260875 w 521749"/>
                  <a:gd name="connsiteY3" fmla="*/ 521749 h 521763"/>
                  <a:gd name="connsiteX4" fmla="*/ 0 w 521749"/>
                  <a:gd name="connsiteY4" fmla="*/ 260875 h 521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1749" h="521763">
                    <a:moveTo>
                      <a:pt x="0" y="260875"/>
                    </a:moveTo>
                    <a:cubicBezTo>
                      <a:pt x="0" y="116276"/>
                      <a:pt x="117766" y="0"/>
                      <a:pt x="260875" y="0"/>
                    </a:cubicBezTo>
                    <a:cubicBezTo>
                      <a:pt x="405474" y="0"/>
                      <a:pt x="521749" y="117766"/>
                      <a:pt x="521749" y="260875"/>
                    </a:cubicBezTo>
                    <a:cubicBezTo>
                      <a:pt x="521749" y="403983"/>
                      <a:pt x="403983" y="521749"/>
                      <a:pt x="260875" y="521749"/>
                    </a:cubicBezTo>
                    <a:cubicBezTo>
                      <a:pt x="116276" y="523240"/>
                      <a:pt x="0" y="405474"/>
                      <a:pt x="0" y="260875"/>
                    </a:cubicBezTo>
                  </a:path>
                </a:pathLst>
              </a:custGeom>
              <a:solidFill>
                <a:schemeClr val="accent6">
                  <a:lumMod val="60000"/>
                  <a:lumOff val="40000"/>
                </a:schemeClr>
              </a:solidFill>
              <a:ln w="14883" cap="flat">
                <a:noFill/>
                <a:prstDash val="solid"/>
                <a:miter/>
              </a:ln>
            </p:spPr>
            <p:txBody>
              <a:bodyPr rtlCol="0" anchor="ctr"/>
              <a:lstStyle/>
              <a:p>
                <a:endParaRPr lang="en-US" dirty="0"/>
              </a:p>
            </p:txBody>
          </p:sp>
          <p:sp>
            <p:nvSpPr>
              <p:cNvPr id="29" name="Freeform: Shape 28">
                <a:extLst>
                  <a:ext uri="{FF2B5EF4-FFF2-40B4-BE49-F238E27FC236}">
                    <a16:creationId xmlns:a16="http://schemas.microsoft.com/office/drawing/2014/main" id="{84CEC5B1-8AE2-471F-B04E-868E14165313}"/>
                  </a:ext>
                </a:extLst>
              </p:cNvPr>
              <p:cNvSpPr/>
              <p:nvPr/>
            </p:nvSpPr>
            <p:spPr>
              <a:xfrm>
                <a:off x="8463308" y="901677"/>
                <a:ext cx="369696" cy="369696"/>
              </a:xfrm>
              <a:custGeom>
                <a:avLst/>
                <a:gdLst>
                  <a:gd name="connsiteX0" fmla="*/ 0 w 369696"/>
                  <a:gd name="connsiteY0" fmla="*/ 184848 h 369696"/>
                  <a:gd name="connsiteX1" fmla="*/ 184848 w 369696"/>
                  <a:gd name="connsiteY1" fmla="*/ 0 h 369696"/>
                  <a:gd name="connsiteX2" fmla="*/ 369696 w 369696"/>
                  <a:gd name="connsiteY2" fmla="*/ 184848 h 369696"/>
                  <a:gd name="connsiteX3" fmla="*/ 184848 w 369696"/>
                  <a:gd name="connsiteY3" fmla="*/ 369697 h 369696"/>
                  <a:gd name="connsiteX4" fmla="*/ 0 w 369696"/>
                  <a:gd name="connsiteY4" fmla="*/ 184848 h 3696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9696" h="369696">
                    <a:moveTo>
                      <a:pt x="0" y="184848"/>
                    </a:moveTo>
                    <a:cubicBezTo>
                      <a:pt x="0" y="81989"/>
                      <a:pt x="83480" y="0"/>
                      <a:pt x="184848" y="0"/>
                    </a:cubicBezTo>
                    <a:cubicBezTo>
                      <a:pt x="287708" y="0"/>
                      <a:pt x="369696" y="83480"/>
                      <a:pt x="369696" y="184848"/>
                    </a:cubicBezTo>
                    <a:cubicBezTo>
                      <a:pt x="369696" y="286217"/>
                      <a:pt x="286217" y="369697"/>
                      <a:pt x="184848" y="369697"/>
                    </a:cubicBezTo>
                    <a:cubicBezTo>
                      <a:pt x="81989" y="369697"/>
                      <a:pt x="0" y="286217"/>
                      <a:pt x="0" y="184848"/>
                    </a:cubicBezTo>
                  </a:path>
                </a:pathLst>
              </a:custGeom>
              <a:solidFill>
                <a:schemeClr val="tx2"/>
              </a:solidFill>
              <a:ln w="14883"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B54F5636-B7B3-4BAA-A998-E2B7CA029F6A}"/>
                  </a:ext>
                </a:extLst>
              </p:cNvPr>
              <p:cNvSpPr/>
              <p:nvPr/>
            </p:nvSpPr>
            <p:spPr>
              <a:xfrm>
                <a:off x="5219519" y="1350381"/>
                <a:ext cx="369696" cy="369696"/>
              </a:xfrm>
              <a:custGeom>
                <a:avLst/>
                <a:gdLst>
                  <a:gd name="connsiteX0" fmla="*/ 0 w 369696"/>
                  <a:gd name="connsiteY0" fmla="*/ 184848 h 369696"/>
                  <a:gd name="connsiteX1" fmla="*/ 184848 w 369696"/>
                  <a:gd name="connsiteY1" fmla="*/ 0 h 369696"/>
                  <a:gd name="connsiteX2" fmla="*/ 369697 w 369696"/>
                  <a:gd name="connsiteY2" fmla="*/ 184848 h 369696"/>
                  <a:gd name="connsiteX3" fmla="*/ 184848 w 369696"/>
                  <a:gd name="connsiteY3" fmla="*/ 369697 h 369696"/>
                  <a:gd name="connsiteX4" fmla="*/ 0 w 369696"/>
                  <a:gd name="connsiteY4" fmla="*/ 184848 h 3696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9696" h="369696">
                    <a:moveTo>
                      <a:pt x="0" y="184848"/>
                    </a:moveTo>
                    <a:cubicBezTo>
                      <a:pt x="0" y="81989"/>
                      <a:pt x="83480" y="0"/>
                      <a:pt x="184848" y="0"/>
                    </a:cubicBezTo>
                    <a:cubicBezTo>
                      <a:pt x="286217" y="0"/>
                      <a:pt x="369697" y="83480"/>
                      <a:pt x="369697" y="184848"/>
                    </a:cubicBezTo>
                    <a:cubicBezTo>
                      <a:pt x="369697" y="286217"/>
                      <a:pt x="286217" y="369697"/>
                      <a:pt x="184848" y="369697"/>
                    </a:cubicBezTo>
                    <a:cubicBezTo>
                      <a:pt x="83480" y="369697"/>
                      <a:pt x="0" y="287707"/>
                      <a:pt x="0" y="184848"/>
                    </a:cubicBezTo>
                  </a:path>
                </a:pathLst>
              </a:custGeom>
              <a:solidFill>
                <a:schemeClr val="bg1">
                  <a:lumMod val="50000"/>
                </a:schemeClr>
              </a:solidFill>
              <a:ln w="14883"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0E94AD7E-4590-4241-864A-E52F05048527}"/>
                  </a:ext>
                </a:extLst>
              </p:cNvPr>
              <p:cNvSpPr/>
              <p:nvPr/>
            </p:nvSpPr>
            <p:spPr>
              <a:xfrm>
                <a:off x="8798719" y="415705"/>
                <a:ext cx="220625" cy="220625"/>
              </a:xfrm>
              <a:custGeom>
                <a:avLst/>
                <a:gdLst>
                  <a:gd name="connsiteX0" fmla="*/ 0 w 220625"/>
                  <a:gd name="connsiteY0" fmla="*/ 110313 h 220625"/>
                  <a:gd name="connsiteX1" fmla="*/ 110313 w 220625"/>
                  <a:gd name="connsiteY1" fmla="*/ 0 h 220625"/>
                  <a:gd name="connsiteX2" fmla="*/ 220625 w 220625"/>
                  <a:gd name="connsiteY2" fmla="*/ 110313 h 220625"/>
                  <a:gd name="connsiteX3" fmla="*/ 110313 w 220625"/>
                  <a:gd name="connsiteY3" fmla="*/ 220625 h 220625"/>
                  <a:gd name="connsiteX4" fmla="*/ 0 w 220625"/>
                  <a:gd name="connsiteY4" fmla="*/ 110313 h 220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625" h="220625">
                    <a:moveTo>
                      <a:pt x="0" y="110313"/>
                    </a:moveTo>
                    <a:cubicBezTo>
                      <a:pt x="0" y="49194"/>
                      <a:pt x="49193" y="0"/>
                      <a:pt x="110313" y="0"/>
                    </a:cubicBezTo>
                    <a:cubicBezTo>
                      <a:pt x="171432" y="0"/>
                      <a:pt x="220625" y="49194"/>
                      <a:pt x="220625" y="110313"/>
                    </a:cubicBezTo>
                    <a:cubicBezTo>
                      <a:pt x="220625" y="171432"/>
                      <a:pt x="171432" y="220625"/>
                      <a:pt x="110313" y="220625"/>
                    </a:cubicBezTo>
                    <a:cubicBezTo>
                      <a:pt x="49193" y="220625"/>
                      <a:pt x="0" y="171432"/>
                      <a:pt x="0" y="110313"/>
                    </a:cubicBezTo>
                  </a:path>
                </a:pathLst>
              </a:custGeom>
              <a:solidFill>
                <a:schemeClr val="accent6">
                  <a:lumMod val="60000"/>
                  <a:lumOff val="40000"/>
                </a:schemeClr>
              </a:solidFill>
              <a:ln w="14883"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F81DE303-33CB-4249-966F-F7CABD78CB6E}"/>
                  </a:ext>
                </a:extLst>
              </p:cNvPr>
              <p:cNvSpPr/>
              <p:nvPr/>
            </p:nvSpPr>
            <p:spPr>
              <a:xfrm>
                <a:off x="8798719" y="1658959"/>
                <a:ext cx="220625" cy="220625"/>
              </a:xfrm>
              <a:custGeom>
                <a:avLst/>
                <a:gdLst>
                  <a:gd name="connsiteX0" fmla="*/ 0 w 220625"/>
                  <a:gd name="connsiteY0" fmla="*/ 110313 h 220625"/>
                  <a:gd name="connsiteX1" fmla="*/ 110313 w 220625"/>
                  <a:gd name="connsiteY1" fmla="*/ 0 h 220625"/>
                  <a:gd name="connsiteX2" fmla="*/ 220625 w 220625"/>
                  <a:gd name="connsiteY2" fmla="*/ 110313 h 220625"/>
                  <a:gd name="connsiteX3" fmla="*/ 110313 w 220625"/>
                  <a:gd name="connsiteY3" fmla="*/ 220625 h 220625"/>
                  <a:gd name="connsiteX4" fmla="*/ 0 w 220625"/>
                  <a:gd name="connsiteY4" fmla="*/ 110313 h 220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625" h="220625">
                    <a:moveTo>
                      <a:pt x="0" y="110313"/>
                    </a:moveTo>
                    <a:cubicBezTo>
                      <a:pt x="0" y="49193"/>
                      <a:pt x="49193" y="0"/>
                      <a:pt x="110313" y="0"/>
                    </a:cubicBezTo>
                    <a:cubicBezTo>
                      <a:pt x="171432" y="0"/>
                      <a:pt x="220625" y="49193"/>
                      <a:pt x="220625" y="110313"/>
                    </a:cubicBezTo>
                    <a:cubicBezTo>
                      <a:pt x="220625" y="171432"/>
                      <a:pt x="171432" y="220625"/>
                      <a:pt x="110313" y="220625"/>
                    </a:cubicBezTo>
                    <a:cubicBezTo>
                      <a:pt x="49193" y="220625"/>
                      <a:pt x="0" y="171432"/>
                      <a:pt x="0" y="110313"/>
                    </a:cubicBezTo>
                  </a:path>
                </a:pathLst>
              </a:custGeom>
              <a:solidFill>
                <a:schemeClr val="bg1">
                  <a:lumMod val="50000"/>
                </a:schemeClr>
              </a:solidFill>
              <a:ln w="14883"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811671477"/>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Title Slide">
    <p:bg>
      <p:bgPr>
        <a:solidFill>
          <a:schemeClr val="bg1"/>
        </a:solidFill>
        <a:effectLst/>
      </p:bgPr>
    </p:bg>
    <p:spTree>
      <p:nvGrpSpPr>
        <p:cNvPr id="1" name=""/>
        <p:cNvGrpSpPr/>
        <p:nvPr/>
      </p:nvGrpSpPr>
      <p:grpSpPr>
        <a:xfrm>
          <a:off x="0" y="0"/>
          <a:ext cx="0" cy="0"/>
          <a:chOff x="0" y="0"/>
          <a:chExt cx="0" cy="0"/>
        </a:xfrm>
      </p:grpSpPr>
      <p:sp>
        <p:nvSpPr>
          <p:cNvPr id="5" name="Rectangle 15">
            <a:extLst>
              <a:ext uri="{FF2B5EF4-FFF2-40B4-BE49-F238E27FC236}">
                <a16:creationId xmlns:a16="http://schemas.microsoft.com/office/drawing/2014/main" id="{8E0FAF62-D57D-43AF-B9AA-C3D3DB9748E8}"/>
              </a:ext>
            </a:extLst>
          </p:cNvPr>
          <p:cNvSpPr>
            <a:spLocks noChangeArrowheads="1"/>
          </p:cNvSpPr>
          <p:nvPr userDrawn="1"/>
        </p:nvSpPr>
        <p:spPr bwMode="auto">
          <a:xfrm>
            <a:off x="0" y="0"/>
            <a:ext cx="43891200" cy="4214813"/>
          </a:xfrm>
          <a:prstGeom prst="rect">
            <a:avLst/>
          </a:prstGeom>
          <a:solidFill>
            <a:schemeClr val="accent6"/>
          </a:solidFill>
          <a:ln>
            <a:noFill/>
          </a:ln>
        </p:spPr>
        <p:txBody>
          <a:bodyPr wrap="none" anchor="ct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eaLnBrk="1" hangingPunct="1">
              <a:defRPr/>
            </a:pPr>
            <a:endParaRPr lang="en-US" altLang="en-US" sz="4800"/>
          </a:p>
        </p:txBody>
      </p:sp>
      <p:pic>
        <p:nvPicPr>
          <p:cNvPr id="6" name="Picture 7" descr="MDAnderson Master Logo_Texas_V_Tagline_RGB REV.png">
            <a:extLst>
              <a:ext uri="{FF2B5EF4-FFF2-40B4-BE49-F238E27FC236}">
                <a16:creationId xmlns:a16="http://schemas.microsoft.com/office/drawing/2014/main" id="{D60EA9BC-687F-4658-AAFE-A4430C2F0C99}"/>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7574538" y="1166813"/>
            <a:ext cx="5102225" cy="2468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14">
            <a:extLst>
              <a:ext uri="{FF2B5EF4-FFF2-40B4-BE49-F238E27FC236}">
                <a16:creationId xmlns:a16="http://schemas.microsoft.com/office/drawing/2014/main" id="{3371D3B7-4F0B-4FF8-857D-33084F5E6579}"/>
              </a:ext>
            </a:extLst>
          </p:cNvPr>
          <p:cNvSpPr>
            <a:spLocks noChangeArrowheads="1"/>
          </p:cNvSpPr>
          <p:nvPr userDrawn="1"/>
        </p:nvSpPr>
        <p:spPr bwMode="auto">
          <a:xfrm>
            <a:off x="503238" y="4214813"/>
            <a:ext cx="4156075" cy="796925"/>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3600">
                <a:solidFill>
                  <a:schemeClr val="tx1"/>
                </a:solidFill>
                <a:latin typeface="Arial" panose="020B0604020202020204" pitchFamily="34" charset="0"/>
                <a:ea typeface="MS PGothic" panose="020B0600070205080204" pitchFamily="34" charset="-128"/>
              </a:defRPr>
            </a:lvl1pPr>
            <a:lvl2pPr marL="742950" indent="-285750">
              <a:defRPr sz="3600">
                <a:solidFill>
                  <a:schemeClr val="tx1"/>
                </a:solidFill>
                <a:latin typeface="Arial" panose="020B0604020202020204" pitchFamily="34" charset="0"/>
                <a:ea typeface="MS PGothic" panose="020B0600070205080204" pitchFamily="34" charset="-128"/>
              </a:defRPr>
            </a:lvl2pPr>
            <a:lvl3pPr marL="1143000" indent="-228600">
              <a:defRPr sz="3600">
                <a:solidFill>
                  <a:schemeClr val="tx1"/>
                </a:solidFill>
                <a:latin typeface="Arial" panose="020B0604020202020204" pitchFamily="34" charset="0"/>
                <a:ea typeface="MS PGothic" panose="020B0600070205080204" pitchFamily="34" charset="-128"/>
              </a:defRPr>
            </a:lvl3pPr>
            <a:lvl4pPr marL="1600200" indent="-228600">
              <a:defRPr sz="3600">
                <a:solidFill>
                  <a:schemeClr val="tx1"/>
                </a:solidFill>
                <a:latin typeface="Arial" panose="020B0604020202020204" pitchFamily="34" charset="0"/>
                <a:ea typeface="MS PGothic" panose="020B0600070205080204" pitchFamily="34" charset="-128"/>
              </a:defRPr>
            </a:lvl4pPr>
            <a:lvl5pPr marL="2057400" indent="-228600">
              <a:defRPr sz="36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9pPr>
          </a:lstStyle>
          <a:p>
            <a:pPr eaLnBrk="1" hangingPunct="1"/>
            <a:endParaRPr lang="en-US" altLang="en-US"/>
          </a:p>
        </p:txBody>
      </p:sp>
      <p:cxnSp>
        <p:nvCxnSpPr>
          <p:cNvPr id="8" name="Straight Connector 133">
            <a:extLst>
              <a:ext uri="{FF2B5EF4-FFF2-40B4-BE49-F238E27FC236}">
                <a16:creationId xmlns:a16="http://schemas.microsoft.com/office/drawing/2014/main" id="{AE81D0A8-305C-4496-85E1-3D5F0ACB8DE4}"/>
              </a:ext>
            </a:extLst>
          </p:cNvPr>
          <p:cNvCxnSpPr>
            <a:cxnSpLocks noChangeShapeType="1"/>
          </p:cNvCxnSpPr>
          <p:nvPr userDrawn="1"/>
        </p:nvCxnSpPr>
        <p:spPr bwMode="auto">
          <a:xfrm>
            <a:off x="0" y="4243388"/>
            <a:ext cx="43891200" cy="0"/>
          </a:xfrm>
          <a:prstGeom prst="line">
            <a:avLst/>
          </a:prstGeom>
          <a:noFill/>
          <a:ln w="117475">
            <a:solidFill>
              <a:srgbClr val="FF0000"/>
            </a:solidFill>
            <a:miter lim="800000"/>
            <a:headEnd/>
            <a:tailEnd/>
          </a:ln>
          <a:extLst>
            <a:ext uri="{909E8E84-426E-40DD-AFC4-6F175D3DCCD1}">
              <a14:hiddenFill xmlns:a14="http://schemas.microsoft.com/office/drawing/2010/main">
                <a:noFill/>
              </a14:hiddenFill>
            </a:ext>
          </a:extLst>
        </p:spPr>
      </p:cxnSp>
      <p:sp>
        <p:nvSpPr>
          <p:cNvPr id="10" name="Text Placeholder 10"/>
          <p:cNvSpPr>
            <a:spLocks noGrp="1"/>
          </p:cNvSpPr>
          <p:nvPr>
            <p:ph type="body" sz="quarter" idx="13"/>
          </p:nvPr>
        </p:nvSpPr>
        <p:spPr>
          <a:xfrm>
            <a:off x="6729602" y="445976"/>
            <a:ext cx="29016220" cy="2096178"/>
          </a:xfrm>
          <a:noFill/>
        </p:spPr>
        <p:txBody>
          <a:bodyPr lIns="0" tIns="0" rIns="0" bIns="0" anchor="b"/>
          <a:lstStyle>
            <a:lvl1pPr marL="0" indent="0">
              <a:lnSpc>
                <a:spcPct val="80000"/>
              </a:lnSpc>
              <a:spcBef>
                <a:spcPts val="0"/>
              </a:spcBef>
              <a:buNone/>
              <a:defRPr sz="8100" b="1">
                <a:solidFill>
                  <a:schemeClr val="bg1"/>
                </a:solidFill>
                <a:latin typeface="Arial Narrow" panose="020B0606020202030204" pitchFamily="34" charset="0"/>
              </a:defRPr>
            </a:lvl1pPr>
          </a:lstStyle>
          <a:p>
            <a:pPr lvl="0"/>
            <a:r>
              <a:rPr lang="en-US" dirty="0"/>
              <a:t>Click to edit Master text</a:t>
            </a:r>
          </a:p>
        </p:txBody>
      </p:sp>
      <p:sp>
        <p:nvSpPr>
          <p:cNvPr id="11" name="Text Placeholder 12"/>
          <p:cNvSpPr>
            <a:spLocks noGrp="1"/>
          </p:cNvSpPr>
          <p:nvPr>
            <p:ph type="body" sz="quarter" idx="14"/>
          </p:nvPr>
        </p:nvSpPr>
        <p:spPr>
          <a:xfrm>
            <a:off x="6729600" y="2673084"/>
            <a:ext cx="29016221" cy="637530"/>
          </a:xfrm>
        </p:spPr>
        <p:txBody>
          <a:bodyPr lIns="0" tIns="0" rIns="0" bIns="0"/>
          <a:lstStyle>
            <a:lvl1pPr marL="0" indent="0">
              <a:buNone/>
              <a:defRPr sz="4200" b="1">
                <a:solidFill>
                  <a:schemeClr val="bg1"/>
                </a:solidFill>
                <a:latin typeface="Arial Narrow" panose="020B0606020202030204" pitchFamily="34" charset="0"/>
              </a:defRPr>
            </a:lvl1pPr>
          </a:lstStyle>
          <a:p>
            <a:pPr lvl="0"/>
            <a:r>
              <a:rPr lang="en-US" dirty="0"/>
              <a:t>Click to edit Master</a:t>
            </a:r>
          </a:p>
        </p:txBody>
      </p:sp>
      <p:sp>
        <p:nvSpPr>
          <p:cNvPr id="12" name="Text Placeholder 14"/>
          <p:cNvSpPr>
            <a:spLocks noGrp="1"/>
          </p:cNvSpPr>
          <p:nvPr>
            <p:ph type="body" sz="quarter" idx="15"/>
          </p:nvPr>
        </p:nvSpPr>
        <p:spPr>
          <a:xfrm>
            <a:off x="6729600" y="3441547"/>
            <a:ext cx="29016222" cy="550424"/>
          </a:xfrm>
        </p:spPr>
        <p:txBody>
          <a:bodyPr lIns="0" tIns="0" rIns="0" bIns="0"/>
          <a:lstStyle>
            <a:lvl1pPr marL="0" indent="0">
              <a:buNone/>
              <a:defRPr sz="3000">
                <a:solidFill>
                  <a:schemeClr val="bg1"/>
                </a:solidFill>
                <a:latin typeface="Arial Narrow" panose="020B0606020202030204" pitchFamily="34" charset="0"/>
              </a:defRPr>
            </a:lvl1pPr>
          </a:lstStyle>
          <a:p>
            <a:pPr lvl="0"/>
            <a:r>
              <a:rPr lang="en-US" dirty="0"/>
              <a:t>Click to edit Master text styles</a:t>
            </a:r>
          </a:p>
        </p:txBody>
      </p:sp>
      <p:grpSp>
        <p:nvGrpSpPr>
          <p:cNvPr id="21" name="Graphic 45">
            <a:extLst>
              <a:ext uri="{FF2B5EF4-FFF2-40B4-BE49-F238E27FC236}">
                <a16:creationId xmlns:a16="http://schemas.microsoft.com/office/drawing/2014/main" id="{5635234B-EA80-4343-94EE-6ED85D1517E6}"/>
              </a:ext>
            </a:extLst>
          </p:cNvPr>
          <p:cNvGrpSpPr/>
          <p:nvPr userDrawn="1"/>
        </p:nvGrpSpPr>
        <p:grpSpPr>
          <a:xfrm>
            <a:off x="255446" y="660887"/>
            <a:ext cx="5908795" cy="3331084"/>
            <a:chOff x="5219519" y="236820"/>
            <a:chExt cx="3799825" cy="2142152"/>
          </a:xfrm>
        </p:grpSpPr>
        <p:sp>
          <p:nvSpPr>
            <p:cNvPr id="22" name="Freeform: Shape 21">
              <a:extLst>
                <a:ext uri="{FF2B5EF4-FFF2-40B4-BE49-F238E27FC236}">
                  <a16:creationId xmlns:a16="http://schemas.microsoft.com/office/drawing/2014/main" id="{86094E06-3A8B-4E4B-8C78-D564F84C8DE1}"/>
                </a:ext>
              </a:extLst>
            </p:cNvPr>
            <p:cNvSpPr/>
            <p:nvPr/>
          </p:nvSpPr>
          <p:spPr>
            <a:xfrm>
              <a:off x="5413311" y="1086525"/>
              <a:ext cx="3495719" cy="943620"/>
            </a:xfrm>
            <a:custGeom>
              <a:avLst/>
              <a:gdLst>
                <a:gd name="connsiteX0" fmla="*/ 0 w 3495719"/>
                <a:gd name="connsiteY0" fmla="*/ 466593 h 943620"/>
                <a:gd name="connsiteX1" fmla="*/ 618646 w 3495719"/>
                <a:gd name="connsiteY1" fmla="*/ 943620 h 943620"/>
                <a:gd name="connsiteX2" fmla="*/ 3234845 w 3495719"/>
                <a:gd name="connsiteY2" fmla="*/ 0 h 943620"/>
                <a:gd name="connsiteX3" fmla="*/ 3495720 w 3495719"/>
                <a:gd name="connsiteY3" fmla="*/ 694672 h 943620"/>
              </a:gdLst>
              <a:ahLst/>
              <a:cxnLst>
                <a:cxn ang="0">
                  <a:pos x="connsiteX0" y="connsiteY0"/>
                </a:cxn>
                <a:cxn ang="0">
                  <a:pos x="connsiteX1" y="connsiteY1"/>
                </a:cxn>
                <a:cxn ang="0">
                  <a:pos x="connsiteX2" y="connsiteY2"/>
                </a:cxn>
                <a:cxn ang="0">
                  <a:pos x="connsiteX3" y="connsiteY3"/>
                </a:cxn>
              </a:cxnLst>
              <a:rect l="l" t="t" r="r" b="b"/>
              <a:pathLst>
                <a:path w="3495719" h="943620">
                  <a:moveTo>
                    <a:pt x="0" y="466593"/>
                  </a:moveTo>
                  <a:lnTo>
                    <a:pt x="618646" y="943620"/>
                  </a:lnTo>
                  <a:lnTo>
                    <a:pt x="3234845" y="0"/>
                  </a:lnTo>
                  <a:lnTo>
                    <a:pt x="3495720" y="694672"/>
                  </a:lnTo>
                </a:path>
              </a:pathLst>
            </a:custGeom>
            <a:noFill/>
            <a:ln w="45510" cap="flat">
              <a:solidFill>
                <a:srgbClr val="939598"/>
              </a:solid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DA449AB0-ADD1-4FBC-A4A0-EBB932DF00CF}"/>
                </a:ext>
              </a:extLst>
            </p:cNvPr>
            <p:cNvSpPr/>
            <p:nvPr/>
          </p:nvSpPr>
          <p:spPr>
            <a:xfrm>
              <a:off x="7176824" y="725992"/>
              <a:ext cx="439760" cy="1055423"/>
            </a:xfrm>
            <a:custGeom>
              <a:avLst/>
              <a:gdLst>
                <a:gd name="connsiteX0" fmla="*/ 0 w 439760"/>
                <a:gd name="connsiteY0" fmla="*/ 0 h 1055423"/>
                <a:gd name="connsiteX1" fmla="*/ 439760 w 439760"/>
                <a:gd name="connsiteY1" fmla="*/ 0 h 1055423"/>
                <a:gd name="connsiteX2" fmla="*/ 439760 w 439760"/>
                <a:gd name="connsiteY2" fmla="*/ 1055424 h 1055423"/>
                <a:gd name="connsiteX3" fmla="*/ 0 w 439760"/>
                <a:gd name="connsiteY3" fmla="*/ 1055424 h 1055423"/>
              </a:gdLst>
              <a:ahLst/>
              <a:cxnLst>
                <a:cxn ang="0">
                  <a:pos x="connsiteX0" y="connsiteY0"/>
                </a:cxn>
                <a:cxn ang="0">
                  <a:pos x="connsiteX1" y="connsiteY1"/>
                </a:cxn>
                <a:cxn ang="0">
                  <a:pos x="connsiteX2" y="connsiteY2"/>
                </a:cxn>
                <a:cxn ang="0">
                  <a:pos x="connsiteX3" y="connsiteY3"/>
                </a:cxn>
              </a:cxnLst>
              <a:rect l="l" t="t" r="r" b="b"/>
              <a:pathLst>
                <a:path w="439760" h="1055423">
                  <a:moveTo>
                    <a:pt x="0" y="0"/>
                  </a:moveTo>
                  <a:lnTo>
                    <a:pt x="439760" y="0"/>
                  </a:lnTo>
                  <a:lnTo>
                    <a:pt x="439760" y="1055424"/>
                  </a:lnTo>
                  <a:lnTo>
                    <a:pt x="0" y="1055424"/>
                  </a:lnTo>
                  <a:close/>
                </a:path>
              </a:pathLst>
            </a:custGeom>
            <a:solidFill>
              <a:schemeClr val="accent6"/>
            </a:solidFill>
            <a:ln w="14883"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DE29F212-7D0C-4984-B3D5-AADA678CC5DB}"/>
                </a:ext>
              </a:extLst>
            </p:cNvPr>
            <p:cNvSpPr/>
            <p:nvPr/>
          </p:nvSpPr>
          <p:spPr>
            <a:xfrm>
              <a:off x="8648157" y="526018"/>
              <a:ext cx="260874" cy="560507"/>
            </a:xfrm>
            <a:custGeom>
              <a:avLst/>
              <a:gdLst>
                <a:gd name="connsiteX0" fmla="*/ 260875 w 260874"/>
                <a:gd name="connsiteY0" fmla="*/ 0 h 560507"/>
                <a:gd name="connsiteX1" fmla="*/ 0 w 260874"/>
                <a:gd name="connsiteY1" fmla="*/ 560508 h 560507"/>
              </a:gdLst>
              <a:ahLst/>
              <a:cxnLst>
                <a:cxn ang="0">
                  <a:pos x="connsiteX0" y="connsiteY0"/>
                </a:cxn>
                <a:cxn ang="0">
                  <a:pos x="connsiteX1" y="connsiteY1"/>
                </a:cxn>
              </a:cxnLst>
              <a:rect l="l" t="t" r="r" b="b"/>
              <a:pathLst>
                <a:path w="260874" h="560507">
                  <a:moveTo>
                    <a:pt x="260875" y="0"/>
                  </a:moveTo>
                  <a:lnTo>
                    <a:pt x="0" y="560508"/>
                  </a:lnTo>
                </a:path>
              </a:pathLst>
            </a:custGeom>
            <a:ln w="45510" cap="flat">
              <a:solidFill>
                <a:srgbClr val="939598"/>
              </a:solidFill>
              <a:prstDash val="solid"/>
              <a:miter/>
            </a:ln>
          </p:spPr>
          <p:txBody>
            <a:bodyPr rtlCol="0" anchor="ctr"/>
            <a:lstStyle/>
            <a:p>
              <a:endParaRPr lang="en-US"/>
            </a:p>
          </p:txBody>
        </p:sp>
        <p:grpSp>
          <p:nvGrpSpPr>
            <p:cNvPr id="25" name="Graphic 45">
              <a:extLst>
                <a:ext uri="{FF2B5EF4-FFF2-40B4-BE49-F238E27FC236}">
                  <a16:creationId xmlns:a16="http://schemas.microsoft.com/office/drawing/2014/main" id="{8CE60D08-22B0-4DD8-BEC6-A72FC86984B1}"/>
                </a:ext>
              </a:extLst>
            </p:cNvPr>
            <p:cNvGrpSpPr/>
            <p:nvPr/>
          </p:nvGrpSpPr>
          <p:grpSpPr>
            <a:xfrm>
              <a:off x="6559669" y="236820"/>
              <a:ext cx="1647236" cy="2142152"/>
              <a:chOff x="6559669" y="236820"/>
              <a:chExt cx="1647236" cy="2142152"/>
            </a:xfrm>
            <a:solidFill>
              <a:schemeClr val="accent1"/>
            </a:solidFill>
          </p:grpSpPr>
          <p:sp>
            <p:nvSpPr>
              <p:cNvPr id="41" name="Freeform: Shape 40">
                <a:extLst>
                  <a:ext uri="{FF2B5EF4-FFF2-40B4-BE49-F238E27FC236}">
                    <a16:creationId xmlns:a16="http://schemas.microsoft.com/office/drawing/2014/main" id="{54505C44-B1C0-4939-A924-D7660A9939C9}"/>
                  </a:ext>
                </a:extLst>
              </p:cNvPr>
              <p:cNvSpPr/>
              <p:nvPr/>
            </p:nvSpPr>
            <p:spPr>
              <a:xfrm>
                <a:off x="7768637" y="1123793"/>
                <a:ext cx="438269" cy="757281"/>
              </a:xfrm>
              <a:custGeom>
                <a:avLst/>
                <a:gdLst>
                  <a:gd name="connsiteX0" fmla="*/ 438270 w 438269"/>
                  <a:gd name="connsiteY0" fmla="*/ 0 h 757281"/>
                  <a:gd name="connsiteX1" fmla="*/ 438270 w 438269"/>
                  <a:gd name="connsiteY1" fmla="*/ 536656 h 757281"/>
                  <a:gd name="connsiteX2" fmla="*/ 219135 w 438269"/>
                  <a:gd name="connsiteY2" fmla="*/ 757282 h 757281"/>
                  <a:gd name="connsiteX3" fmla="*/ 0 w 438269"/>
                  <a:gd name="connsiteY3" fmla="*/ 536656 h 757281"/>
                  <a:gd name="connsiteX4" fmla="*/ 0 w 438269"/>
                  <a:gd name="connsiteY4" fmla="*/ 0 h 757281"/>
                  <a:gd name="connsiteX5" fmla="*/ 438270 w 438269"/>
                  <a:gd name="connsiteY5" fmla="*/ 0 h 757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69" h="757281">
                    <a:moveTo>
                      <a:pt x="438270" y="0"/>
                    </a:moveTo>
                    <a:lnTo>
                      <a:pt x="438270" y="536656"/>
                    </a:lnTo>
                    <a:cubicBezTo>
                      <a:pt x="438270" y="657404"/>
                      <a:pt x="339882" y="757282"/>
                      <a:pt x="219135" y="757282"/>
                    </a:cubicBezTo>
                    <a:cubicBezTo>
                      <a:pt x="98387" y="757282"/>
                      <a:pt x="0" y="658895"/>
                      <a:pt x="0" y="536656"/>
                    </a:cubicBezTo>
                    <a:lnTo>
                      <a:pt x="0" y="0"/>
                    </a:lnTo>
                    <a:lnTo>
                      <a:pt x="438270" y="0"/>
                    </a:lnTo>
                    <a:close/>
                  </a:path>
                </a:pathLst>
              </a:custGeom>
              <a:solidFill>
                <a:srgbClr val="EE3124"/>
              </a:solidFill>
              <a:ln w="14883"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861723DA-9D49-4D51-B857-2D6D5F115E0F}"/>
                  </a:ext>
                </a:extLst>
              </p:cNvPr>
              <p:cNvSpPr/>
              <p:nvPr/>
            </p:nvSpPr>
            <p:spPr>
              <a:xfrm>
                <a:off x="7768637" y="236820"/>
                <a:ext cx="438269" cy="1641273"/>
              </a:xfrm>
              <a:custGeom>
                <a:avLst/>
                <a:gdLst>
                  <a:gd name="connsiteX0" fmla="*/ 438270 w 438269"/>
                  <a:gd name="connsiteY0" fmla="*/ 0 h 1641273"/>
                  <a:gd name="connsiteX1" fmla="*/ 438270 w 438269"/>
                  <a:gd name="connsiteY1" fmla="*/ 1422139 h 1641273"/>
                  <a:gd name="connsiteX2" fmla="*/ 219135 w 438269"/>
                  <a:gd name="connsiteY2" fmla="*/ 1641274 h 1641273"/>
                  <a:gd name="connsiteX3" fmla="*/ 0 w 438269"/>
                  <a:gd name="connsiteY3" fmla="*/ 1422139 h 1641273"/>
                  <a:gd name="connsiteX4" fmla="*/ 0 w 438269"/>
                  <a:gd name="connsiteY4" fmla="*/ 0 h 1641273"/>
                  <a:gd name="connsiteX5" fmla="*/ 438270 w 438269"/>
                  <a:gd name="connsiteY5" fmla="*/ 0 h 1641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69" h="1641273">
                    <a:moveTo>
                      <a:pt x="438270" y="0"/>
                    </a:moveTo>
                    <a:lnTo>
                      <a:pt x="438270" y="1422139"/>
                    </a:lnTo>
                    <a:cubicBezTo>
                      <a:pt x="438270" y="1542887"/>
                      <a:pt x="339882" y="1641274"/>
                      <a:pt x="219135" y="1641274"/>
                    </a:cubicBezTo>
                    <a:cubicBezTo>
                      <a:pt x="98387" y="1641274"/>
                      <a:pt x="0" y="1542887"/>
                      <a:pt x="0" y="1422139"/>
                    </a:cubicBezTo>
                    <a:lnTo>
                      <a:pt x="0" y="0"/>
                    </a:lnTo>
                    <a:lnTo>
                      <a:pt x="438270" y="0"/>
                    </a:lnTo>
                    <a:close/>
                  </a:path>
                </a:pathLst>
              </a:custGeom>
              <a:noFill/>
              <a:ln w="42234" cap="flat">
                <a:solidFill>
                  <a:schemeClr val="accent6">
                    <a:lumMod val="60000"/>
                    <a:lumOff val="40000"/>
                  </a:schemeClr>
                </a:solid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A2B0FB82-1CE6-4CC7-9C47-6DCE3550089E}"/>
                  </a:ext>
                </a:extLst>
              </p:cNvPr>
              <p:cNvSpPr/>
              <p:nvPr/>
            </p:nvSpPr>
            <p:spPr>
              <a:xfrm>
                <a:off x="7178315" y="1781197"/>
                <a:ext cx="438269" cy="597775"/>
              </a:xfrm>
              <a:custGeom>
                <a:avLst/>
                <a:gdLst>
                  <a:gd name="connsiteX0" fmla="*/ 438269 w 438269"/>
                  <a:gd name="connsiteY0" fmla="*/ 0 h 597775"/>
                  <a:gd name="connsiteX1" fmla="*/ 438269 w 438269"/>
                  <a:gd name="connsiteY1" fmla="*/ 377150 h 597775"/>
                  <a:gd name="connsiteX2" fmla="*/ 219135 w 438269"/>
                  <a:gd name="connsiteY2" fmla="*/ 597776 h 597775"/>
                  <a:gd name="connsiteX3" fmla="*/ 0 w 438269"/>
                  <a:gd name="connsiteY3" fmla="*/ 377150 h 597775"/>
                  <a:gd name="connsiteX4" fmla="*/ 0 w 438269"/>
                  <a:gd name="connsiteY4" fmla="*/ 0 h 597775"/>
                  <a:gd name="connsiteX5" fmla="*/ 438269 w 438269"/>
                  <a:gd name="connsiteY5" fmla="*/ 0 h 59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69" h="597775">
                    <a:moveTo>
                      <a:pt x="438269" y="0"/>
                    </a:moveTo>
                    <a:lnTo>
                      <a:pt x="438269" y="377150"/>
                    </a:lnTo>
                    <a:cubicBezTo>
                      <a:pt x="438269" y="497898"/>
                      <a:pt x="339882" y="597776"/>
                      <a:pt x="219135" y="597776"/>
                    </a:cubicBezTo>
                    <a:cubicBezTo>
                      <a:pt x="98387" y="597776"/>
                      <a:pt x="0" y="499388"/>
                      <a:pt x="0" y="377150"/>
                    </a:cubicBezTo>
                    <a:lnTo>
                      <a:pt x="0" y="0"/>
                    </a:lnTo>
                    <a:lnTo>
                      <a:pt x="438269" y="0"/>
                    </a:lnTo>
                    <a:close/>
                  </a:path>
                </a:pathLst>
              </a:custGeom>
              <a:solidFill>
                <a:srgbClr val="F58765"/>
              </a:solidFill>
              <a:ln w="14883"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0862CF00-21F0-4852-9ABA-538BB609F0AE}"/>
                  </a:ext>
                </a:extLst>
              </p:cNvPr>
              <p:cNvSpPr/>
              <p:nvPr/>
            </p:nvSpPr>
            <p:spPr>
              <a:xfrm>
                <a:off x="7178315" y="734717"/>
                <a:ext cx="438269" cy="1641273"/>
              </a:xfrm>
              <a:custGeom>
                <a:avLst/>
                <a:gdLst>
                  <a:gd name="connsiteX0" fmla="*/ 438269 w 438269"/>
                  <a:gd name="connsiteY0" fmla="*/ 0 h 1641273"/>
                  <a:gd name="connsiteX1" fmla="*/ 438269 w 438269"/>
                  <a:gd name="connsiteY1" fmla="*/ 1422139 h 1641273"/>
                  <a:gd name="connsiteX2" fmla="*/ 219135 w 438269"/>
                  <a:gd name="connsiteY2" fmla="*/ 1641274 h 1641273"/>
                  <a:gd name="connsiteX3" fmla="*/ 0 w 438269"/>
                  <a:gd name="connsiteY3" fmla="*/ 1422139 h 1641273"/>
                  <a:gd name="connsiteX4" fmla="*/ 0 w 438269"/>
                  <a:gd name="connsiteY4" fmla="*/ 0 h 1641273"/>
                  <a:gd name="connsiteX5" fmla="*/ 438269 w 438269"/>
                  <a:gd name="connsiteY5" fmla="*/ 0 h 1641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69" h="1641273">
                    <a:moveTo>
                      <a:pt x="438269" y="0"/>
                    </a:moveTo>
                    <a:lnTo>
                      <a:pt x="438269" y="1422139"/>
                    </a:lnTo>
                    <a:cubicBezTo>
                      <a:pt x="438269" y="1542887"/>
                      <a:pt x="339882" y="1641274"/>
                      <a:pt x="219135" y="1641274"/>
                    </a:cubicBezTo>
                    <a:cubicBezTo>
                      <a:pt x="98387" y="1641274"/>
                      <a:pt x="0" y="1542887"/>
                      <a:pt x="0" y="1422139"/>
                    </a:cubicBezTo>
                    <a:lnTo>
                      <a:pt x="0" y="0"/>
                    </a:lnTo>
                    <a:lnTo>
                      <a:pt x="438269" y="0"/>
                    </a:lnTo>
                    <a:close/>
                  </a:path>
                </a:pathLst>
              </a:custGeom>
              <a:noFill/>
              <a:ln w="42234" cap="flat">
                <a:solidFill>
                  <a:schemeClr val="accent6">
                    <a:lumMod val="60000"/>
                    <a:lumOff val="40000"/>
                  </a:schemeClr>
                </a:solid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01188DBE-F383-45B5-90DF-D0349D7DF8D6}"/>
                  </a:ext>
                </a:extLst>
              </p:cNvPr>
              <p:cNvSpPr/>
              <p:nvPr/>
            </p:nvSpPr>
            <p:spPr>
              <a:xfrm>
                <a:off x="6559669" y="1025406"/>
                <a:ext cx="438269" cy="1053933"/>
              </a:xfrm>
              <a:custGeom>
                <a:avLst/>
                <a:gdLst>
                  <a:gd name="connsiteX0" fmla="*/ 438269 w 438269"/>
                  <a:gd name="connsiteY0" fmla="*/ 0 h 1053933"/>
                  <a:gd name="connsiteX1" fmla="*/ 438269 w 438269"/>
                  <a:gd name="connsiteY1" fmla="*/ 833308 h 1053933"/>
                  <a:gd name="connsiteX2" fmla="*/ 219135 w 438269"/>
                  <a:gd name="connsiteY2" fmla="*/ 1053933 h 1053933"/>
                  <a:gd name="connsiteX3" fmla="*/ 0 w 438269"/>
                  <a:gd name="connsiteY3" fmla="*/ 833308 h 1053933"/>
                  <a:gd name="connsiteX4" fmla="*/ 0 w 438269"/>
                  <a:gd name="connsiteY4" fmla="*/ 0 h 1053933"/>
                  <a:gd name="connsiteX5" fmla="*/ 438269 w 438269"/>
                  <a:gd name="connsiteY5" fmla="*/ 0 h 1053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69" h="1053933">
                    <a:moveTo>
                      <a:pt x="438269" y="0"/>
                    </a:moveTo>
                    <a:lnTo>
                      <a:pt x="438269" y="833308"/>
                    </a:lnTo>
                    <a:cubicBezTo>
                      <a:pt x="438269" y="954056"/>
                      <a:pt x="339882" y="1053933"/>
                      <a:pt x="219135" y="1053933"/>
                    </a:cubicBezTo>
                    <a:cubicBezTo>
                      <a:pt x="98387" y="1053933"/>
                      <a:pt x="0" y="955546"/>
                      <a:pt x="0" y="833308"/>
                    </a:cubicBezTo>
                    <a:lnTo>
                      <a:pt x="0" y="0"/>
                    </a:lnTo>
                    <a:lnTo>
                      <a:pt x="438269" y="0"/>
                    </a:lnTo>
                    <a:close/>
                  </a:path>
                </a:pathLst>
              </a:custGeom>
              <a:solidFill>
                <a:srgbClr val="F1613F"/>
              </a:solidFill>
              <a:ln w="14883"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ED18DD9F-12E8-481F-BDC8-0F07C3C79C6E}"/>
                  </a:ext>
                </a:extLst>
              </p:cNvPr>
              <p:cNvSpPr/>
              <p:nvPr/>
            </p:nvSpPr>
            <p:spPr>
              <a:xfrm>
                <a:off x="6559669" y="436575"/>
                <a:ext cx="438269" cy="1641273"/>
              </a:xfrm>
              <a:custGeom>
                <a:avLst/>
                <a:gdLst>
                  <a:gd name="connsiteX0" fmla="*/ 438269 w 438269"/>
                  <a:gd name="connsiteY0" fmla="*/ 0 h 1641273"/>
                  <a:gd name="connsiteX1" fmla="*/ 438269 w 438269"/>
                  <a:gd name="connsiteY1" fmla="*/ 1422139 h 1641273"/>
                  <a:gd name="connsiteX2" fmla="*/ 219135 w 438269"/>
                  <a:gd name="connsiteY2" fmla="*/ 1641274 h 1641273"/>
                  <a:gd name="connsiteX3" fmla="*/ 0 w 438269"/>
                  <a:gd name="connsiteY3" fmla="*/ 1422139 h 1641273"/>
                  <a:gd name="connsiteX4" fmla="*/ 0 w 438269"/>
                  <a:gd name="connsiteY4" fmla="*/ 0 h 1641273"/>
                  <a:gd name="connsiteX5" fmla="*/ 438269 w 438269"/>
                  <a:gd name="connsiteY5" fmla="*/ 0 h 1641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69" h="1641273">
                    <a:moveTo>
                      <a:pt x="438269" y="0"/>
                    </a:moveTo>
                    <a:lnTo>
                      <a:pt x="438269" y="1422139"/>
                    </a:lnTo>
                    <a:cubicBezTo>
                      <a:pt x="438269" y="1542887"/>
                      <a:pt x="339882" y="1641274"/>
                      <a:pt x="219135" y="1641274"/>
                    </a:cubicBezTo>
                    <a:cubicBezTo>
                      <a:pt x="98387" y="1641274"/>
                      <a:pt x="0" y="1542887"/>
                      <a:pt x="0" y="1422139"/>
                    </a:cubicBezTo>
                    <a:lnTo>
                      <a:pt x="0" y="0"/>
                    </a:lnTo>
                    <a:lnTo>
                      <a:pt x="438269" y="0"/>
                    </a:lnTo>
                    <a:close/>
                  </a:path>
                </a:pathLst>
              </a:custGeom>
              <a:noFill/>
              <a:ln w="42234" cap="flat">
                <a:solidFill>
                  <a:schemeClr val="accent6">
                    <a:lumMod val="60000"/>
                    <a:lumOff val="40000"/>
                  </a:schemeClr>
                </a:solidFill>
                <a:prstDash val="solid"/>
                <a:miter/>
              </a:ln>
            </p:spPr>
            <p:txBody>
              <a:bodyPr rtlCol="0" anchor="ctr"/>
              <a:lstStyle/>
              <a:p>
                <a:endParaRPr lang="en-US"/>
              </a:p>
            </p:txBody>
          </p:sp>
        </p:grpSp>
        <p:grpSp>
          <p:nvGrpSpPr>
            <p:cNvPr id="26" name="Graphic 45">
              <a:extLst>
                <a:ext uri="{FF2B5EF4-FFF2-40B4-BE49-F238E27FC236}">
                  <a16:creationId xmlns:a16="http://schemas.microsoft.com/office/drawing/2014/main" id="{FE108C5C-4066-4C08-905F-B0AEB6AB02B2}"/>
                </a:ext>
              </a:extLst>
            </p:cNvPr>
            <p:cNvGrpSpPr/>
            <p:nvPr/>
          </p:nvGrpSpPr>
          <p:grpSpPr>
            <a:xfrm>
              <a:off x="5586234" y="602044"/>
              <a:ext cx="605229" cy="597775"/>
              <a:chOff x="5586234" y="602044"/>
              <a:chExt cx="605229" cy="597775"/>
            </a:xfrm>
            <a:solidFill>
              <a:srgbClr val="EE3124"/>
            </a:solidFill>
          </p:grpSpPr>
          <p:sp>
            <p:nvSpPr>
              <p:cNvPr id="33" name="Freeform: Shape 32">
                <a:extLst>
                  <a:ext uri="{FF2B5EF4-FFF2-40B4-BE49-F238E27FC236}">
                    <a16:creationId xmlns:a16="http://schemas.microsoft.com/office/drawing/2014/main" id="{848FBA75-5E08-4E58-996D-9D37A5415684}"/>
                  </a:ext>
                </a:extLst>
              </p:cNvPr>
              <p:cNvSpPr/>
              <p:nvPr/>
            </p:nvSpPr>
            <p:spPr>
              <a:xfrm>
                <a:off x="5714435" y="605025"/>
                <a:ext cx="172922" cy="299633"/>
              </a:xfrm>
              <a:custGeom>
                <a:avLst/>
                <a:gdLst>
                  <a:gd name="connsiteX0" fmla="*/ 172923 w 172922"/>
                  <a:gd name="connsiteY0" fmla="*/ 299633 h 299633"/>
                  <a:gd name="connsiteX1" fmla="*/ 0 w 172922"/>
                  <a:gd name="connsiteY1" fmla="*/ 46212 h 299633"/>
                  <a:gd name="connsiteX2" fmla="*/ 107331 w 172922"/>
                  <a:gd name="connsiteY2" fmla="*/ 0 h 299633"/>
                </a:gdLst>
                <a:ahLst/>
                <a:cxnLst>
                  <a:cxn ang="0">
                    <a:pos x="connsiteX0" y="connsiteY0"/>
                  </a:cxn>
                  <a:cxn ang="0">
                    <a:pos x="connsiteX1" y="connsiteY1"/>
                  </a:cxn>
                  <a:cxn ang="0">
                    <a:pos x="connsiteX2" y="connsiteY2"/>
                  </a:cxn>
                </a:cxnLst>
                <a:rect l="l" t="t" r="r" b="b"/>
                <a:pathLst>
                  <a:path w="172922" h="299633">
                    <a:moveTo>
                      <a:pt x="172923" y="299633"/>
                    </a:moveTo>
                    <a:lnTo>
                      <a:pt x="0" y="46212"/>
                    </a:lnTo>
                    <a:lnTo>
                      <a:pt x="107331" y="0"/>
                    </a:lnTo>
                    <a:close/>
                  </a:path>
                </a:pathLst>
              </a:custGeom>
              <a:solidFill>
                <a:srgbClr val="EE3124"/>
              </a:solidFill>
              <a:ln w="14883"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260CE5C3-FBFB-48B3-8425-A8CD4929E3A9}"/>
                  </a:ext>
                </a:extLst>
              </p:cNvPr>
              <p:cNvSpPr/>
              <p:nvPr/>
            </p:nvSpPr>
            <p:spPr>
              <a:xfrm>
                <a:off x="5882886" y="894223"/>
                <a:ext cx="175903" cy="299633"/>
              </a:xfrm>
              <a:custGeom>
                <a:avLst/>
                <a:gdLst>
                  <a:gd name="connsiteX0" fmla="*/ 0 w 175903"/>
                  <a:gd name="connsiteY0" fmla="*/ 0 h 299633"/>
                  <a:gd name="connsiteX1" fmla="*/ 68573 w 175903"/>
                  <a:gd name="connsiteY1" fmla="*/ 299633 h 299633"/>
                  <a:gd name="connsiteX2" fmla="*/ 175904 w 175903"/>
                  <a:gd name="connsiteY2" fmla="*/ 253421 h 299633"/>
                </a:gdLst>
                <a:ahLst/>
                <a:cxnLst>
                  <a:cxn ang="0">
                    <a:pos x="connsiteX0" y="connsiteY0"/>
                  </a:cxn>
                  <a:cxn ang="0">
                    <a:pos x="connsiteX1" y="connsiteY1"/>
                  </a:cxn>
                  <a:cxn ang="0">
                    <a:pos x="connsiteX2" y="connsiteY2"/>
                  </a:cxn>
                </a:cxnLst>
                <a:rect l="l" t="t" r="r" b="b"/>
                <a:pathLst>
                  <a:path w="175903" h="299633">
                    <a:moveTo>
                      <a:pt x="0" y="0"/>
                    </a:moveTo>
                    <a:lnTo>
                      <a:pt x="68573" y="299633"/>
                    </a:lnTo>
                    <a:lnTo>
                      <a:pt x="175904" y="253421"/>
                    </a:lnTo>
                    <a:close/>
                  </a:path>
                </a:pathLst>
              </a:custGeom>
              <a:solidFill>
                <a:srgbClr val="EE3124"/>
              </a:solidFill>
              <a:ln w="14883"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A5D01630-5E9B-4BAD-AB04-E50C497F2069}"/>
                  </a:ext>
                </a:extLst>
              </p:cNvPr>
              <p:cNvSpPr/>
              <p:nvPr/>
            </p:nvSpPr>
            <p:spPr>
              <a:xfrm>
                <a:off x="5891830" y="722792"/>
                <a:ext cx="299633" cy="175903"/>
              </a:xfrm>
              <a:custGeom>
                <a:avLst/>
                <a:gdLst>
                  <a:gd name="connsiteX0" fmla="*/ 0 w 299633"/>
                  <a:gd name="connsiteY0" fmla="*/ 175904 h 175903"/>
                  <a:gd name="connsiteX1" fmla="*/ 251930 w 299633"/>
                  <a:gd name="connsiteY1" fmla="*/ 0 h 175903"/>
                  <a:gd name="connsiteX2" fmla="*/ 299633 w 299633"/>
                  <a:gd name="connsiteY2" fmla="*/ 107331 h 175903"/>
                </a:gdLst>
                <a:ahLst/>
                <a:cxnLst>
                  <a:cxn ang="0">
                    <a:pos x="connsiteX0" y="connsiteY0"/>
                  </a:cxn>
                  <a:cxn ang="0">
                    <a:pos x="connsiteX1" y="connsiteY1"/>
                  </a:cxn>
                  <a:cxn ang="0">
                    <a:pos x="connsiteX2" y="connsiteY2"/>
                  </a:cxn>
                </a:cxnLst>
                <a:rect l="l" t="t" r="r" b="b"/>
                <a:pathLst>
                  <a:path w="299633" h="175903">
                    <a:moveTo>
                      <a:pt x="0" y="175904"/>
                    </a:moveTo>
                    <a:lnTo>
                      <a:pt x="251930" y="0"/>
                    </a:lnTo>
                    <a:lnTo>
                      <a:pt x="299633" y="107331"/>
                    </a:lnTo>
                    <a:close/>
                  </a:path>
                </a:pathLst>
              </a:custGeom>
              <a:solidFill>
                <a:srgbClr val="EE3124"/>
              </a:solidFill>
              <a:ln w="14883"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9BB1F974-E92F-4EED-8413-480B86885065}"/>
                  </a:ext>
                </a:extLst>
              </p:cNvPr>
              <p:cNvSpPr/>
              <p:nvPr/>
            </p:nvSpPr>
            <p:spPr>
              <a:xfrm>
                <a:off x="5589215" y="900186"/>
                <a:ext cx="298142" cy="177394"/>
              </a:xfrm>
              <a:custGeom>
                <a:avLst/>
                <a:gdLst>
                  <a:gd name="connsiteX0" fmla="*/ 298142 w 298142"/>
                  <a:gd name="connsiteY0" fmla="*/ 0 h 177394"/>
                  <a:gd name="connsiteX1" fmla="*/ 0 w 298142"/>
                  <a:gd name="connsiteY1" fmla="*/ 70063 h 177394"/>
                  <a:gd name="connsiteX2" fmla="*/ 47703 w 298142"/>
                  <a:gd name="connsiteY2" fmla="*/ 177395 h 177394"/>
                </a:gdLst>
                <a:ahLst/>
                <a:cxnLst>
                  <a:cxn ang="0">
                    <a:pos x="connsiteX0" y="connsiteY0"/>
                  </a:cxn>
                  <a:cxn ang="0">
                    <a:pos x="connsiteX1" y="connsiteY1"/>
                  </a:cxn>
                  <a:cxn ang="0">
                    <a:pos x="connsiteX2" y="connsiteY2"/>
                  </a:cxn>
                </a:cxnLst>
                <a:rect l="l" t="t" r="r" b="b"/>
                <a:pathLst>
                  <a:path w="298142" h="177394">
                    <a:moveTo>
                      <a:pt x="298142" y="0"/>
                    </a:moveTo>
                    <a:lnTo>
                      <a:pt x="0" y="70063"/>
                    </a:lnTo>
                    <a:lnTo>
                      <a:pt x="47703" y="177395"/>
                    </a:lnTo>
                    <a:close/>
                  </a:path>
                </a:pathLst>
              </a:custGeom>
              <a:solidFill>
                <a:srgbClr val="EE3124"/>
              </a:solidFill>
              <a:ln w="14883"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3F23CBAA-A632-4168-A6A0-9B561CC21E64}"/>
                  </a:ext>
                </a:extLst>
              </p:cNvPr>
              <p:cNvSpPr/>
              <p:nvPr/>
            </p:nvSpPr>
            <p:spPr>
              <a:xfrm>
                <a:off x="5879904" y="898696"/>
                <a:ext cx="304105" cy="153543"/>
              </a:xfrm>
              <a:custGeom>
                <a:avLst/>
                <a:gdLst>
                  <a:gd name="connsiteX0" fmla="*/ 0 w 304105"/>
                  <a:gd name="connsiteY0" fmla="*/ 0 h 153543"/>
                  <a:gd name="connsiteX1" fmla="*/ 304105 w 304105"/>
                  <a:gd name="connsiteY1" fmla="*/ 41740 h 153543"/>
                  <a:gd name="connsiteX2" fmla="*/ 266837 w 304105"/>
                  <a:gd name="connsiteY2" fmla="*/ 153543 h 153543"/>
                </a:gdLst>
                <a:ahLst/>
                <a:cxnLst>
                  <a:cxn ang="0">
                    <a:pos x="connsiteX0" y="connsiteY0"/>
                  </a:cxn>
                  <a:cxn ang="0">
                    <a:pos x="connsiteX1" y="connsiteY1"/>
                  </a:cxn>
                  <a:cxn ang="0">
                    <a:pos x="connsiteX2" y="connsiteY2"/>
                  </a:cxn>
                </a:cxnLst>
                <a:rect l="l" t="t" r="r" b="b"/>
                <a:pathLst>
                  <a:path w="304105" h="153543">
                    <a:moveTo>
                      <a:pt x="0" y="0"/>
                    </a:moveTo>
                    <a:lnTo>
                      <a:pt x="304105" y="41740"/>
                    </a:lnTo>
                    <a:lnTo>
                      <a:pt x="266837" y="153543"/>
                    </a:lnTo>
                    <a:close/>
                  </a:path>
                </a:pathLst>
              </a:custGeom>
              <a:solidFill>
                <a:srgbClr val="EE3124"/>
              </a:solidFill>
              <a:ln w="14883"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1D1F3F0-77A6-4702-B1D8-F8513F31582E}"/>
                  </a:ext>
                </a:extLst>
              </p:cNvPr>
              <p:cNvSpPr/>
              <p:nvPr/>
            </p:nvSpPr>
            <p:spPr>
              <a:xfrm>
                <a:off x="5586234" y="749624"/>
                <a:ext cx="304105" cy="152052"/>
              </a:xfrm>
              <a:custGeom>
                <a:avLst/>
                <a:gdLst>
                  <a:gd name="connsiteX0" fmla="*/ 304105 w 304105"/>
                  <a:gd name="connsiteY0" fmla="*/ 152053 h 152052"/>
                  <a:gd name="connsiteX1" fmla="*/ 37268 w 304105"/>
                  <a:gd name="connsiteY1" fmla="*/ 0 h 152052"/>
                  <a:gd name="connsiteX2" fmla="*/ 0 w 304105"/>
                  <a:gd name="connsiteY2" fmla="*/ 111803 h 152052"/>
                </a:gdLst>
                <a:ahLst/>
                <a:cxnLst>
                  <a:cxn ang="0">
                    <a:pos x="connsiteX0" y="connsiteY0"/>
                  </a:cxn>
                  <a:cxn ang="0">
                    <a:pos x="connsiteX1" y="connsiteY1"/>
                  </a:cxn>
                  <a:cxn ang="0">
                    <a:pos x="connsiteX2" y="connsiteY2"/>
                  </a:cxn>
                </a:cxnLst>
                <a:rect l="l" t="t" r="r" b="b"/>
                <a:pathLst>
                  <a:path w="304105" h="152052">
                    <a:moveTo>
                      <a:pt x="304105" y="152053"/>
                    </a:moveTo>
                    <a:lnTo>
                      <a:pt x="37268" y="0"/>
                    </a:lnTo>
                    <a:lnTo>
                      <a:pt x="0" y="111803"/>
                    </a:lnTo>
                    <a:close/>
                  </a:path>
                </a:pathLst>
              </a:custGeom>
              <a:solidFill>
                <a:srgbClr val="EE3124"/>
              </a:solidFill>
              <a:ln w="14883"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CE187268-82DA-4FEC-86C9-38BA31D91C99}"/>
                  </a:ext>
                </a:extLst>
              </p:cNvPr>
              <p:cNvSpPr/>
              <p:nvPr/>
            </p:nvSpPr>
            <p:spPr>
              <a:xfrm>
                <a:off x="5885867" y="602044"/>
                <a:ext cx="175904" cy="299633"/>
              </a:xfrm>
              <a:custGeom>
                <a:avLst/>
                <a:gdLst>
                  <a:gd name="connsiteX0" fmla="*/ 0 w 175904"/>
                  <a:gd name="connsiteY0" fmla="*/ 299633 h 299633"/>
                  <a:gd name="connsiteX1" fmla="*/ 68573 w 175904"/>
                  <a:gd name="connsiteY1" fmla="*/ 0 h 299633"/>
                  <a:gd name="connsiteX2" fmla="*/ 175904 w 175904"/>
                  <a:gd name="connsiteY2" fmla="*/ 47703 h 299633"/>
                </a:gdLst>
                <a:ahLst/>
                <a:cxnLst>
                  <a:cxn ang="0">
                    <a:pos x="connsiteX0" y="connsiteY0"/>
                  </a:cxn>
                  <a:cxn ang="0">
                    <a:pos x="connsiteX1" y="connsiteY1"/>
                  </a:cxn>
                  <a:cxn ang="0">
                    <a:pos x="connsiteX2" y="connsiteY2"/>
                  </a:cxn>
                </a:cxnLst>
                <a:rect l="l" t="t" r="r" b="b"/>
                <a:pathLst>
                  <a:path w="175904" h="299633">
                    <a:moveTo>
                      <a:pt x="0" y="299633"/>
                    </a:moveTo>
                    <a:lnTo>
                      <a:pt x="68573" y="0"/>
                    </a:lnTo>
                    <a:lnTo>
                      <a:pt x="175904" y="47703"/>
                    </a:lnTo>
                    <a:close/>
                  </a:path>
                </a:pathLst>
              </a:custGeom>
              <a:solidFill>
                <a:srgbClr val="EE3124"/>
              </a:solidFill>
              <a:ln w="14883"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A88E4645-FC06-4894-B7A8-0156A9CF0DDE}"/>
                  </a:ext>
                </a:extLst>
              </p:cNvPr>
              <p:cNvSpPr/>
              <p:nvPr/>
            </p:nvSpPr>
            <p:spPr>
              <a:xfrm>
                <a:off x="5712945" y="900186"/>
                <a:ext cx="172922" cy="299633"/>
              </a:xfrm>
              <a:custGeom>
                <a:avLst/>
                <a:gdLst>
                  <a:gd name="connsiteX0" fmla="*/ 172923 w 172922"/>
                  <a:gd name="connsiteY0" fmla="*/ 0 h 299633"/>
                  <a:gd name="connsiteX1" fmla="*/ 0 w 172922"/>
                  <a:gd name="connsiteY1" fmla="*/ 253421 h 299633"/>
                  <a:gd name="connsiteX2" fmla="*/ 107331 w 172922"/>
                  <a:gd name="connsiteY2" fmla="*/ 299633 h 299633"/>
                </a:gdLst>
                <a:ahLst/>
                <a:cxnLst>
                  <a:cxn ang="0">
                    <a:pos x="connsiteX0" y="connsiteY0"/>
                  </a:cxn>
                  <a:cxn ang="0">
                    <a:pos x="connsiteX1" y="connsiteY1"/>
                  </a:cxn>
                  <a:cxn ang="0">
                    <a:pos x="connsiteX2" y="connsiteY2"/>
                  </a:cxn>
                </a:cxnLst>
                <a:rect l="l" t="t" r="r" b="b"/>
                <a:pathLst>
                  <a:path w="172922" h="299633">
                    <a:moveTo>
                      <a:pt x="172923" y="0"/>
                    </a:moveTo>
                    <a:lnTo>
                      <a:pt x="0" y="253421"/>
                    </a:lnTo>
                    <a:lnTo>
                      <a:pt x="107331" y="299633"/>
                    </a:lnTo>
                    <a:close/>
                  </a:path>
                </a:pathLst>
              </a:custGeom>
              <a:solidFill>
                <a:srgbClr val="EE3124"/>
              </a:solidFill>
              <a:ln w="14883" cap="flat">
                <a:noFill/>
                <a:prstDash val="solid"/>
                <a:miter/>
              </a:ln>
            </p:spPr>
            <p:txBody>
              <a:bodyPr rtlCol="0" anchor="ctr"/>
              <a:lstStyle/>
              <a:p>
                <a:endParaRPr lang="en-US"/>
              </a:p>
            </p:txBody>
          </p:sp>
        </p:grpSp>
        <p:grpSp>
          <p:nvGrpSpPr>
            <p:cNvPr id="27" name="Graphic 45">
              <a:extLst>
                <a:ext uri="{FF2B5EF4-FFF2-40B4-BE49-F238E27FC236}">
                  <a16:creationId xmlns:a16="http://schemas.microsoft.com/office/drawing/2014/main" id="{AC6703A0-73CB-4B55-A503-DC3BCFEA29FC}"/>
                </a:ext>
              </a:extLst>
            </p:cNvPr>
            <p:cNvGrpSpPr/>
            <p:nvPr/>
          </p:nvGrpSpPr>
          <p:grpSpPr>
            <a:xfrm>
              <a:off x="5219519" y="415705"/>
              <a:ext cx="3799825" cy="1849987"/>
              <a:chOff x="5219519" y="415705"/>
              <a:chExt cx="3799825" cy="1849987"/>
            </a:xfrm>
            <a:solidFill>
              <a:schemeClr val="accent1"/>
            </a:solidFill>
          </p:grpSpPr>
          <p:sp>
            <p:nvSpPr>
              <p:cNvPr id="28" name="Freeform: Shape 27">
                <a:extLst>
                  <a:ext uri="{FF2B5EF4-FFF2-40B4-BE49-F238E27FC236}">
                    <a16:creationId xmlns:a16="http://schemas.microsoft.com/office/drawing/2014/main" id="{33F211C4-ECD4-40BB-8C9E-381B7E942550}"/>
                  </a:ext>
                </a:extLst>
              </p:cNvPr>
              <p:cNvSpPr/>
              <p:nvPr/>
            </p:nvSpPr>
            <p:spPr>
              <a:xfrm>
                <a:off x="5771082" y="1743929"/>
                <a:ext cx="521749" cy="521763"/>
              </a:xfrm>
              <a:custGeom>
                <a:avLst/>
                <a:gdLst>
                  <a:gd name="connsiteX0" fmla="*/ 0 w 521749"/>
                  <a:gd name="connsiteY0" fmla="*/ 260875 h 521763"/>
                  <a:gd name="connsiteX1" fmla="*/ 260875 w 521749"/>
                  <a:gd name="connsiteY1" fmla="*/ 0 h 521763"/>
                  <a:gd name="connsiteX2" fmla="*/ 521749 w 521749"/>
                  <a:gd name="connsiteY2" fmla="*/ 260875 h 521763"/>
                  <a:gd name="connsiteX3" fmla="*/ 260875 w 521749"/>
                  <a:gd name="connsiteY3" fmla="*/ 521749 h 521763"/>
                  <a:gd name="connsiteX4" fmla="*/ 0 w 521749"/>
                  <a:gd name="connsiteY4" fmla="*/ 260875 h 521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1749" h="521763">
                    <a:moveTo>
                      <a:pt x="0" y="260875"/>
                    </a:moveTo>
                    <a:cubicBezTo>
                      <a:pt x="0" y="116276"/>
                      <a:pt x="117766" y="0"/>
                      <a:pt x="260875" y="0"/>
                    </a:cubicBezTo>
                    <a:cubicBezTo>
                      <a:pt x="405474" y="0"/>
                      <a:pt x="521749" y="117766"/>
                      <a:pt x="521749" y="260875"/>
                    </a:cubicBezTo>
                    <a:cubicBezTo>
                      <a:pt x="521749" y="403983"/>
                      <a:pt x="403983" y="521749"/>
                      <a:pt x="260875" y="521749"/>
                    </a:cubicBezTo>
                    <a:cubicBezTo>
                      <a:pt x="116276" y="523240"/>
                      <a:pt x="0" y="405474"/>
                      <a:pt x="0" y="260875"/>
                    </a:cubicBezTo>
                  </a:path>
                </a:pathLst>
              </a:custGeom>
              <a:solidFill>
                <a:schemeClr val="accent6">
                  <a:lumMod val="60000"/>
                  <a:lumOff val="40000"/>
                </a:schemeClr>
              </a:solidFill>
              <a:ln w="14883" cap="flat">
                <a:noFill/>
                <a:prstDash val="solid"/>
                <a:miter/>
              </a:ln>
            </p:spPr>
            <p:txBody>
              <a:bodyPr rtlCol="0" anchor="ctr"/>
              <a:lstStyle/>
              <a:p>
                <a:endParaRPr lang="en-US" dirty="0"/>
              </a:p>
            </p:txBody>
          </p:sp>
          <p:sp>
            <p:nvSpPr>
              <p:cNvPr id="29" name="Freeform: Shape 28">
                <a:extLst>
                  <a:ext uri="{FF2B5EF4-FFF2-40B4-BE49-F238E27FC236}">
                    <a16:creationId xmlns:a16="http://schemas.microsoft.com/office/drawing/2014/main" id="{088FD763-473D-4690-A1D7-D487A5F0CE98}"/>
                  </a:ext>
                </a:extLst>
              </p:cNvPr>
              <p:cNvSpPr/>
              <p:nvPr/>
            </p:nvSpPr>
            <p:spPr>
              <a:xfrm>
                <a:off x="8463308" y="901677"/>
                <a:ext cx="369696" cy="369696"/>
              </a:xfrm>
              <a:custGeom>
                <a:avLst/>
                <a:gdLst>
                  <a:gd name="connsiteX0" fmla="*/ 0 w 369696"/>
                  <a:gd name="connsiteY0" fmla="*/ 184848 h 369696"/>
                  <a:gd name="connsiteX1" fmla="*/ 184848 w 369696"/>
                  <a:gd name="connsiteY1" fmla="*/ 0 h 369696"/>
                  <a:gd name="connsiteX2" fmla="*/ 369696 w 369696"/>
                  <a:gd name="connsiteY2" fmla="*/ 184848 h 369696"/>
                  <a:gd name="connsiteX3" fmla="*/ 184848 w 369696"/>
                  <a:gd name="connsiteY3" fmla="*/ 369697 h 369696"/>
                  <a:gd name="connsiteX4" fmla="*/ 0 w 369696"/>
                  <a:gd name="connsiteY4" fmla="*/ 184848 h 3696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9696" h="369696">
                    <a:moveTo>
                      <a:pt x="0" y="184848"/>
                    </a:moveTo>
                    <a:cubicBezTo>
                      <a:pt x="0" y="81989"/>
                      <a:pt x="83480" y="0"/>
                      <a:pt x="184848" y="0"/>
                    </a:cubicBezTo>
                    <a:cubicBezTo>
                      <a:pt x="287708" y="0"/>
                      <a:pt x="369696" y="83480"/>
                      <a:pt x="369696" y="184848"/>
                    </a:cubicBezTo>
                    <a:cubicBezTo>
                      <a:pt x="369696" y="286217"/>
                      <a:pt x="286217" y="369697"/>
                      <a:pt x="184848" y="369697"/>
                    </a:cubicBezTo>
                    <a:cubicBezTo>
                      <a:pt x="81989" y="369697"/>
                      <a:pt x="0" y="286217"/>
                      <a:pt x="0" y="184848"/>
                    </a:cubicBezTo>
                  </a:path>
                </a:pathLst>
              </a:custGeom>
              <a:solidFill>
                <a:schemeClr val="tx2"/>
              </a:solidFill>
              <a:ln w="14883"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79F1E255-1636-4BB4-8DF1-4E71DD6E764F}"/>
                  </a:ext>
                </a:extLst>
              </p:cNvPr>
              <p:cNvSpPr/>
              <p:nvPr/>
            </p:nvSpPr>
            <p:spPr>
              <a:xfrm>
                <a:off x="5219519" y="1350381"/>
                <a:ext cx="369696" cy="369696"/>
              </a:xfrm>
              <a:custGeom>
                <a:avLst/>
                <a:gdLst>
                  <a:gd name="connsiteX0" fmla="*/ 0 w 369696"/>
                  <a:gd name="connsiteY0" fmla="*/ 184848 h 369696"/>
                  <a:gd name="connsiteX1" fmla="*/ 184848 w 369696"/>
                  <a:gd name="connsiteY1" fmla="*/ 0 h 369696"/>
                  <a:gd name="connsiteX2" fmla="*/ 369697 w 369696"/>
                  <a:gd name="connsiteY2" fmla="*/ 184848 h 369696"/>
                  <a:gd name="connsiteX3" fmla="*/ 184848 w 369696"/>
                  <a:gd name="connsiteY3" fmla="*/ 369697 h 369696"/>
                  <a:gd name="connsiteX4" fmla="*/ 0 w 369696"/>
                  <a:gd name="connsiteY4" fmla="*/ 184848 h 3696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9696" h="369696">
                    <a:moveTo>
                      <a:pt x="0" y="184848"/>
                    </a:moveTo>
                    <a:cubicBezTo>
                      <a:pt x="0" y="81989"/>
                      <a:pt x="83480" y="0"/>
                      <a:pt x="184848" y="0"/>
                    </a:cubicBezTo>
                    <a:cubicBezTo>
                      <a:pt x="286217" y="0"/>
                      <a:pt x="369697" y="83480"/>
                      <a:pt x="369697" y="184848"/>
                    </a:cubicBezTo>
                    <a:cubicBezTo>
                      <a:pt x="369697" y="286217"/>
                      <a:pt x="286217" y="369697"/>
                      <a:pt x="184848" y="369697"/>
                    </a:cubicBezTo>
                    <a:cubicBezTo>
                      <a:pt x="83480" y="369697"/>
                      <a:pt x="0" y="287707"/>
                      <a:pt x="0" y="184848"/>
                    </a:cubicBezTo>
                  </a:path>
                </a:pathLst>
              </a:custGeom>
              <a:solidFill>
                <a:srgbClr val="A0A3A7"/>
              </a:solidFill>
              <a:ln w="14883"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75505B80-350A-4EFE-8E87-4229C87EB6B0}"/>
                  </a:ext>
                </a:extLst>
              </p:cNvPr>
              <p:cNvSpPr/>
              <p:nvPr/>
            </p:nvSpPr>
            <p:spPr>
              <a:xfrm>
                <a:off x="8798719" y="415705"/>
                <a:ext cx="220625" cy="220625"/>
              </a:xfrm>
              <a:custGeom>
                <a:avLst/>
                <a:gdLst>
                  <a:gd name="connsiteX0" fmla="*/ 0 w 220625"/>
                  <a:gd name="connsiteY0" fmla="*/ 110313 h 220625"/>
                  <a:gd name="connsiteX1" fmla="*/ 110313 w 220625"/>
                  <a:gd name="connsiteY1" fmla="*/ 0 h 220625"/>
                  <a:gd name="connsiteX2" fmla="*/ 220625 w 220625"/>
                  <a:gd name="connsiteY2" fmla="*/ 110313 h 220625"/>
                  <a:gd name="connsiteX3" fmla="*/ 110313 w 220625"/>
                  <a:gd name="connsiteY3" fmla="*/ 220625 h 220625"/>
                  <a:gd name="connsiteX4" fmla="*/ 0 w 220625"/>
                  <a:gd name="connsiteY4" fmla="*/ 110313 h 220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625" h="220625">
                    <a:moveTo>
                      <a:pt x="0" y="110313"/>
                    </a:moveTo>
                    <a:cubicBezTo>
                      <a:pt x="0" y="49194"/>
                      <a:pt x="49193" y="0"/>
                      <a:pt x="110313" y="0"/>
                    </a:cubicBezTo>
                    <a:cubicBezTo>
                      <a:pt x="171432" y="0"/>
                      <a:pt x="220625" y="49194"/>
                      <a:pt x="220625" y="110313"/>
                    </a:cubicBezTo>
                    <a:cubicBezTo>
                      <a:pt x="220625" y="171432"/>
                      <a:pt x="171432" y="220625"/>
                      <a:pt x="110313" y="220625"/>
                    </a:cubicBezTo>
                    <a:cubicBezTo>
                      <a:pt x="49193" y="220625"/>
                      <a:pt x="0" y="171432"/>
                      <a:pt x="0" y="110313"/>
                    </a:cubicBezTo>
                  </a:path>
                </a:pathLst>
              </a:custGeom>
              <a:solidFill>
                <a:schemeClr val="accent6">
                  <a:lumMod val="60000"/>
                  <a:lumOff val="40000"/>
                </a:schemeClr>
              </a:solidFill>
              <a:ln w="14883"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2CCA6817-3F39-4966-9D68-A63893EFE2ED}"/>
                  </a:ext>
                </a:extLst>
              </p:cNvPr>
              <p:cNvSpPr/>
              <p:nvPr/>
            </p:nvSpPr>
            <p:spPr>
              <a:xfrm>
                <a:off x="8798719" y="1658959"/>
                <a:ext cx="220625" cy="220625"/>
              </a:xfrm>
              <a:custGeom>
                <a:avLst/>
                <a:gdLst>
                  <a:gd name="connsiteX0" fmla="*/ 0 w 220625"/>
                  <a:gd name="connsiteY0" fmla="*/ 110313 h 220625"/>
                  <a:gd name="connsiteX1" fmla="*/ 110313 w 220625"/>
                  <a:gd name="connsiteY1" fmla="*/ 0 h 220625"/>
                  <a:gd name="connsiteX2" fmla="*/ 220625 w 220625"/>
                  <a:gd name="connsiteY2" fmla="*/ 110313 h 220625"/>
                  <a:gd name="connsiteX3" fmla="*/ 110313 w 220625"/>
                  <a:gd name="connsiteY3" fmla="*/ 220625 h 220625"/>
                  <a:gd name="connsiteX4" fmla="*/ 0 w 220625"/>
                  <a:gd name="connsiteY4" fmla="*/ 110313 h 220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625" h="220625">
                    <a:moveTo>
                      <a:pt x="0" y="110313"/>
                    </a:moveTo>
                    <a:cubicBezTo>
                      <a:pt x="0" y="49193"/>
                      <a:pt x="49193" y="0"/>
                      <a:pt x="110313" y="0"/>
                    </a:cubicBezTo>
                    <a:cubicBezTo>
                      <a:pt x="171432" y="0"/>
                      <a:pt x="220625" y="49193"/>
                      <a:pt x="220625" y="110313"/>
                    </a:cubicBezTo>
                    <a:cubicBezTo>
                      <a:pt x="220625" y="171432"/>
                      <a:pt x="171432" y="220625"/>
                      <a:pt x="110313" y="220625"/>
                    </a:cubicBezTo>
                    <a:cubicBezTo>
                      <a:pt x="49193" y="220625"/>
                      <a:pt x="0" y="171432"/>
                      <a:pt x="0" y="110313"/>
                    </a:cubicBezTo>
                  </a:path>
                </a:pathLst>
              </a:custGeom>
              <a:solidFill>
                <a:srgbClr val="A0A3A7"/>
              </a:solidFill>
              <a:ln w="14883"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692971261"/>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Title Slide">
    <p:bg>
      <p:bgPr>
        <a:solidFill>
          <a:schemeClr val="bg1"/>
        </a:solidFill>
        <a:effectLst/>
      </p:bgPr>
    </p:bg>
    <p:spTree>
      <p:nvGrpSpPr>
        <p:cNvPr id="1" name=""/>
        <p:cNvGrpSpPr/>
        <p:nvPr/>
      </p:nvGrpSpPr>
      <p:grpSpPr>
        <a:xfrm>
          <a:off x="0" y="0"/>
          <a:ext cx="0" cy="0"/>
          <a:chOff x="0" y="0"/>
          <a:chExt cx="0" cy="0"/>
        </a:xfrm>
      </p:grpSpPr>
      <p:sp>
        <p:nvSpPr>
          <p:cNvPr id="5" name="Rectangle 15">
            <a:extLst>
              <a:ext uri="{FF2B5EF4-FFF2-40B4-BE49-F238E27FC236}">
                <a16:creationId xmlns:a16="http://schemas.microsoft.com/office/drawing/2014/main" id="{68ACCF20-F934-471D-9DF8-EDC8AC9BEFF8}"/>
              </a:ext>
            </a:extLst>
          </p:cNvPr>
          <p:cNvSpPr>
            <a:spLocks noChangeArrowheads="1"/>
          </p:cNvSpPr>
          <p:nvPr userDrawn="1"/>
        </p:nvSpPr>
        <p:spPr bwMode="auto">
          <a:xfrm>
            <a:off x="0" y="0"/>
            <a:ext cx="43891200" cy="4214813"/>
          </a:xfrm>
          <a:prstGeom prst="rect">
            <a:avLst/>
          </a:prstGeom>
          <a:solidFill>
            <a:schemeClr val="tx1">
              <a:lumMod val="50000"/>
            </a:schemeClr>
          </a:solidFill>
          <a:ln>
            <a:noFill/>
          </a:ln>
        </p:spPr>
        <p:txBody>
          <a:bodyPr wrap="none" anchor="ct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eaLnBrk="1" hangingPunct="1">
              <a:defRPr/>
            </a:pPr>
            <a:endParaRPr lang="en-US" altLang="en-US" sz="4800"/>
          </a:p>
        </p:txBody>
      </p:sp>
      <p:pic>
        <p:nvPicPr>
          <p:cNvPr id="6" name="Picture 7" descr="MDAnderson Master Logo_Texas_V_Tagline_RGB REV.png">
            <a:extLst>
              <a:ext uri="{FF2B5EF4-FFF2-40B4-BE49-F238E27FC236}">
                <a16:creationId xmlns:a16="http://schemas.microsoft.com/office/drawing/2014/main" id="{F1BAAEF8-918A-4156-9050-7C56A1BBFB61}"/>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7574538" y="1166813"/>
            <a:ext cx="5102225" cy="2468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14">
            <a:extLst>
              <a:ext uri="{FF2B5EF4-FFF2-40B4-BE49-F238E27FC236}">
                <a16:creationId xmlns:a16="http://schemas.microsoft.com/office/drawing/2014/main" id="{8FB040C8-7ABA-4CFC-8372-EE276CAFCD8B}"/>
              </a:ext>
            </a:extLst>
          </p:cNvPr>
          <p:cNvSpPr>
            <a:spLocks noChangeArrowheads="1"/>
          </p:cNvSpPr>
          <p:nvPr userDrawn="1"/>
        </p:nvSpPr>
        <p:spPr bwMode="auto">
          <a:xfrm>
            <a:off x="503238" y="4214813"/>
            <a:ext cx="4156075" cy="796925"/>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3600">
                <a:solidFill>
                  <a:schemeClr val="tx1"/>
                </a:solidFill>
                <a:latin typeface="Arial" panose="020B0604020202020204" pitchFamily="34" charset="0"/>
                <a:ea typeface="MS PGothic" panose="020B0600070205080204" pitchFamily="34" charset="-128"/>
              </a:defRPr>
            </a:lvl1pPr>
            <a:lvl2pPr marL="742950" indent="-285750">
              <a:defRPr sz="3600">
                <a:solidFill>
                  <a:schemeClr val="tx1"/>
                </a:solidFill>
                <a:latin typeface="Arial" panose="020B0604020202020204" pitchFamily="34" charset="0"/>
                <a:ea typeface="MS PGothic" panose="020B0600070205080204" pitchFamily="34" charset="-128"/>
              </a:defRPr>
            </a:lvl2pPr>
            <a:lvl3pPr marL="1143000" indent="-228600">
              <a:defRPr sz="3600">
                <a:solidFill>
                  <a:schemeClr val="tx1"/>
                </a:solidFill>
                <a:latin typeface="Arial" panose="020B0604020202020204" pitchFamily="34" charset="0"/>
                <a:ea typeface="MS PGothic" panose="020B0600070205080204" pitchFamily="34" charset="-128"/>
              </a:defRPr>
            </a:lvl3pPr>
            <a:lvl4pPr marL="1600200" indent="-228600">
              <a:defRPr sz="3600">
                <a:solidFill>
                  <a:schemeClr val="tx1"/>
                </a:solidFill>
                <a:latin typeface="Arial" panose="020B0604020202020204" pitchFamily="34" charset="0"/>
                <a:ea typeface="MS PGothic" panose="020B0600070205080204" pitchFamily="34" charset="-128"/>
              </a:defRPr>
            </a:lvl4pPr>
            <a:lvl5pPr marL="2057400" indent="-228600">
              <a:defRPr sz="36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9pPr>
          </a:lstStyle>
          <a:p>
            <a:pPr eaLnBrk="1" hangingPunct="1"/>
            <a:endParaRPr lang="en-US" altLang="en-US"/>
          </a:p>
        </p:txBody>
      </p:sp>
      <p:pic>
        <p:nvPicPr>
          <p:cNvPr id="8" name="Picture 8">
            <a:extLst>
              <a:ext uri="{FF2B5EF4-FFF2-40B4-BE49-F238E27FC236}">
                <a16:creationId xmlns:a16="http://schemas.microsoft.com/office/drawing/2014/main" id="{825CF949-14EA-4B2D-9DCA-EAF3F51311AF}"/>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l="-1178" t="33290" r="17480" b="2"/>
          <a:stretch>
            <a:fillRect/>
          </a:stretch>
        </p:blipFill>
        <p:spPr bwMode="auto">
          <a:xfrm flipH="1">
            <a:off x="-113715" y="266700"/>
            <a:ext cx="4935538" cy="397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 name="Straight Connector 133">
            <a:extLst>
              <a:ext uri="{FF2B5EF4-FFF2-40B4-BE49-F238E27FC236}">
                <a16:creationId xmlns:a16="http://schemas.microsoft.com/office/drawing/2014/main" id="{393E039F-6F60-4452-B908-9E0FB071B8AF}"/>
              </a:ext>
            </a:extLst>
          </p:cNvPr>
          <p:cNvCxnSpPr>
            <a:cxnSpLocks noChangeShapeType="1"/>
          </p:cNvCxnSpPr>
          <p:nvPr userDrawn="1"/>
        </p:nvCxnSpPr>
        <p:spPr bwMode="auto">
          <a:xfrm>
            <a:off x="0" y="4243388"/>
            <a:ext cx="43891200" cy="0"/>
          </a:xfrm>
          <a:prstGeom prst="line">
            <a:avLst/>
          </a:prstGeom>
          <a:noFill/>
          <a:ln w="117475">
            <a:solidFill>
              <a:srgbClr val="FF0000"/>
            </a:solidFill>
            <a:miter lim="800000"/>
            <a:headEnd/>
            <a:tailEnd/>
          </a:ln>
          <a:extLst>
            <a:ext uri="{909E8E84-426E-40DD-AFC4-6F175D3DCCD1}">
              <a14:hiddenFill xmlns:a14="http://schemas.microsoft.com/office/drawing/2010/main">
                <a:noFill/>
              </a14:hiddenFill>
            </a:ext>
          </a:extLst>
        </p:spPr>
      </p:cxnSp>
      <p:sp>
        <p:nvSpPr>
          <p:cNvPr id="10" name="Text Placeholder 10"/>
          <p:cNvSpPr>
            <a:spLocks noGrp="1"/>
          </p:cNvSpPr>
          <p:nvPr>
            <p:ph type="body" sz="quarter" idx="13"/>
          </p:nvPr>
        </p:nvSpPr>
        <p:spPr>
          <a:xfrm>
            <a:off x="5558589" y="445976"/>
            <a:ext cx="30151137" cy="2096178"/>
          </a:xfrm>
          <a:noFill/>
        </p:spPr>
        <p:txBody>
          <a:bodyPr lIns="0" tIns="0" rIns="0" bIns="0" anchor="b"/>
          <a:lstStyle>
            <a:lvl1pPr marL="0" indent="0">
              <a:lnSpc>
                <a:spcPct val="80000"/>
              </a:lnSpc>
              <a:spcBef>
                <a:spcPts val="0"/>
              </a:spcBef>
              <a:buNone/>
              <a:defRPr sz="8100" b="1">
                <a:solidFill>
                  <a:schemeClr val="bg1"/>
                </a:solidFill>
                <a:latin typeface="Arial Narrow" panose="020B0606020202030204" pitchFamily="34" charset="0"/>
              </a:defRPr>
            </a:lvl1pPr>
          </a:lstStyle>
          <a:p>
            <a:pPr lvl="0"/>
            <a:r>
              <a:rPr lang="en-US" dirty="0"/>
              <a:t>Click to edit Master text</a:t>
            </a:r>
          </a:p>
        </p:txBody>
      </p:sp>
      <p:sp>
        <p:nvSpPr>
          <p:cNvPr id="11" name="Text Placeholder 12"/>
          <p:cNvSpPr>
            <a:spLocks noGrp="1"/>
          </p:cNvSpPr>
          <p:nvPr>
            <p:ph type="body" sz="quarter" idx="14"/>
          </p:nvPr>
        </p:nvSpPr>
        <p:spPr>
          <a:xfrm>
            <a:off x="5558589" y="2673084"/>
            <a:ext cx="30151137" cy="637530"/>
          </a:xfrm>
        </p:spPr>
        <p:txBody>
          <a:bodyPr lIns="0" tIns="0" rIns="0" bIns="0"/>
          <a:lstStyle>
            <a:lvl1pPr marL="0" indent="0">
              <a:buNone/>
              <a:defRPr sz="4200" b="1">
                <a:solidFill>
                  <a:schemeClr val="bg1"/>
                </a:solidFill>
                <a:latin typeface="Arial Narrow" panose="020B0606020202030204" pitchFamily="34" charset="0"/>
              </a:defRPr>
            </a:lvl1pPr>
          </a:lstStyle>
          <a:p>
            <a:pPr lvl="0"/>
            <a:r>
              <a:rPr lang="en-US" dirty="0"/>
              <a:t>Click to edit Master</a:t>
            </a:r>
          </a:p>
        </p:txBody>
      </p:sp>
      <p:sp>
        <p:nvSpPr>
          <p:cNvPr id="12" name="Text Placeholder 14"/>
          <p:cNvSpPr>
            <a:spLocks noGrp="1"/>
          </p:cNvSpPr>
          <p:nvPr>
            <p:ph type="body" sz="quarter" idx="15"/>
          </p:nvPr>
        </p:nvSpPr>
        <p:spPr>
          <a:xfrm>
            <a:off x="5558589" y="3441547"/>
            <a:ext cx="30151137" cy="550424"/>
          </a:xfrm>
        </p:spPr>
        <p:txBody>
          <a:bodyPr lIns="0" tIns="0" rIns="0" bIns="0"/>
          <a:lstStyle>
            <a:lvl1pPr marL="0" indent="0">
              <a:buNone/>
              <a:defRPr sz="3000">
                <a:solidFill>
                  <a:schemeClr val="bg1"/>
                </a:solidFill>
                <a:latin typeface="Arial Narrow" panose="020B0606020202030204" pitchFamily="34" charset="0"/>
              </a:defRPr>
            </a:lvl1pPr>
          </a:lstStyle>
          <a:p>
            <a:pPr lvl="0"/>
            <a:r>
              <a:rPr lang="en-US" dirty="0"/>
              <a:t>Click to edit Master text styles</a:t>
            </a:r>
          </a:p>
        </p:txBody>
      </p:sp>
    </p:spTree>
    <p:extLst>
      <p:ext uri="{BB962C8B-B14F-4D97-AF65-F5344CB8AC3E}">
        <p14:creationId xmlns:p14="http://schemas.microsoft.com/office/powerpoint/2010/main" val="318987693"/>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5_Title Slide">
    <p:bg>
      <p:bgPr>
        <a:solidFill>
          <a:schemeClr val="bg1"/>
        </a:solidFill>
        <a:effectLst/>
      </p:bgPr>
    </p:bg>
    <p:spTree>
      <p:nvGrpSpPr>
        <p:cNvPr id="1" name=""/>
        <p:cNvGrpSpPr/>
        <p:nvPr/>
      </p:nvGrpSpPr>
      <p:grpSpPr>
        <a:xfrm>
          <a:off x="0" y="0"/>
          <a:ext cx="0" cy="0"/>
          <a:chOff x="0" y="0"/>
          <a:chExt cx="0" cy="0"/>
        </a:xfrm>
      </p:grpSpPr>
      <p:sp>
        <p:nvSpPr>
          <p:cNvPr id="5" name="Rectangle 15">
            <a:extLst>
              <a:ext uri="{FF2B5EF4-FFF2-40B4-BE49-F238E27FC236}">
                <a16:creationId xmlns:a16="http://schemas.microsoft.com/office/drawing/2014/main" id="{73BFCDBB-3AD2-4430-9F46-A97FF8FF3482}"/>
              </a:ext>
            </a:extLst>
          </p:cNvPr>
          <p:cNvSpPr>
            <a:spLocks noChangeArrowheads="1"/>
          </p:cNvSpPr>
          <p:nvPr userDrawn="1"/>
        </p:nvSpPr>
        <p:spPr bwMode="auto">
          <a:xfrm>
            <a:off x="0" y="0"/>
            <a:ext cx="43891200" cy="4214813"/>
          </a:xfrm>
          <a:prstGeom prst="rect">
            <a:avLst/>
          </a:prstGeom>
          <a:solidFill>
            <a:schemeClr val="accent6"/>
          </a:solidFill>
          <a:ln>
            <a:noFill/>
          </a:ln>
        </p:spPr>
        <p:txBody>
          <a:bodyPr wrap="none" anchor="ct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eaLnBrk="1" hangingPunct="1">
              <a:defRPr/>
            </a:pPr>
            <a:endParaRPr lang="en-US" altLang="en-US" sz="4800"/>
          </a:p>
        </p:txBody>
      </p:sp>
      <p:pic>
        <p:nvPicPr>
          <p:cNvPr id="6" name="Picture 7" descr="MDAnderson Master Logo_Texas_V_Tagline_RGB REV.png">
            <a:extLst>
              <a:ext uri="{FF2B5EF4-FFF2-40B4-BE49-F238E27FC236}">
                <a16:creationId xmlns:a16="http://schemas.microsoft.com/office/drawing/2014/main" id="{A28B7827-E8A1-414E-A26F-52FE54C66554}"/>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7574538" y="1166813"/>
            <a:ext cx="5102225" cy="2468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14">
            <a:extLst>
              <a:ext uri="{FF2B5EF4-FFF2-40B4-BE49-F238E27FC236}">
                <a16:creationId xmlns:a16="http://schemas.microsoft.com/office/drawing/2014/main" id="{5BCEF0D8-CB28-4226-A8D7-408EC56AA4B2}"/>
              </a:ext>
            </a:extLst>
          </p:cNvPr>
          <p:cNvSpPr>
            <a:spLocks noChangeArrowheads="1"/>
          </p:cNvSpPr>
          <p:nvPr userDrawn="1"/>
        </p:nvSpPr>
        <p:spPr bwMode="auto">
          <a:xfrm>
            <a:off x="503238" y="4214813"/>
            <a:ext cx="4156075" cy="796925"/>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3600">
                <a:solidFill>
                  <a:schemeClr val="tx1"/>
                </a:solidFill>
                <a:latin typeface="Arial" panose="020B0604020202020204" pitchFamily="34" charset="0"/>
                <a:ea typeface="MS PGothic" panose="020B0600070205080204" pitchFamily="34" charset="-128"/>
              </a:defRPr>
            </a:lvl1pPr>
            <a:lvl2pPr marL="742950" indent="-285750">
              <a:defRPr sz="3600">
                <a:solidFill>
                  <a:schemeClr val="tx1"/>
                </a:solidFill>
                <a:latin typeface="Arial" panose="020B0604020202020204" pitchFamily="34" charset="0"/>
                <a:ea typeface="MS PGothic" panose="020B0600070205080204" pitchFamily="34" charset="-128"/>
              </a:defRPr>
            </a:lvl2pPr>
            <a:lvl3pPr marL="1143000" indent="-228600">
              <a:defRPr sz="3600">
                <a:solidFill>
                  <a:schemeClr val="tx1"/>
                </a:solidFill>
                <a:latin typeface="Arial" panose="020B0604020202020204" pitchFamily="34" charset="0"/>
                <a:ea typeface="MS PGothic" panose="020B0600070205080204" pitchFamily="34" charset="-128"/>
              </a:defRPr>
            </a:lvl3pPr>
            <a:lvl4pPr marL="1600200" indent="-228600">
              <a:defRPr sz="3600">
                <a:solidFill>
                  <a:schemeClr val="tx1"/>
                </a:solidFill>
                <a:latin typeface="Arial" panose="020B0604020202020204" pitchFamily="34" charset="0"/>
                <a:ea typeface="MS PGothic" panose="020B0600070205080204" pitchFamily="34" charset="-128"/>
              </a:defRPr>
            </a:lvl4pPr>
            <a:lvl5pPr marL="2057400" indent="-228600">
              <a:defRPr sz="36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9pPr>
          </a:lstStyle>
          <a:p>
            <a:pPr eaLnBrk="1" hangingPunct="1"/>
            <a:endParaRPr lang="en-US" altLang="en-US"/>
          </a:p>
        </p:txBody>
      </p:sp>
      <p:pic>
        <p:nvPicPr>
          <p:cNvPr id="8" name="Picture 8">
            <a:extLst>
              <a:ext uri="{FF2B5EF4-FFF2-40B4-BE49-F238E27FC236}">
                <a16:creationId xmlns:a16="http://schemas.microsoft.com/office/drawing/2014/main" id="{EC470ED0-9B0A-46DB-B87A-55A68E40F483}"/>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l="-1180" t="33290" r="17564" b="2"/>
          <a:stretch>
            <a:fillRect/>
          </a:stretch>
        </p:blipFill>
        <p:spPr bwMode="auto">
          <a:xfrm flipH="1">
            <a:off x="-113715" y="266700"/>
            <a:ext cx="4930776" cy="397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 name="Straight Connector 133">
            <a:extLst>
              <a:ext uri="{FF2B5EF4-FFF2-40B4-BE49-F238E27FC236}">
                <a16:creationId xmlns:a16="http://schemas.microsoft.com/office/drawing/2014/main" id="{F7C3ECF2-B41F-4325-ABB5-78D26245A67B}"/>
              </a:ext>
            </a:extLst>
          </p:cNvPr>
          <p:cNvCxnSpPr>
            <a:cxnSpLocks noChangeShapeType="1"/>
          </p:cNvCxnSpPr>
          <p:nvPr userDrawn="1"/>
        </p:nvCxnSpPr>
        <p:spPr bwMode="auto">
          <a:xfrm>
            <a:off x="0" y="4243388"/>
            <a:ext cx="43891200" cy="0"/>
          </a:xfrm>
          <a:prstGeom prst="line">
            <a:avLst/>
          </a:prstGeom>
          <a:noFill/>
          <a:ln w="117475">
            <a:solidFill>
              <a:srgbClr val="FF0000"/>
            </a:solidFill>
            <a:miter lim="800000"/>
            <a:headEnd/>
            <a:tailEnd/>
          </a:ln>
          <a:extLst>
            <a:ext uri="{909E8E84-426E-40DD-AFC4-6F175D3DCCD1}">
              <a14:hiddenFill xmlns:a14="http://schemas.microsoft.com/office/drawing/2010/main">
                <a:noFill/>
              </a14:hiddenFill>
            </a:ext>
          </a:extLst>
        </p:spPr>
      </p:cxnSp>
      <p:sp>
        <p:nvSpPr>
          <p:cNvPr id="10" name="Text Placeholder 10"/>
          <p:cNvSpPr>
            <a:spLocks noGrp="1"/>
          </p:cNvSpPr>
          <p:nvPr>
            <p:ph type="body" sz="quarter" idx="13"/>
          </p:nvPr>
        </p:nvSpPr>
        <p:spPr>
          <a:xfrm>
            <a:off x="5548955" y="445976"/>
            <a:ext cx="30196866" cy="2096178"/>
          </a:xfrm>
          <a:noFill/>
        </p:spPr>
        <p:txBody>
          <a:bodyPr lIns="0" tIns="0" rIns="0" bIns="0" anchor="b"/>
          <a:lstStyle>
            <a:lvl1pPr marL="0" indent="0">
              <a:lnSpc>
                <a:spcPct val="80000"/>
              </a:lnSpc>
              <a:spcBef>
                <a:spcPts val="0"/>
              </a:spcBef>
              <a:buNone/>
              <a:defRPr sz="8100" b="1">
                <a:solidFill>
                  <a:schemeClr val="bg1"/>
                </a:solidFill>
                <a:latin typeface="Arial Narrow" panose="020B0606020202030204" pitchFamily="34" charset="0"/>
              </a:defRPr>
            </a:lvl1pPr>
          </a:lstStyle>
          <a:p>
            <a:pPr lvl="0"/>
            <a:r>
              <a:rPr lang="en-US" dirty="0"/>
              <a:t>Click to edit Master text</a:t>
            </a:r>
          </a:p>
        </p:txBody>
      </p:sp>
      <p:sp>
        <p:nvSpPr>
          <p:cNvPr id="11" name="Text Placeholder 12"/>
          <p:cNvSpPr>
            <a:spLocks noGrp="1"/>
          </p:cNvSpPr>
          <p:nvPr>
            <p:ph type="body" sz="quarter" idx="14"/>
          </p:nvPr>
        </p:nvSpPr>
        <p:spPr>
          <a:xfrm>
            <a:off x="5548955" y="2673084"/>
            <a:ext cx="30196866" cy="637530"/>
          </a:xfrm>
        </p:spPr>
        <p:txBody>
          <a:bodyPr lIns="0" tIns="0" rIns="0" bIns="0"/>
          <a:lstStyle>
            <a:lvl1pPr marL="0" indent="0">
              <a:buNone/>
              <a:defRPr sz="4200" b="1">
                <a:solidFill>
                  <a:schemeClr val="bg1"/>
                </a:solidFill>
                <a:latin typeface="Arial Narrow" panose="020B0606020202030204" pitchFamily="34" charset="0"/>
              </a:defRPr>
            </a:lvl1pPr>
          </a:lstStyle>
          <a:p>
            <a:pPr lvl="0"/>
            <a:r>
              <a:rPr lang="en-US" dirty="0"/>
              <a:t>Click to edit Master</a:t>
            </a:r>
          </a:p>
        </p:txBody>
      </p:sp>
      <p:sp>
        <p:nvSpPr>
          <p:cNvPr id="12" name="Text Placeholder 14"/>
          <p:cNvSpPr>
            <a:spLocks noGrp="1"/>
          </p:cNvSpPr>
          <p:nvPr>
            <p:ph type="body" sz="quarter" idx="15"/>
          </p:nvPr>
        </p:nvSpPr>
        <p:spPr>
          <a:xfrm>
            <a:off x="5548955" y="3441547"/>
            <a:ext cx="30196866" cy="550424"/>
          </a:xfrm>
        </p:spPr>
        <p:txBody>
          <a:bodyPr lIns="0" tIns="0" rIns="0" bIns="0"/>
          <a:lstStyle>
            <a:lvl1pPr marL="0" indent="0">
              <a:buNone/>
              <a:defRPr sz="3000">
                <a:solidFill>
                  <a:schemeClr val="bg1"/>
                </a:solidFill>
                <a:latin typeface="Arial Narrow" panose="020B0606020202030204" pitchFamily="34" charset="0"/>
              </a:defRPr>
            </a:lvl1pPr>
          </a:lstStyle>
          <a:p>
            <a:pPr lvl="0"/>
            <a:r>
              <a:rPr lang="en-US" dirty="0"/>
              <a:t>Click to edit Master text styles</a:t>
            </a:r>
          </a:p>
        </p:txBody>
      </p:sp>
    </p:spTree>
    <p:extLst>
      <p:ext uri="{BB962C8B-B14F-4D97-AF65-F5344CB8AC3E}">
        <p14:creationId xmlns:p14="http://schemas.microsoft.com/office/powerpoint/2010/main" val="675756797"/>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chemeClr val="bg1"/>
        </a:solidFill>
        <a:effectLst/>
      </p:bgPr>
    </p:bg>
    <p:spTree>
      <p:nvGrpSpPr>
        <p:cNvPr id="1" name=""/>
        <p:cNvGrpSpPr/>
        <p:nvPr/>
      </p:nvGrpSpPr>
      <p:grpSpPr>
        <a:xfrm>
          <a:off x="0" y="0"/>
          <a:ext cx="0" cy="0"/>
          <a:chOff x="0" y="0"/>
          <a:chExt cx="0" cy="0"/>
        </a:xfrm>
      </p:grpSpPr>
      <p:sp>
        <p:nvSpPr>
          <p:cNvPr id="5" name="Rectangle 15">
            <a:extLst>
              <a:ext uri="{FF2B5EF4-FFF2-40B4-BE49-F238E27FC236}">
                <a16:creationId xmlns:a16="http://schemas.microsoft.com/office/drawing/2014/main" id="{F8B56632-36C1-42B9-B093-FB02FF6307B6}"/>
              </a:ext>
            </a:extLst>
          </p:cNvPr>
          <p:cNvSpPr>
            <a:spLocks noChangeArrowheads="1"/>
          </p:cNvSpPr>
          <p:nvPr userDrawn="1"/>
        </p:nvSpPr>
        <p:spPr bwMode="auto">
          <a:xfrm>
            <a:off x="0" y="0"/>
            <a:ext cx="43891200" cy="4214813"/>
          </a:xfrm>
          <a:prstGeom prst="rect">
            <a:avLst/>
          </a:prstGeom>
          <a:solidFill>
            <a:schemeClr val="accent6"/>
          </a:solidFill>
          <a:ln>
            <a:noFill/>
          </a:ln>
        </p:spPr>
        <p:txBody>
          <a:bodyPr wrap="none" anchor="ct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eaLnBrk="1" hangingPunct="1">
              <a:defRPr/>
            </a:pPr>
            <a:endParaRPr lang="en-US" altLang="en-US" sz="4800"/>
          </a:p>
        </p:txBody>
      </p:sp>
      <p:pic>
        <p:nvPicPr>
          <p:cNvPr id="6" name="Picture 7" descr="MDAnderson Master Logo_Texas_V_Tagline_RGB REV.png">
            <a:extLst>
              <a:ext uri="{FF2B5EF4-FFF2-40B4-BE49-F238E27FC236}">
                <a16:creationId xmlns:a16="http://schemas.microsoft.com/office/drawing/2014/main" id="{094E2992-0254-4D83-B3E6-6C5AA67C8060}"/>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7574538" y="1166813"/>
            <a:ext cx="5102225" cy="2468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Straight Connector 133">
            <a:extLst>
              <a:ext uri="{FF2B5EF4-FFF2-40B4-BE49-F238E27FC236}">
                <a16:creationId xmlns:a16="http://schemas.microsoft.com/office/drawing/2014/main" id="{DC6EDD77-09FA-4FCF-A3B3-B49031B44F96}"/>
              </a:ext>
            </a:extLst>
          </p:cNvPr>
          <p:cNvCxnSpPr>
            <a:cxnSpLocks noChangeShapeType="1"/>
          </p:cNvCxnSpPr>
          <p:nvPr userDrawn="1"/>
        </p:nvCxnSpPr>
        <p:spPr bwMode="auto">
          <a:xfrm>
            <a:off x="0" y="4243388"/>
            <a:ext cx="43891200" cy="0"/>
          </a:xfrm>
          <a:prstGeom prst="line">
            <a:avLst/>
          </a:prstGeom>
          <a:noFill/>
          <a:ln w="117475">
            <a:solidFill>
              <a:srgbClr val="FF0000"/>
            </a:solidFill>
            <a:miter lim="800000"/>
            <a:headEnd/>
            <a:tailEnd/>
          </a:ln>
          <a:extLst>
            <a:ext uri="{909E8E84-426E-40DD-AFC4-6F175D3DCCD1}">
              <a14:hiddenFill xmlns:a14="http://schemas.microsoft.com/office/drawing/2010/main">
                <a:noFill/>
              </a14:hiddenFill>
            </a:ext>
          </a:extLst>
        </p:spPr>
      </p:cxnSp>
      <p:pic>
        <p:nvPicPr>
          <p:cNvPr id="8" name="Picture 7">
            <a:extLst>
              <a:ext uri="{FF2B5EF4-FFF2-40B4-BE49-F238E27FC236}">
                <a16:creationId xmlns:a16="http://schemas.microsoft.com/office/drawing/2014/main" id="{3A272D46-12EF-4F19-A567-34831E0F095F}"/>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l="14615" t="5974" r="-1907" b="18329"/>
          <a:stretch>
            <a:fillRect/>
          </a:stretch>
        </p:blipFill>
        <p:spPr bwMode="auto">
          <a:xfrm>
            <a:off x="0" y="0"/>
            <a:ext cx="4714875" cy="421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Placeholder 10"/>
          <p:cNvSpPr>
            <a:spLocks noGrp="1"/>
          </p:cNvSpPr>
          <p:nvPr>
            <p:ph type="body" sz="quarter" idx="13"/>
          </p:nvPr>
        </p:nvSpPr>
        <p:spPr>
          <a:xfrm>
            <a:off x="5250021" y="445976"/>
            <a:ext cx="30459705" cy="2096178"/>
          </a:xfrm>
          <a:noFill/>
        </p:spPr>
        <p:txBody>
          <a:bodyPr lIns="0" tIns="0" rIns="0" bIns="0" anchor="b"/>
          <a:lstStyle>
            <a:lvl1pPr marL="0" indent="0">
              <a:lnSpc>
                <a:spcPct val="80000"/>
              </a:lnSpc>
              <a:spcBef>
                <a:spcPts val="0"/>
              </a:spcBef>
              <a:buNone/>
              <a:defRPr sz="8100" b="1">
                <a:solidFill>
                  <a:schemeClr val="bg1"/>
                </a:solidFill>
                <a:latin typeface="Arial Narrow" panose="020B0606020202030204" pitchFamily="34" charset="0"/>
              </a:defRPr>
            </a:lvl1pPr>
          </a:lstStyle>
          <a:p>
            <a:pPr lvl="0"/>
            <a:r>
              <a:rPr lang="en-US" dirty="0"/>
              <a:t>Click to edit Master text</a:t>
            </a:r>
          </a:p>
        </p:txBody>
      </p:sp>
      <p:sp>
        <p:nvSpPr>
          <p:cNvPr id="11" name="Text Placeholder 12"/>
          <p:cNvSpPr>
            <a:spLocks noGrp="1"/>
          </p:cNvSpPr>
          <p:nvPr>
            <p:ph type="body" sz="quarter" idx="14"/>
          </p:nvPr>
        </p:nvSpPr>
        <p:spPr>
          <a:xfrm>
            <a:off x="5250021" y="2673084"/>
            <a:ext cx="30459705" cy="637530"/>
          </a:xfrm>
        </p:spPr>
        <p:txBody>
          <a:bodyPr lIns="0" tIns="0" rIns="0" bIns="0"/>
          <a:lstStyle>
            <a:lvl1pPr marL="0" indent="0">
              <a:buNone/>
              <a:defRPr sz="4200" b="1">
                <a:solidFill>
                  <a:schemeClr val="bg1"/>
                </a:solidFill>
                <a:latin typeface="Arial Narrow" panose="020B0606020202030204" pitchFamily="34" charset="0"/>
              </a:defRPr>
            </a:lvl1pPr>
          </a:lstStyle>
          <a:p>
            <a:pPr lvl="0"/>
            <a:r>
              <a:rPr lang="en-US" dirty="0"/>
              <a:t>Click to edit Master</a:t>
            </a:r>
          </a:p>
        </p:txBody>
      </p:sp>
      <p:sp>
        <p:nvSpPr>
          <p:cNvPr id="12" name="Text Placeholder 14"/>
          <p:cNvSpPr>
            <a:spLocks noGrp="1"/>
          </p:cNvSpPr>
          <p:nvPr>
            <p:ph type="body" sz="quarter" idx="15"/>
          </p:nvPr>
        </p:nvSpPr>
        <p:spPr>
          <a:xfrm>
            <a:off x="5250021" y="3441547"/>
            <a:ext cx="30459705" cy="550424"/>
          </a:xfrm>
        </p:spPr>
        <p:txBody>
          <a:bodyPr lIns="0" tIns="0" rIns="0" bIns="0"/>
          <a:lstStyle>
            <a:lvl1pPr marL="0" indent="0">
              <a:buNone/>
              <a:defRPr sz="3000">
                <a:solidFill>
                  <a:schemeClr val="bg1"/>
                </a:solidFill>
                <a:latin typeface="Arial Narrow" panose="020B0606020202030204" pitchFamily="34" charset="0"/>
              </a:defRPr>
            </a:lvl1pPr>
          </a:lstStyle>
          <a:p>
            <a:pPr lvl="0"/>
            <a:r>
              <a:rPr lang="en-US" dirty="0"/>
              <a:t>Click to edit Master text styles</a:t>
            </a:r>
          </a:p>
        </p:txBody>
      </p:sp>
    </p:spTree>
    <p:extLst>
      <p:ext uri="{BB962C8B-B14F-4D97-AF65-F5344CB8AC3E}">
        <p14:creationId xmlns:p14="http://schemas.microsoft.com/office/powerpoint/2010/main" val="2139455243"/>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Rectangle 15">
            <a:extLst>
              <a:ext uri="{FF2B5EF4-FFF2-40B4-BE49-F238E27FC236}">
                <a16:creationId xmlns:a16="http://schemas.microsoft.com/office/drawing/2014/main" id="{FB761334-BACC-4D0C-A094-02634D624218}"/>
              </a:ext>
            </a:extLst>
          </p:cNvPr>
          <p:cNvSpPr>
            <a:spLocks noChangeArrowheads="1"/>
          </p:cNvSpPr>
          <p:nvPr userDrawn="1"/>
        </p:nvSpPr>
        <p:spPr bwMode="auto">
          <a:xfrm>
            <a:off x="0" y="0"/>
            <a:ext cx="43891200" cy="4214813"/>
          </a:xfrm>
          <a:prstGeom prst="rect">
            <a:avLst/>
          </a:prstGeom>
          <a:solidFill>
            <a:schemeClr val="tx1">
              <a:lumMod val="50000"/>
            </a:schemeClr>
          </a:solidFill>
          <a:ln>
            <a:noFill/>
          </a:ln>
        </p:spPr>
        <p:txBody>
          <a:bodyPr wrap="none" anchor="ct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eaLnBrk="1" hangingPunct="1">
              <a:defRPr/>
            </a:pPr>
            <a:endParaRPr lang="en-US" altLang="en-US" sz="4800"/>
          </a:p>
        </p:txBody>
      </p:sp>
      <p:pic>
        <p:nvPicPr>
          <p:cNvPr id="6" name="Picture 7" descr="MDAnderson Master Logo_Texas_V_Tagline_RGB REV.png">
            <a:extLst>
              <a:ext uri="{FF2B5EF4-FFF2-40B4-BE49-F238E27FC236}">
                <a16:creationId xmlns:a16="http://schemas.microsoft.com/office/drawing/2014/main" id="{3C224D97-EFA4-4B06-999F-5FD10DBAA35B}"/>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7574538" y="1166813"/>
            <a:ext cx="5102225" cy="2468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Straight Connector 133">
            <a:extLst>
              <a:ext uri="{FF2B5EF4-FFF2-40B4-BE49-F238E27FC236}">
                <a16:creationId xmlns:a16="http://schemas.microsoft.com/office/drawing/2014/main" id="{9184F161-C1A1-4A51-AA47-03D9DC1B9810}"/>
              </a:ext>
            </a:extLst>
          </p:cNvPr>
          <p:cNvCxnSpPr>
            <a:cxnSpLocks noChangeShapeType="1"/>
          </p:cNvCxnSpPr>
          <p:nvPr userDrawn="1"/>
        </p:nvCxnSpPr>
        <p:spPr bwMode="auto">
          <a:xfrm>
            <a:off x="0" y="4243388"/>
            <a:ext cx="43891200" cy="0"/>
          </a:xfrm>
          <a:prstGeom prst="line">
            <a:avLst/>
          </a:prstGeom>
          <a:noFill/>
          <a:ln w="117475">
            <a:solidFill>
              <a:srgbClr val="FF0000"/>
            </a:solidFill>
            <a:miter lim="800000"/>
            <a:headEnd/>
            <a:tailEnd/>
          </a:ln>
          <a:extLst>
            <a:ext uri="{909E8E84-426E-40DD-AFC4-6F175D3DCCD1}">
              <a14:hiddenFill xmlns:a14="http://schemas.microsoft.com/office/drawing/2010/main">
                <a:noFill/>
              </a14:hiddenFill>
            </a:ext>
          </a:extLst>
        </p:spPr>
      </p:cxnSp>
      <p:grpSp>
        <p:nvGrpSpPr>
          <p:cNvPr id="8" name="Graphic 2">
            <a:extLst>
              <a:ext uri="{FF2B5EF4-FFF2-40B4-BE49-F238E27FC236}">
                <a16:creationId xmlns:a16="http://schemas.microsoft.com/office/drawing/2014/main" id="{7862744A-89F2-4386-A4BB-0B817FF45613}"/>
              </a:ext>
            </a:extLst>
          </p:cNvPr>
          <p:cNvGrpSpPr>
            <a:grpSpLocks/>
          </p:cNvGrpSpPr>
          <p:nvPr userDrawn="1"/>
        </p:nvGrpSpPr>
        <p:grpSpPr bwMode="auto">
          <a:xfrm rot="-389078">
            <a:off x="-209550" y="-727075"/>
            <a:ext cx="5670550" cy="5668963"/>
            <a:chOff x="-135777" y="-447217"/>
            <a:chExt cx="3659037" cy="3659037"/>
          </a:xfrm>
        </p:grpSpPr>
        <p:sp>
          <p:nvSpPr>
            <p:cNvPr id="9" name="Freeform: Shape 9">
              <a:extLst>
                <a:ext uri="{FF2B5EF4-FFF2-40B4-BE49-F238E27FC236}">
                  <a16:creationId xmlns:a16="http://schemas.microsoft.com/office/drawing/2014/main" id="{399870FD-BE59-443F-8CD9-307E2418022A}"/>
                </a:ext>
              </a:extLst>
            </p:cNvPr>
            <p:cNvSpPr>
              <a:spLocks/>
            </p:cNvSpPr>
            <p:nvPr/>
          </p:nvSpPr>
          <p:spPr bwMode="auto">
            <a:xfrm>
              <a:off x="2354400" y="445943"/>
              <a:ext cx="649225" cy="463732"/>
            </a:xfrm>
            <a:custGeom>
              <a:avLst/>
              <a:gdLst>
                <a:gd name="T0" fmla="*/ 259182 w 649225"/>
                <a:gd name="T1" fmla="*/ 0 h 463732"/>
                <a:gd name="T2" fmla="*/ 649225 w 649225"/>
                <a:gd name="T3" fmla="*/ 458650 h 463732"/>
                <a:gd name="T4" fmla="*/ 0 w 649225"/>
                <a:gd name="T5" fmla="*/ 463732 h 463732"/>
                <a:gd name="T6" fmla="*/ 0 60000 65536"/>
                <a:gd name="T7" fmla="*/ 0 60000 65536"/>
                <a:gd name="T8" fmla="*/ 0 60000 65536"/>
              </a:gdLst>
              <a:ahLst/>
              <a:cxnLst>
                <a:cxn ang="T6">
                  <a:pos x="T0" y="T1"/>
                </a:cxn>
                <a:cxn ang="T7">
                  <a:pos x="T2" y="T3"/>
                </a:cxn>
                <a:cxn ang="T8">
                  <a:pos x="T4" y="T5"/>
                </a:cxn>
              </a:cxnLst>
              <a:rect l="0" t="0" r="r" b="b"/>
              <a:pathLst>
                <a:path w="649225" h="463732">
                  <a:moveTo>
                    <a:pt x="259182" y="0"/>
                  </a:moveTo>
                  <a:lnTo>
                    <a:pt x="649225" y="458650"/>
                  </a:lnTo>
                  <a:lnTo>
                    <a:pt x="0" y="463732"/>
                  </a:lnTo>
                </a:path>
              </a:pathLst>
            </a:custGeom>
            <a:noFill/>
            <a:ln w="20928" cap="flat">
              <a:solidFill>
                <a:srgbClr val="939598"/>
              </a:solidFill>
              <a:prstDash val="solid"/>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en-US"/>
            </a:p>
          </p:txBody>
        </p:sp>
        <p:sp>
          <p:nvSpPr>
            <p:cNvPr id="13" name="Freeform: Shape 10">
              <a:extLst>
                <a:ext uri="{FF2B5EF4-FFF2-40B4-BE49-F238E27FC236}">
                  <a16:creationId xmlns:a16="http://schemas.microsoft.com/office/drawing/2014/main" id="{7BF72E9E-B098-43C6-9431-782AC7E59F54}"/>
                </a:ext>
              </a:extLst>
            </p:cNvPr>
            <p:cNvSpPr>
              <a:spLocks/>
            </p:cNvSpPr>
            <p:nvPr/>
          </p:nvSpPr>
          <p:spPr bwMode="auto">
            <a:xfrm>
              <a:off x="2344236" y="895700"/>
              <a:ext cx="10163" cy="490412"/>
            </a:xfrm>
            <a:custGeom>
              <a:avLst/>
              <a:gdLst>
                <a:gd name="T0" fmla="*/ 10164 w 10163"/>
                <a:gd name="T1" fmla="*/ 0 h 490412"/>
                <a:gd name="T2" fmla="*/ 0 w 10163"/>
                <a:gd name="T3" fmla="*/ 490413 h 490412"/>
                <a:gd name="T4" fmla="*/ 0 60000 65536"/>
                <a:gd name="T5" fmla="*/ 0 60000 65536"/>
              </a:gdLst>
              <a:ahLst/>
              <a:cxnLst>
                <a:cxn ang="T4">
                  <a:pos x="T0" y="T1"/>
                </a:cxn>
                <a:cxn ang="T5">
                  <a:pos x="T2" y="T3"/>
                </a:cxn>
              </a:cxnLst>
              <a:rect l="0" t="0" r="r" b="b"/>
              <a:pathLst>
                <a:path w="10163" h="490412">
                  <a:moveTo>
                    <a:pt x="10164" y="0"/>
                  </a:moveTo>
                  <a:lnTo>
                    <a:pt x="0" y="490413"/>
                  </a:lnTo>
                </a:path>
              </a:pathLst>
            </a:custGeom>
            <a:noFill/>
            <a:ln w="20928" cap="flat">
              <a:solidFill>
                <a:srgbClr val="939598"/>
              </a:solidFill>
              <a:prstDash val="solid"/>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en-US"/>
            </a:p>
          </p:txBody>
        </p:sp>
        <p:sp>
          <p:nvSpPr>
            <p:cNvPr id="14" name="Freeform: Shape 11">
              <a:extLst>
                <a:ext uri="{FF2B5EF4-FFF2-40B4-BE49-F238E27FC236}">
                  <a16:creationId xmlns:a16="http://schemas.microsoft.com/office/drawing/2014/main" id="{5C3E7380-3DDE-40A0-ABFB-C571608FA7A9}"/>
                </a:ext>
              </a:extLst>
            </p:cNvPr>
            <p:cNvSpPr>
              <a:spLocks/>
            </p:cNvSpPr>
            <p:nvPr/>
          </p:nvSpPr>
          <p:spPr bwMode="auto">
            <a:xfrm>
              <a:off x="1747102" y="420533"/>
              <a:ext cx="860127" cy="741971"/>
            </a:xfrm>
            <a:custGeom>
              <a:avLst/>
              <a:gdLst>
                <a:gd name="T0" fmla="*/ 0 w 860127"/>
                <a:gd name="T1" fmla="*/ 741971 h 741971"/>
                <a:gd name="T2" fmla="*/ 5082 w 860127"/>
                <a:gd name="T3" fmla="*/ 219796 h 741971"/>
                <a:gd name="T4" fmla="*/ 607299 w 860127"/>
                <a:gd name="T5" fmla="*/ 475167 h 741971"/>
                <a:gd name="T6" fmla="*/ 860128 w 860127"/>
                <a:gd name="T7" fmla="*/ 0 h 74197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60127" h="741971">
                  <a:moveTo>
                    <a:pt x="0" y="741971"/>
                  </a:moveTo>
                  <a:lnTo>
                    <a:pt x="5082" y="219796"/>
                  </a:lnTo>
                  <a:lnTo>
                    <a:pt x="607299" y="475167"/>
                  </a:lnTo>
                  <a:lnTo>
                    <a:pt x="860128" y="0"/>
                  </a:lnTo>
                </a:path>
              </a:pathLst>
            </a:custGeom>
            <a:noFill/>
            <a:ln w="20928" cap="flat">
              <a:solidFill>
                <a:srgbClr val="939598"/>
              </a:solidFill>
              <a:prstDash val="solid"/>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en-US"/>
            </a:p>
          </p:txBody>
        </p:sp>
        <p:grpSp>
          <p:nvGrpSpPr>
            <p:cNvPr id="15" name="Graphic 2">
              <a:extLst>
                <a:ext uri="{FF2B5EF4-FFF2-40B4-BE49-F238E27FC236}">
                  <a16:creationId xmlns:a16="http://schemas.microsoft.com/office/drawing/2014/main" id="{F53F30F1-1DF3-4521-A3C5-D34D41C64F92}"/>
                </a:ext>
              </a:extLst>
            </p:cNvPr>
            <p:cNvGrpSpPr/>
            <p:nvPr/>
          </p:nvGrpSpPr>
          <p:grpSpPr>
            <a:xfrm>
              <a:off x="-135777" y="-447217"/>
              <a:ext cx="3472273" cy="2920877"/>
              <a:chOff x="-135777" y="-447217"/>
              <a:chExt cx="3472273" cy="2920877"/>
            </a:xfrm>
            <a:solidFill>
              <a:schemeClr val="accent1"/>
            </a:solidFill>
          </p:grpSpPr>
          <p:sp>
            <p:nvSpPr>
              <p:cNvPr id="16" name="Freeform: Shape 15">
                <a:extLst>
                  <a:ext uri="{FF2B5EF4-FFF2-40B4-BE49-F238E27FC236}">
                    <a16:creationId xmlns:a16="http://schemas.microsoft.com/office/drawing/2014/main" id="{B4BB4C5F-58BD-4600-9D3A-B45A15A37E2C}"/>
                  </a:ext>
                </a:extLst>
              </p:cNvPr>
              <p:cNvSpPr/>
              <p:nvPr/>
            </p:nvSpPr>
            <p:spPr>
              <a:xfrm>
                <a:off x="-135777" y="-447217"/>
                <a:ext cx="12704" cy="12704"/>
              </a:xfrm>
              <a:custGeom>
                <a:avLst/>
                <a:gdLst/>
                <a:ahLst/>
                <a:cxnLst/>
                <a:rect l="l" t="t" r="r" b="b"/>
                <a:pathLst>
                  <a:path w="12704" h="12704"/>
                </a:pathLst>
              </a:custGeom>
              <a:noFill/>
              <a:ln w="20928" cap="flat">
                <a:solidFill>
                  <a:srgbClr val="939598"/>
                </a:solidFill>
                <a:prstDash val="solid"/>
                <a:miter/>
              </a:ln>
            </p:spPr>
            <p:txBody>
              <a:bodyPr anchor="ctr"/>
              <a:lstStyle/>
              <a:p>
                <a:pPr eaLnBrk="1" hangingPunct="1">
                  <a:defRPr/>
                </a:pPr>
                <a:endParaRPr lang="en-US" sz="5400"/>
              </a:p>
            </p:txBody>
          </p:sp>
          <p:sp>
            <p:nvSpPr>
              <p:cNvPr id="17" name="Freeform: Shape 16">
                <a:extLst>
                  <a:ext uri="{FF2B5EF4-FFF2-40B4-BE49-F238E27FC236}">
                    <a16:creationId xmlns:a16="http://schemas.microsoft.com/office/drawing/2014/main" id="{4798CA21-90B1-43F8-BF36-49482601E48D}"/>
                  </a:ext>
                </a:extLst>
              </p:cNvPr>
              <p:cNvSpPr/>
              <p:nvPr/>
            </p:nvSpPr>
            <p:spPr>
              <a:xfrm>
                <a:off x="103076" y="1203161"/>
                <a:ext cx="2236078" cy="1029104"/>
              </a:xfrm>
              <a:custGeom>
                <a:avLst/>
                <a:gdLst>
                  <a:gd name="connsiteX0" fmla="*/ 0 w 2236078"/>
                  <a:gd name="connsiteY0" fmla="*/ 857587 h 1029104"/>
                  <a:gd name="connsiteX1" fmla="*/ 444675 w 2236078"/>
                  <a:gd name="connsiteY1" fmla="*/ 130861 h 1029104"/>
                  <a:gd name="connsiteX2" fmla="*/ 687340 w 2236078"/>
                  <a:gd name="connsiteY2" fmla="*/ 720373 h 1029104"/>
                  <a:gd name="connsiteX3" fmla="*/ 1093900 w 2236078"/>
                  <a:gd name="connsiteY3" fmla="*/ 245206 h 1029104"/>
                  <a:gd name="connsiteX4" fmla="*/ 1654190 w 2236078"/>
                  <a:gd name="connsiteY4" fmla="*/ 0 h 1029104"/>
                  <a:gd name="connsiteX5" fmla="*/ 1732961 w 2236078"/>
                  <a:gd name="connsiteY5" fmla="*/ 607299 h 1029104"/>
                  <a:gd name="connsiteX6" fmla="*/ 2236078 w 2236078"/>
                  <a:gd name="connsiteY6" fmla="*/ 260452 h 1029104"/>
                  <a:gd name="connsiteX7" fmla="*/ 2208127 w 2236078"/>
                  <a:gd name="connsiteY7" fmla="*/ 1029104 h 1029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6078" h="1029104">
                    <a:moveTo>
                      <a:pt x="0" y="857587"/>
                    </a:moveTo>
                    <a:lnTo>
                      <a:pt x="444675" y="130861"/>
                    </a:lnTo>
                    <a:lnTo>
                      <a:pt x="687340" y="720373"/>
                    </a:lnTo>
                    <a:lnTo>
                      <a:pt x="1093900" y="245206"/>
                    </a:lnTo>
                    <a:lnTo>
                      <a:pt x="1654190" y="0"/>
                    </a:lnTo>
                    <a:lnTo>
                      <a:pt x="1732961" y="607299"/>
                    </a:lnTo>
                    <a:lnTo>
                      <a:pt x="2236078" y="260452"/>
                    </a:lnTo>
                    <a:lnTo>
                      <a:pt x="2208127" y="1029104"/>
                    </a:lnTo>
                  </a:path>
                </a:pathLst>
              </a:custGeom>
              <a:noFill/>
              <a:ln w="20928" cap="flat">
                <a:solidFill>
                  <a:srgbClr val="939598"/>
                </a:solidFill>
                <a:prstDash val="solid"/>
                <a:miter/>
              </a:ln>
            </p:spPr>
            <p:txBody>
              <a:bodyPr anchor="ctr"/>
              <a:lstStyle/>
              <a:p>
                <a:pPr eaLnBrk="1" hangingPunct="1">
                  <a:defRPr/>
                </a:pPr>
                <a:endParaRPr lang="en-US" sz="5400"/>
              </a:p>
            </p:txBody>
          </p:sp>
          <p:sp>
            <p:nvSpPr>
              <p:cNvPr id="18" name="Freeform: Shape 17">
                <a:extLst>
                  <a:ext uri="{FF2B5EF4-FFF2-40B4-BE49-F238E27FC236}">
                    <a16:creationId xmlns:a16="http://schemas.microsoft.com/office/drawing/2014/main" id="{629723EA-5068-48F9-8BC6-807EF37BB038}"/>
                  </a:ext>
                </a:extLst>
              </p:cNvPr>
              <p:cNvSpPr/>
              <p:nvPr/>
            </p:nvSpPr>
            <p:spPr>
              <a:xfrm>
                <a:off x="103076" y="1448367"/>
                <a:ext cx="1732960" cy="837258"/>
              </a:xfrm>
              <a:custGeom>
                <a:avLst/>
                <a:gdLst>
                  <a:gd name="connsiteX0" fmla="*/ 0 w 1732960"/>
                  <a:gd name="connsiteY0" fmla="*/ 612380 h 837258"/>
                  <a:gd name="connsiteX1" fmla="*/ 678446 w 1732960"/>
                  <a:gd name="connsiteY1" fmla="*/ 438322 h 837258"/>
                  <a:gd name="connsiteX2" fmla="*/ 1228573 w 1732960"/>
                  <a:gd name="connsiteY2" fmla="*/ 837259 h 837258"/>
                  <a:gd name="connsiteX3" fmla="*/ 1732961 w 1732960"/>
                  <a:gd name="connsiteY3" fmla="*/ 362092 h 837258"/>
                  <a:gd name="connsiteX4" fmla="*/ 1093900 w 1732960"/>
                  <a:gd name="connsiteY4" fmla="*/ 0 h 8372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2960" h="837258">
                    <a:moveTo>
                      <a:pt x="0" y="612380"/>
                    </a:moveTo>
                    <a:lnTo>
                      <a:pt x="678446" y="438322"/>
                    </a:lnTo>
                    <a:lnTo>
                      <a:pt x="1228573" y="837259"/>
                    </a:lnTo>
                    <a:lnTo>
                      <a:pt x="1732961" y="362092"/>
                    </a:lnTo>
                    <a:lnTo>
                      <a:pt x="1093900" y="0"/>
                    </a:lnTo>
                  </a:path>
                </a:pathLst>
              </a:custGeom>
              <a:noFill/>
              <a:ln w="20928" cap="flat">
                <a:solidFill>
                  <a:srgbClr val="939598"/>
                </a:solidFill>
                <a:prstDash val="solid"/>
                <a:miter/>
              </a:ln>
            </p:spPr>
            <p:txBody>
              <a:bodyPr anchor="ctr"/>
              <a:lstStyle/>
              <a:p>
                <a:pPr eaLnBrk="1" hangingPunct="1">
                  <a:defRPr/>
                </a:pPr>
                <a:endParaRPr lang="en-US" sz="5400"/>
              </a:p>
            </p:txBody>
          </p:sp>
          <p:sp>
            <p:nvSpPr>
              <p:cNvPr id="19" name="Freeform: Shape 18">
                <a:extLst>
                  <a:ext uri="{FF2B5EF4-FFF2-40B4-BE49-F238E27FC236}">
                    <a16:creationId xmlns:a16="http://schemas.microsoft.com/office/drawing/2014/main" id="{D487B828-9237-45C2-8F4E-380879625A31}"/>
                  </a:ext>
                </a:extLst>
              </p:cNvPr>
              <p:cNvSpPr/>
              <p:nvPr/>
            </p:nvSpPr>
            <p:spPr>
              <a:xfrm>
                <a:off x="1836037" y="1810459"/>
                <a:ext cx="466273" cy="383690"/>
              </a:xfrm>
              <a:custGeom>
                <a:avLst/>
                <a:gdLst>
                  <a:gd name="connsiteX0" fmla="*/ 466273 w 466273"/>
                  <a:gd name="connsiteY0" fmla="*/ 383691 h 383690"/>
                  <a:gd name="connsiteX1" fmla="*/ 0 w 466273"/>
                  <a:gd name="connsiteY1" fmla="*/ 0 h 383690"/>
                </a:gdLst>
                <a:ahLst/>
                <a:cxnLst>
                  <a:cxn ang="0">
                    <a:pos x="connsiteX0" y="connsiteY0"/>
                  </a:cxn>
                  <a:cxn ang="0">
                    <a:pos x="connsiteX1" y="connsiteY1"/>
                  </a:cxn>
                </a:cxnLst>
                <a:rect l="l" t="t" r="r" b="b"/>
                <a:pathLst>
                  <a:path w="466273" h="383690">
                    <a:moveTo>
                      <a:pt x="466273" y="383691"/>
                    </a:moveTo>
                    <a:lnTo>
                      <a:pt x="0" y="0"/>
                    </a:lnTo>
                  </a:path>
                </a:pathLst>
              </a:custGeom>
              <a:ln w="20928" cap="flat">
                <a:solidFill>
                  <a:srgbClr val="939598"/>
                </a:solidFill>
                <a:prstDash val="solid"/>
                <a:miter/>
              </a:ln>
            </p:spPr>
            <p:txBody>
              <a:bodyPr anchor="ctr"/>
              <a:lstStyle/>
              <a:p>
                <a:pPr eaLnBrk="1" hangingPunct="1">
                  <a:defRPr/>
                </a:pPr>
                <a:endParaRPr lang="en-US" sz="5400"/>
              </a:p>
            </p:txBody>
          </p:sp>
          <p:sp>
            <p:nvSpPr>
              <p:cNvPr id="20" name="Freeform: Shape 19">
                <a:extLst>
                  <a:ext uri="{FF2B5EF4-FFF2-40B4-BE49-F238E27FC236}">
                    <a16:creationId xmlns:a16="http://schemas.microsoft.com/office/drawing/2014/main" id="{6EF5F951-9EF7-48B9-B766-F652A4B842AF}"/>
                  </a:ext>
                </a:extLst>
              </p:cNvPr>
              <p:cNvSpPr/>
              <p:nvPr/>
            </p:nvSpPr>
            <p:spPr>
              <a:xfrm>
                <a:off x="-135777" y="-447217"/>
                <a:ext cx="12704" cy="12704"/>
              </a:xfrm>
              <a:custGeom>
                <a:avLst/>
                <a:gdLst/>
                <a:ahLst/>
                <a:cxnLst/>
                <a:rect l="l" t="t" r="r" b="b"/>
                <a:pathLst>
                  <a:path w="12704" h="12704"/>
                </a:pathLst>
              </a:custGeom>
              <a:noFill/>
              <a:ln w="20928" cap="flat">
                <a:solidFill>
                  <a:srgbClr val="939598"/>
                </a:solidFill>
                <a:prstDash val="solid"/>
                <a:miter/>
              </a:ln>
            </p:spPr>
            <p:txBody>
              <a:bodyPr anchor="ctr"/>
              <a:lstStyle/>
              <a:p>
                <a:pPr eaLnBrk="1" hangingPunct="1">
                  <a:defRPr/>
                </a:pPr>
                <a:endParaRPr lang="en-US" sz="5400"/>
              </a:p>
            </p:txBody>
          </p:sp>
          <p:sp>
            <p:nvSpPr>
              <p:cNvPr id="21" name="Freeform: Shape 20">
                <a:extLst>
                  <a:ext uri="{FF2B5EF4-FFF2-40B4-BE49-F238E27FC236}">
                    <a16:creationId xmlns:a16="http://schemas.microsoft.com/office/drawing/2014/main" id="{D85301C0-CDF1-4EC4-AF45-0E3B9E18EE77}"/>
                  </a:ext>
                </a:extLst>
              </p:cNvPr>
              <p:cNvSpPr/>
              <p:nvPr/>
            </p:nvSpPr>
            <p:spPr>
              <a:xfrm>
                <a:off x="2339155" y="476435"/>
                <a:ext cx="872832" cy="987177"/>
              </a:xfrm>
              <a:custGeom>
                <a:avLst/>
                <a:gdLst>
                  <a:gd name="connsiteX0" fmla="*/ 0 w 872832"/>
                  <a:gd name="connsiteY0" fmla="*/ 987178 h 987177"/>
                  <a:gd name="connsiteX1" fmla="*/ 696233 w 872832"/>
                  <a:gd name="connsiteY1" fmla="*/ 513282 h 987177"/>
                  <a:gd name="connsiteX2" fmla="*/ 872833 w 872832"/>
                  <a:gd name="connsiteY2" fmla="*/ 0 h 987177"/>
                </a:gdLst>
                <a:ahLst/>
                <a:cxnLst>
                  <a:cxn ang="0">
                    <a:pos x="connsiteX0" y="connsiteY0"/>
                  </a:cxn>
                  <a:cxn ang="0">
                    <a:pos x="connsiteX1" y="connsiteY1"/>
                  </a:cxn>
                  <a:cxn ang="0">
                    <a:pos x="connsiteX2" y="connsiteY2"/>
                  </a:cxn>
                </a:cxnLst>
                <a:rect l="l" t="t" r="r" b="b"/>
                <a:pathLst>
                  <a:path w="872832" h="987177">
                    <a:moveTo>
                      <a:pt x="0" y="987178"/>
                    </a:moveTo>
                    <a:lnTo>
                      <a:pt x="696233" y="513282"/>
                    </a:lnTo>
                    <a:lnTo>
                      <a:pt x="872833" y="0"/>
                    </a:lnTo>
                  </a:path>
                </a:pathLst>
              </a:custGeom>
              <a:noFill/>
              <a:ln w="20928" cap="flat">
                <a:solidFill>
                  <a:srgbClr val="939598"/>
                </a:solidFill>
                <a:prstDash val="solid"/>
                <a:miter/>
              </a:ln>
            </p:spPr>
            <p:txBody>
              <a:bodyPr anchor="ctr"/>
              <a:lstStyle/>
              <a:p>
                <a:pPr eaLnBrk="1" hangingPunct="1">
                  <a:defRPr/>
                </a:pPr>
                <a:endParaRPr lang="en-US" sz="5400"/>
              </a:p>
            </p:txBody>
          </p:sp>
          <p:sp>
            <p:nvSpPr>
              <p:cNvPr id="22" name="Freeform: Shape 21">
                <a:extLst>
                  <a:ext uri="{FF2B5EF4-FFF2-40B4-BE49-F238E27FC236}">
                    <a16:creationId xmlns:a16="http://schemas.microsoft.com/office/drawing/2014/main" id="{0783F630-BAE6-4940-B875-97E51060C496}"/>
                  </a:ext>
                </a:extLst>
              </p:cNvPr>
              <p:cNvSpPr/>
              <p:nvPr/>
            </p:nvSpPr>
            <p:spPr>
              <a:xfrm>
                <a:off x="1757266" y="1203161"/>
                <a:ext cx="581888" cy="260452"/>
              </a:xfrm>
              <a:custGeom>
                <a:avLst/>
                <a:gdLst>
                  <a:gd name="connsiteX0" fmla="*/ 581889 w 581888"/>
                  <a:gd name="connsiteY0" fmla="*/ 260452 h 260452"/>
                  <a:gd name="connsiteX1" fmla="*/ 0 w 581888"/>
                  <a:gd name="connsiteY1" fmla="*/ 0 h 260452"/>
                </a:gdLst>
                <a:ahLst/>
                <a:cxnLst>
                  <a:cxn ang="0">
                    <a:pos x="connsiteX0" y="connsiteY0"/>
                  </a:cxn>
                  <a:cxn ang="0">
                    <a:pos x="connsiteX1" y="connsiteY1"/>
                  </a:cxn>
                </a:cxnLst>
                <a:rect l="l" t="t" r="r" b="b"/>
                <a:pathLst>
                  <a:path w="581888" h="260452">
                    <a:moveTo>
                      <a:pt x="581889" y="260452"/>
                    </a:moveTo>
                    <a:lnTo>
                      <a:pt x="0" y="0"/>
                    </a:lnTo>
                  </a:path>
                </a:pathLst>
              </a:custGeom>
              <a:ln w="20928" cap="flat">
                <a:solidFill>
                  <a:srgbClr val="939598"/>
                </a:solidFill>
                <a:prstDash val="solid"/>
                <a:miter/>
              </a:ln>
            </p:spPr>
            <p:txBody>
              <a:bodyPr anchor="ctr"/>
              <a:lstStyle/>
              <a:p>
                <a:pPr eaLnBrk="1" hangingPunct="1">
                  <a:defRPr/>
                </a:pPr>
                <a:endParaRPr lang="en-US" sz="5400"/>
              </a:p>
            </p:txBody>
          </p:sp>
          <p:sp>
            <p:nvSpPr>
              <p:cNvPr id="23" name="Freeform: Shape 22">
                <a:extLst>
                  <a:ext uri="{FF2B5EF4-FFF2-40B4-BE49-F238E27FC236}">
                    <a16:creationId xmlns:a16="http://schemas.microsoft.com/office/drawing/2014/main" id="{9C725C5A-DF2A-4DE3-B116-7292EEFB2825}"/>
                  </a:ext>
                </a:extLst>
              </p:cNvPr>
              <p:cNvSpPr/>
              <p:nvPr/>
            </p:nvSpPr>
            <p:spPr>
              <a:xfrm>
                <a:off x="547751" y="1334022"/>
                <a:ext cx="649224" cy="114344"/>
              </a:xfrm>
              <a:custGeom>
                <a:avLst/>
                <a:gdLst>
                  <a:gd name="connsiteX0" fmla="*/ 0 w 649224"/>
                  <a:gd name="connsiteY0" fmla="*/ 0 h 114344"/>
                  <a:gd name="connsiteX1" fmla="*/ 649225 w 649224"/>
                  <a:gd name="connsiteY1" fmla="*/ 114345 h 114344"/>
                </a:gdLst>
                <a:ahLst/>
                <a:cxnLst>
                  <a:cxn ang="0">
                    <a:pos x="connsiteX0" y="connsiteY0"/>
                  </a:cxn>
                  <a:cxn ang="0">
                    <a:pos x="connsiteX1" y="connsiteY1"/>
                  </a:cxn>
                </a:cxnLst>
                <a:rect l="l" t="t" r="r" b="b"/>
                <a:pathLst>
                  <a:path w="649224" h="114344">
                    <a:moveTo>
                      <a:pt x="0" y="0"/>
                    </a:moveTo>
                    <a:lnTo>
                      <a:pt x="649225" y="114345"/>
                    </a:lnTo>
                  </a:path>
                </a:pathLst>
              </a:custGeom>
              <a:ln w="20928" cap="flat">
                <a:solidFill>
                  <a:srgbClr val="939598"/>
                </a:solidFill>
                <a:prstDash val="solid"/>
                <a:miter/>
              </a:ln>
            </p:spPr>
            <p:txBody>
              <a:bodyPr anchor="ctr"/>
              <a:lstStyle/>
              <a:p>
                <a:pPr eaLnBrk="1" hangingPunct="1">
                  <a:defRPr/>
                </a:pPr>
                <a:endParaRPr lang="en-US" sz="5400"/>
              </a:p>
            </p:txBody>
          </p:sp>
          <p:sp>
            <p:nvSpPr>
              <p:cNvPr id="24" name="Freeform: Shape 23">
                <a:extLst>
                  <a:ext uri="{FF2B5EF4-FFF2-40B4-BE49-F238E27FC236}">
                    <a16:creationId xmlns:a16="http://schemas.microsoft.com/office/drawing/2014/main" id="{DD0C6200-B50F-4449-BCD7-35CB8ACBE384}"/>
                  </a:ext>
                </a:extLst>
              </p:cNvPr>
              <p:cNvSpPr/>
              <p:nvPr/>
            </p:nvSpPr>
            <p:spPr>
              <a:xfrm>
                <a:off x="2124440" y="1248899"/>
                <a:ext cx="429428" cy="429428"/>
              </a:xfrm>
              <a:custGeom>
                <a:avLst/>
                <a:gdLst>
                  <a:gd name="connsiteX0" fmla="*/ 429429 w 429428"/>
                  <a:gd name="connsiteY0" fmla="*/ 214714 h 429428"/>
                  <a:gd name="connsiteX1" fmla="*/ 214714 w 429428"/>
                  <a:gd name="connsiteY1" fmla="*/ 429429 h 429428"/>
                  <a:gd name="connsiteX2" fmla="*/ 0 w 429428"/>
                  <a:gd name="connsiteY2" fmla="*/ 214714 h 429428"/>
                  <a:gd name="connsiteX3" fmla="*/ 214714 w 429428"/>
                  <a:gd name="connsiteY3" fmla="*/ 0 h 429428"/>
                  <a:gd name="connsiteX4" fmla="*/ 429429 w 429428"/>
                  <a:gd name="connsiteY4" fmla="*/ 214714 h 429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9428" h="429428">
                    <a:moveTo>
                      <a:pt x="429429" y="214714"/>
                    </a:moveTo>
                    <a:cubicBezTo>
                      <a:pt x="429429" y="333298"/>
                      <a:pt x="333298" y="429429"/>
                      <a:pt x="214714" y="429429"/>
                    </a:cubicBezTo>
                    <a:cubicBezTo>
                      <a:pt x="96131" y="429429"/>
                      <a:pt x="0" y="333298"/>
                      <a:pt x="0" y="214714"/>
                    </a:cubicBezTo>
                    <a:cubicBezTo>
                      <a:pt x="0" y="96131"/>
                      <a:pt x="96131" y="0"/>
                      <a:pt x="214714" y="0"/>
                    </a:cubicBezTo>
                    <a:cubicBezTo>
                      <a:pt x="333298" y="0"/>
                      <a:pt x="429429" y="96131"/>
                      <a:pt x="429429" y="214714"/>
                    </a:cubicBezTo>
                    <a:close/>
                  </a:path>
                </a:pathLst>
              </a:custGeom>
              <a:solidFill>
                <a:srgbClr val="A6A6A6"/>
              </a:solidFill>
              <a:ln w="12700" cap="flat">
                <a:noFill/>
                <a:prstDash val="solid"/>
                <a:miter/>
              </a:ln>
            </p:spPr>
            <p:txBody>
              <a:bodyPr anchor="ctr"/>
              <a:lstStyle/>
              <a:p>
                <a:pPr eaLnBrk="1" hangingPunct="1">
                  <a:defRPr/>
                </a:pPr>
                <a:endParaRPr lang="en-US" sz="5400"/>
              </a:p>
            </p:txBody>
          </p:sp>
          <p:sp>
            <p:nvSpPr>
              <p:cNvPr id="25" name="Freeform: Shape 24">
                <a:extLst>
                  <a:ext uri="{FF2B5EF4-FFF2-40B4-BE49-F238E27FC236}">
                    <a16:creationId xmlns:a16="http://schemas.microsoft.com/office/drawing/2014/main" id="{A6D4F140-BD1C-4DEF-B3CD-5D94C2A306D7}"/>
                  </a:ext>
                </a:extLst>
              </p:cNvPr>
              <p:cNvSpPr/>
              <p:nvPr/>
            </p:nvSpPr>
            <p:spPr>
              <a:xfrm>
                <a:off x="2823215" y="722912"/>
                <a:ext cx="513281" cy="513281"/>
              </a:xfrm>
              <a:custGeom>
                <a:avLst/>
                <a:gdLst>
                  <a:gd name="connsiteX0" fmla="*/ 513281 w 513281"/>
                  <a:gd name="connsiteY0" fmla="*/ 256641 h 513281"/>
                  <a:gd name="connsiteX1" fmla="*/ 256641 w 513281"/>
                  <a:gd name="connsiteY1" fmla="*/ 513282 h 513281"/>
                  <a:gd name="connsiteX2" fmla="*/ 0 w 513281"/>
                  <a:gd name="connsiteY2" fmla="*/ 256641 h 513281"/>
                  <a:gd name="connsiteX3" fmla="*/ 256641 w 513281"/>
                  <a:gd name="connsiteY3" fmla="*/ 0 h 513281"/>
                  <a:gd name="connsiteX4" fmla="*/ 513281 w 513281"/>
                  <a:gd name="connsiteY4" fmla="*/ 256641 h 5132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3281" h="513281">
                    <a:moveTo>
                      <a:pt x="513281" y="256641"/>
                    </a:moveTo>
                    <a:cubicBezTo>
                      <a:pt x="513281" y="398380"/>
                      <a:pt x="398379" y="513282"/>
                      <a:pt x="256641" y="513282"/>
                    </a:cubicBezTo>
                    <a:cubicBezTo>
                      <a:pt x="114902" y="513282"/>
                      <a:pt x="0" y="398380"/>
                      <a:pt x="0" y="256641"/>
                    </a:cubicBezTo>
                    <a:cubicBezTo>
                      <a:pt x="0" y="114902"/>
                      <a:pt x="114902" y="0"/>
                      <a:pt x="256641" y="0"/>
                    </a:cubicBezTo>
                    <a:cubicBezTo>
                      <a:pt x="398379" y="0"/>
                      <a:pt x="513281" y="114902"/>
                      <a:pt x="513281" y="256641"/>
                    </a:cubicBezTo>
                    <a:close/>
                  </a:path>
                </a:pathLst>
              </a:custGeom>
              <a:solidFill>
                <a:srgbClr val="808285"/>
              </a:solidFill>
              <a:ln w="12700" cap="flat">
                <a:noFill/>
                <a:prstDash val="solid"/>
                <a:miter/>
              </a:ln>
            </p:spPr>
            <p:txBody>
              <a:bodyPr anchor="ctr"/>
              <a:lstStyle/>
              <a:p>
                <a:pPr eaLnBrk="1" hangingPunct="1">
                  <a:defRPr/>
                </a:pPr>
                <a:endParaRPr lang="en-US" sz="5400"/>
              </a:p>
            </p:txBody>
          </p:sp>
          <p:sp>
            <p:nvSpPr>
              <p:cNvPr id="26" name="Freeform: Shape 25">
                <a:extLst>
                  <a:ext uri="{FF2B5EF4-FFF2-40B4-BE49-F238E27FC236}">
                    <a16:creationId xmlns:a16="http://schemas.microsoft.com/office/drawing/2014/main" id="{85EBA6FA-611E-4AFF-B737-F0C918A866AC}"/>
                  </a:ext>
                </a:extLst>
              </p:cNvPr>
              <p:cNvSpPr/>
              <p:nvPr/>
            </p:nvSpPr>
            <p:spPr>
              <a:xfrm>
                <a:off x="2147309" y="688609"/>
                <a:ext cx="414182" cy="414182"/>
              </a:xfrm>
              <a:custGeom>
                <a:avLst/>
                <a:gdLst>
                  <a:gd name="connsiteX0" fmla="*/ 414183 w 414182"/>
                  <a:gd name="connsiteY0" fmla="*/ 207091 h 414182"/>
                  <a:gd name="connsiteX1" fmla="*/ 207091 w 414182"/>
                  <a:gd name="connsiteY1" fmla="*/ 414183 h 414182"/>
                  <a:gd name="connsiteX2" fmla="*/ 0 w 414182"/>
                  <a:gd name="connsiteY2" fmla="*/ 207091 h 414182"/>
                  <a:gd name="connsiteX3" fmla="*/ 207091 w 414182"/>
                  <a:gd name="connsiteY3" fmla="*/ 0 h 414182"/>
                  <a:gd name="connsiteX4" fmla="*/ 414183 w 414182"/>
                  <a:gd name="connsiteY4" fmla="*/ 207091 h 4141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4182" h="414182">
                    <a:moveTo>
                      <a:pt x="414183" y="207091"/>
                    </a:moveTo>
                    <a:cubicBezTo>
                      <a:pt x="414183" y="321465"/>
                      <a:pt x="321465" y="414183"/>
                      <a:pt x="207091" y="414183"/>
                    </a:cubicBezTo>
                    <a:cubicBezTo>
                      <a:pt x="92718" y="414183"/>
                      <a:pt x="0" y="321465"/>
                      <a:pt x="0" y="207091"/>
                    </a:cubicBezTo>
                    <a:cubicBezTo>
                      <a:pt x="0" y="92718"/>
                      <a:pt x="92718" y="0"/>
                      <a:pt x="207091" y="0"/>
                    </a:cubicBezTo>
                    <a:cubicBezTo>
                      <a:pt x="321465" y="0"/>
                      <a:pt x="414183" y="92718"/>
                      <a:pt x="414183" y="207091"/>
                    </a:cubicBezTo>
                    <a:close/>
                  </a:path>
                </a:pathLst>
              </a:custGeom>
              <a:solidFill>
                <a:srgbClr val="F2613F"/>
              </a:solidFill>
              <a:ln w="12700" cap="flat">
                <a:noFill/>
                <a:prstDash val="solid"/>
                <a:miter/>
              </a:ln>
            </p:spPr>
            <p:txBody>
              <a:bodyPr anchor="ctr"/>
              <a:lstStyle/>
              <a:p>
                <a:pPr eaLnBrk="1" hangingPunct="1">
                  <a:defRPr/>
                </a:pPr>
                <a:endParaRPr lang="en-US" sz="5400"/>
              </a:p>
            </p:txBody>
          </p:sp>
          <p:sp>
            <p:nvSpPr>
              <p:cNvPr id="27" name="Freeform: Shape 26">
                <a:extLst>
                  <a:ext uri="{FF2B5EF4-FFF2-40B4-BE49-F238E27FC236}">
                    <a16:creationId xmlns:a16="http://schemas.microsoft.com/office/drawing/2014/main" id="{4B0B2F88-4E1F-4C24-8221-908783235C9B}"/>
                  </a:ext>
                </a:extLst>
              </p:cNvPr>
              <p:cNvSpPr/>
              <p:nvPr/>
            </p:nvSpPr>
            <p:spPr>
              <a:xfrm>
                <a:off x="982262" y="1233653"/>
                <a:ext cx="429428" cy="429428"/>
              </a:xfrm>
              <a:custGeom>
                <a:avLst/>
                <a:gdLst>
                  <a:gd name="connsiteX0" fmla="*/ 429429 w 429428"/>
                  <a:gd name="connsiteY0" fmla="*/ 214714 h 429428"/>
                  <a:gd name="connsiteX1" fmla="*/ 214714 w 429428"/>
                  <a:gd name="connsiteY1" fmla="*/ 429429 h 429428"/>
                  <a:gd name="connsiteX2" fmla="*/ 0 w 429428"/>
                  <a:gd name="connsiteY2" fmla="*/ 214714 h 429428"/>
                  <a:gd name="connsiteX3" fmla="*/ 214714 w 429428"/>
                  <a:gd name="connsiteY3" fmla="*/ 0 h 429428"/>
                  <a:gd name="connsiteX4" fmla="*/ 429429 w 429428"/>
                  <a:gd name="connsiteY4" fmla="*/ 214714 h 429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9428" h="429428">
                    <a:moveTo>
                      <a:pt x="429429" y="214714"/>
                    </a:moveTo>
                    <a:cubicBezTo>
                      <a:pt x="429429" y="333298"/>
                      <a:pt x="333298" y="429429"/>
                      <a:pt x="214714" y="429429"/>
                    </a:cubicBezTo>
                    <a:cubicBezTo>
                      <a:pt x="96131" y="429429"/>
                      <a:pt x="0" y="333298"/>
                      <a:pt x="0" y="214714"/>
                    </a:cubicBezTo>
                    <a:cubicBezTo>
                      <a:pt x="0" y="96131"/>
                      <a:pt x="96131" y="0"/>
                      <a:pt x="214714" y="0"/>
                    </a:cubicBezTo>
                    <a:cubicBezTo>
                      <a:pt x="333298" y="0"/>
                      <a:pt x="429429" y="96131"/>
                      <a:pt x="429429" y="214714"/>
                    </a:cubicBezTo>
                    <a:close/>
                  </a:path>
                </a:pathLst>
              </a:custGeom>
              <a:solidFill>
                <a:srgbClr val="808285"/>
              </a:solidFill>
              <a:ln w="12700" cap="flat">
                <a:noFill/>
                <a:prstDash val="solid"/>
                <a:miter/>
              </a:ln>
            </p:spPr>
            <p:txBody>
              <a:bodyPr anchor="ctr"/>
              <a:lstStyle/>
              <a:p>
                <a:pPr eaLnBrk="1" hangingPunct="1">
                  <a:defRPr/>
                </a:pPr>
                <a:endParaRPr lang="en-US" sz="5400"/>
              </a:p>
            </p:txBody>
          </p:sp>
          <p:sp>
            <p:nvSpPr>
              <p:cNvPr id="28" name="Freeform: Shape 27">
                <a:extLst>
                  <a:ext uri="{FF2B5EF4-FFF2-40B4-BE49-F238E27FC236}">
                    <a16:creationId xmlns:a16="http://schemas.microsoft.com/office/drawing/2014/main" id="{C403120D-7B6E-46AF-8427-AC300170A801}"/>
                  </a:ext>
                </a:extLst>
              </p:cNvPr>
              <p:cNvSpPr/>
              <p:nvPr/>
            </p:nvSpPr>
            <p:spPr>
              <a:xfrm>
                <a:off x="1636569" y="1556359"/>
                <a:ext cx="429428" cy="429428"/>
              </a:xfrm>
              <a:custGeom>
                <a:avLst/>
                <a:gdLst>
                  <a:gd name="connsiteX0" fmla="*/ 429429 w 429428"/>
                  <a:gd name="connsiteY0" fmla="*/ 214714 h 429428"/>
                  <a:gd name="connsiteX1" fmla="*/ 214714 w 429428"/>
                  <a:gd name="connsiteY1" fmla="*/ 429429 h 429428"/>
                  <a:gd name="connsiteX2" fmla="*/ 0 w 429428"/>
                  <a:gd name="connsiteY2" fmla="*/ 214714 h 429428"/>
                  <a:gd name="connsiteX3" fmla="*/ 214714 w 429428"/>
                  <a:gd name="connsiteY3" fmla="*/ 0 h 429428"/>
                  <a:gd name="connsiteX4" fmla="*/ 429429 w 429428"/>
                  <a:gd name="connsiteY4" fmla="*/ 214714 h 429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9428" h="429428">
                    <a:moveTo>
                      <a:pt x="429429" y="214714"/>
                    </a:moveTo>
                    <a:cubicBezTo>
                      <a:pt x="429429" y="333298"/>
                      <a:pt x="333298" y="429429"/>
                      <a:pt x="214714" y="429429"/>
                    </a:cubicBezTo>
                    <a:cubicBezTo>
                      <a:pt x="96131" y="429429"/>
                      <a:pt x="0" y="333298"/>
                      <a:pt x="0" y="214714"/>
                    </a:cubicBezTo>
                    <a:cubicBezTo>
                      <a:pt x="0" y="96131"/>
                      <a:pt x="96131" y="0"/>
                      <a:pt x="214714" y="0"/>
                    </a:cubicBezTo>
                    <a:cubicBezTo>
                      <a:pt x="333298" y="0"/>
                      <a:pt x="429429" y="96131"/>
                      <a:pt x="429429" y="214714"/>
                    </a:cubicBezTo>
                    <a:close/>
                  </a:path>
                </a:pathLst>
              </a:custGeom>
              <a:solidFill>
                <a:srgbClr val="F2613F"/>
              </a:solidFill>
              <a:ln w="12700" cap="flat">
                <a:noFill/>
                <a:prstDash val="solid"/>
                <a:miter/>
              </a:ln>
            </p:spPr>
            <p:txBody>
              <a:bodyPr anchor="ctr"/>
              <a:lstStyle/>
              <a:p>
                <a:pPr eaLnBrk="1" hangingPunct="1">
                  <a:defRPr/>
                </a:pPr>
                <a:endParaRPr lang="en-US" sz="5400"/>
              </a:p>
            </p:txBody>
          </p:sp>
          <p:sp>
            <p:nvSpPr>
              <p:cNvPr id="29" name="Freeform: Shape 28">
                <a:extLst>
                  <a:ext uri="{FF2B5EF4-FFF2-40B4-BE49-F238E27FC236}">
                    <a16:creationId xmlns:a16="http://schemas.microsoft.com/office/drawing/2014/main" id="{8AE2AEFE-ADBC-45C4-B4EB-7ACA32ABE541}"/>
                  </a:ext>
                </a:extLst>
              </p:cNvPr>
              <p:cNvSpPr/>
              <p:nvPr/>
            </p:nvSpPr>
            <p:spPr>
              <a:xfrm>
                <a:off x="566808" y="1671975"/>
                <a:ext cx="429428" cy="429428"/>
              </a:xfrm>
              <a:custGeom>
                <a:avLst/>
                <a:gdLst>
                  <a:gd name="connsiteX0" fmla="*/ 429429 w 429428"/>
                  <a:gd name="connsiteY0" fmla="*/ 214714 h 429428"/>
                  <a:gd name="connsiteX1" fmla="*/ 214714 w 429428"/>
                  <a:gd name="connsiteY1" fmla="*/ 429429 h 429428"/>
                  <a:gd name="connsiteX2" fmla="*/ 0 w 429428"/>
                  <a:gd name="connsiteY2" fmla="*/ 214714 h 429428"/>
                  <a:gd name="connsiteX3" fmla="*/ 214714 w 429428"/>
                  <a:gd name="connsiteY3" fmla="*/ 0 h 429428"/>
                  <a:gd name="connsiteX4" fmla="*/ 429429 w 429428"/>
                  <a:gd name="connsiteY4" fmla="*/ 214714 h 429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9428" h="429428">
                    <a:moveTo>
                      <a:pt x="429429" y="214714"/>
                    </a:moveTo>
                    <a:cubicBezTo>
                      <a:pt x="429429" y="333298"/>
                      <a:pt x="333298" y="429429"/>
                      <a:pt x="214714" y="429429"/>
                    </a:cubicBezTo>
                    <a:cubicBezTo>
                      <a:pt x="96131" y="429429"/>
                      <a:pt x="0" y="333298"/>
                      <a:pt x="0" y="214714"/>
                    </a:cubicBezTo>
                    <a:cubicBezTo>
                      <a:pt x="0" y="96131"/>
                      <a:pt x="96131" y="0"/>
                      <a:pt x="214714" y="0"/>
                    </a:cubicBezTo>
                    <a:cubicBezTo>
                      <a:pt x="333298" y="0"/>
                      <a:pt x="429429" y="96131"/>
                      <a:pt x="429429" y="214714"/>
                    </a:cubicBezTo>
                    <a:close/>
                  </a:path>
                </a:pathLst>
              </a:custGeom>
              <a:solidFill>
                <a:srgbClr val="F2613F"/>
              </a:solidFill>
              <a:ln w="12700" cap="flat">
                <a:noFill/>
                <a:prstDash val="solid"/>
                <a:miter/>
              </a:ln>
            </p:spPr>
            <p:txBody>
              <a:bodyPr anchor="ctr"/>
              <a:lstStyle/>
              <a:p>
                <a:pPr eaLnBrk="1" hangingPunct="1">
                  <a:defRPr/>
                </a:pPr>
                <a:endParaRPr lang="en-US" sz="5400"/>
              </a:p>
            </p:txBody>
          </p:sp>
          <p:sp>
            <p:nvSpPr>
              <p:cNvPr id="30" name="Freeform: Shape 29">
                <a:extLst>
                  <a:ext uri="{FF2B5EF4-FFF2-40B4-BE49-F238E27FC236}">
                    <a16:creationId xmlns:a16="http://schemas.microsoft.com/office/drawing/2014/main" id="{0D58D08A-1EB1-4706-9D1E-1BB107D41397}"/>
                  </a:ext>
                </a:extLst>
              </p:cNvPr>
              <p:cNvSpPr/>
              <p:nvPr/>
            </p:nvSpPr>
            <p:spPr>
              <a:xfrm>
                <a:off x="1102959" y="2044231"/>
                <a:ext cx="429428" cy="429428"/>
              </a:xfrm>
              <a:custGeom>
                <a:avLst/>
                <a:gdLst>
                  <a:gd name="connsiteX0" fmla="*/ 429429 w 429428"/>
                  <a:gd name="connsiteY0" fmla="*/ 214714 h 429428"/>
                  <a:gd name="connsiteX1" fmla="*/ 214714 w 429428"/>
                  <a:gd name="connsiteY1" fmla="*/ 429429 h 429428"/>
                  <a:gd name="connsiteX2" fmla="*/ 0 w 429428"/>
                  <a:gd name="connsiteY2" fmla="*/ 214714 h 429428"/>
                  <a:gd name="connsiteX3" fmla="*/ 214714 w 429428"/>
                  <a:gd name="connsiteY3" fmla="*/ 0 h 429428"/>
                  <a:gd name="connsiteX4" fmla="*/ 429429 w 429428"/>
                  <a:gd name="connsiteY4" fmla="*/ 214714 h 429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9428" h="429428">
                    <a:moveTo>
                      <a:pt x="429429" y="214714"/>
                    </a:moveTo>
                    <a:cubicBezTo>
                      <a:pt x="429429" y="333298"/>
                      <a:pt x="333298" y="429429"/>
                      <a:pt x="214714" y="429429"/>
                    </a:cubicBezTo>
                    <a:cubicBezTo>
                      <a:pt x="96131" y="429429"/>
                      <a:pt x="0" y="333298"/>
                      <a:pt x="0" y="214714"/>
                    </a:cubicBezTo>
                    <a:cubicBezTo>
                      <a:pt x="0" y="96131"/>
                      <a:pt x="96131" y="0"/>
                      <a:pt x="214714" y="0"/>
                    </a:cubicBezTo>
                    <a:cubicBezTo>
                      <a:pt x="333298" y="0"/>
                      <a:pt x="429429" y="96131"/>
                      <a:pt x="429429" y="214714"/>
                    </a:cubicBezTo>
                    <a:close/>
                  </a:path>
                </a:pathLst>
              </a:custGeom>
              <a:solidFill>
                <a:srgbClr val="A6A6A6"/>
              </a:solidFill>
              <a:ln w="12700" cap="flat">
                <a:noFill/>
                <a:prstDash val="solid"/>
                <a:miter/>
              </a:ln>
            </p:spPr>
            <p:txBody>
              <a:bodyPr anchor="ctr"/>
              <a:lstStyle/>
              <a:p>
                <a:pPr eaLnBrk="1" hangingPunct="1">
                  <a:defRPr/>
                </a:pPr>
                <a:endParaRPr lang="en-US" sz="5400" dirty="0"/>
              </a:p>
            </p:txBody>
          </p:sp>
          <p:sp>
            <p:nvSpPr>
              <p:cNvPr id="31" name="Freeform: Shape 30">
                <a:extLst>
                  <a:ext uri="{FF2B5EF4-FFF2-40B4-BE49-F238E27FC236}">
                    <a16:creationId xmlns:a16="http://schemas.microsoft.com/office/drawing/2014/main" id="{6AB9FF71-5EEE-478D-BFB2-1FEEAD55552E}"/>
                  </a:ext>
                </a:extLst>
              </p:cNvPr>
              <p:cNvSpPr/>
              <p:nvPr/>
            </p:nvSpPr>
            <p:spPr>
              <a:xfrm>
                <a:off x="1560339" y="448484"/>
                <a:ext cx="383690" cy="383690"/>
              </a:xfrm>
              <a:custGeom>
                <a:avLst/>
                <a:gdLst>
                  <a:gd name="connsiteX0" fmla="*/ 383691 w 383690"/>
                  <a:gd name="connsiteY0" fmla="*/ 191845 h 383690"/>
                  <a:gd name="connsiteX1" fmla="*/ 191845 w 383690"/>
                  <a:gd name="connsiteY1" fmla="*/ 383691 h 383690"/>
                  <a:gd name="connsiteX2" fmla="*/ 0 w 383690"/>
                  <a:gd name="connsiteY2" fmla="*/ 191845 h 383690"/>
                  <a:gd name="connsiteX3" fmla="*/ 191845 w 383690"/>
                  <a:gd name="connsiteY3" fmla="*/ 0 h 383690"/>
                  <a:gd name="connsiteX4" fmla="*/ 383691 w 383690"/>
                  <a:gd name="connsiteY4" fmla="*/ 191845 h 3836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3690" h="383690">
                    <a:moveTo>
                      <a:pt x="383691" y="191845"/>
                    </a:moveTo>
                    <a:cubicBezTo>
                      <a:pt x="383691" y="297799"/>
                      <a:pt x="297799" y="383691"/>
                      <a:pt x="191845" y="383691"/>
                    </a:cubicBezTo>
                    <a:cubicBezTo>
                      <a:pt x="85892" y="383691"/>
                      <a:pt x="0" y="297799"/>
                      <a:pt x="0" y="191845"/>
                    </a:cubicBezTo>
                    <a:cubicBezTo>
                      <a:pt x="0" y="85892"/>
                      <a:pt x="85892" y="0"/>
                      <a:pt x="191845" y="0"/>
                    </a:cubicBezTo>
                    <a:cubicBezTo>
                      <a:pt x="297798" y="0"/>
                      <a:pt x="383691" y="85892"/>
                      <a:pt x="383691" y="191845"/>
                    </a:cubicBezTo>
                    <a:close/>
                  </a:path>
                </a:pathLst>
              </a:custGeom>
              <a:solidFill>
                <a:srgbClr val="808285"/>
              </a:solidFill>
              <a:ln w="12700" cap="flat">
                <a:noFill/>
                <a:prstDash val="solid"/>
                <a:miter/>
              </a:ln>
            </p:spPr>
            <p:txBody>
              <a:bodyPr anchor="ctr"/>
              <a:lstStyle/>
              <a:p>
                <a:pPr eaLnBrk="1" hangingPunct="1">
                  <a:defRPr/>
                </a:pPr>
                <a:endParaRPr lang="en-US" sz="5400"/>
              </a:p>
            </p:txBody>
          </p:sp>
          <p:sp>
            <p:nvSpPr>
              <p:cNvPr id="32" name="Freeform: Shape 31">
                <a:extLst>
                  <a:ext uri="{FF2B5EF4-FFF2-40B4-BE49-F238E27FC236}">
                    <a16:creationId xmlns:a16="http://schemas.microsoft.com/office/drawing/2014/main" id="{13CA5690-98CE-4B72-B720-84CBEE9E84EA}"/>
                  </a:ext>
                </a:extLst>
              </p:cNvPr>
              <p:cNvSpPr/>
              <p:nvPr/>
            </p:nvSpPr>
            <p:spPr>
              <a:xfrm>
                <a:off x="396562" y="1182833"/>
                <a:ext cx="302378" cy="302378"/>
              </a:xfrm>
              <a:custGeom>
                <a:avLst/>
                <a:gdLst>
                  <a:gd name="connsiteX0" fmla="*/ 302379 w 302378"/>
                  <a:gd name="connsiteY0" fmla="*/ 151189 h 302378"/>
                  <a:gd name="connsiteX1" fmla="*/ 151189 w 302378"/>
                  <a:gd name="connsiteY1" fmla="*/ 302379 h 302378"/>
                  <a:gd name="connsiteX2" fmla="*/ 0 w 302378"/>
                  <a:gd name="connsiteY2" fmla="*/ 151189 h 302378"/>
                  <a:gd name="connsiteX3" fmla="*/ 151189 w 302378"/>
                  <a:gd name="connsiteY3" fmla="*/ 0 h 302378"/>
                  <a:gd name="connsiteX4" fmla="*/ 302379 w 302378"/>
                  <a:gd name="connsiteY4" fmla="*/ 151189 h 3023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378" h="302378">
                    <a:moveTo>
                      <a:pt x="302379" y="151189"/>
                    </a:moveTo>
                    <a:cubicBezTo>
                      <a:pt x="302379" y="234689"/>
                      <a:pt x="234689" y="302379"/>
                      <a:pt x="151189" y="302379"/>
                    </a:cubicBezTo>
                    <a:cubicBezTo>
                      <a:pt x="67690" y="302379"/>
                      <a:pt x="0" y="234689"/>
                      <a:pt x="0" y="151189"/>
                    </a:cubicBezTo>
                    <a:cubicBezTo>
                      <a:pt x="0" y="67690"/>
                      <a:pt x="67690" y="0"/>
                      <a:pt x="151189" y="0"/>
                    </a:cubicBezTo>
                    <a:cubicBezTo>
                      <a:pt x="234689" y="0"/>
                      <a:pt x="302379" y="67690"/>
                      <a:pt x="302379" y="151189"/>
                    </a:cubicBezTo>
                    <a:close/>
                  </a:path>
                </a:pathLst>
              </a:custGeom>
              <a:solidFill>
                <a:srgbClr val="A6A6A6"/>
              </a:solidFill>
              <a:ln w="12700" cap="flat">
                <a:noFill/>
                <a:prstDash val="solid"/>
                <a:miter/>
              </a:ln>
            </p:spPr>
            <p:txBody>
              <a:bodyPr anchor="ctr"/>
              <a:lstStyle/>
              <a:p>
                <a:pPr eaLnBrk="1" hangingPunct="1">
                  <a:defRPr/>
                </a:pPr>
                <a:endParaRPr lang="en-US" sz="5400"/>
              </a:p>
            </p:txBody>
          </p:sp>
          <p:sp>
            <p:nvSpPr>
              <p:cNvPr id="33" name="Freeform: Shape 32">
                <a:extLst>
                  <a:ext uri="{FF2B5EF4-FFF2-40B4-BE49-F238E27FC236}">
                    <a16:creationId xmlns:a16="http://schemas.microsoft.com/office/drawing/2014/main" id="{EBF0349F-888C-440D-927B-F391E6794486}"/>
                  </a:ext>
                </a:extLst>
              </p:cNvPr>
              <p:cNvSpPr/>
              <p:nvPr/>
            </p:nvSpPr>
            <p:spPr>
              <a:xfrm>
                <a:off x="3120511" y="384959"/>
                <a:ext cx="182951" cy="182951"/>
              </a:xfrm>
              <a:custGeom>
                <a:avLst/>
                <a:gdLst>
                  <a:gd name="connsiteX0" fmla="*/ 182952 w 182951"/>
                  <a:gd name="connsiteY0" fmla="*/ 91476 h 182951"/>
                  <a:gd name="connsiteX1" fmla="*/ 91476 w 182951"/>
                  <a:gd name="connsiteY1" fmla="*/ 182952 h 182951"/>
                  <a:gd name="connsiteX2" fmla="*/ 0 w 182951"/>
                  <a:gd name="connsiteY2" fmla="*/ 91476 h 182951"/>
                  <a:gd name="connsiteX3" fmla="*/ 91476 w 182951"/>
                  <a:gd name="connsiteY3" fmla="*/ 0 h 182951"/>
                  <a:gd name="connsiteX4" fmla="*/ 182952 w 182951"/>
                  <a:gd name="connsiteY4" fmla="*/ 91476 h 1829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951" h="182951">
                    <a:moveTo>
                      <a:pt x="182952" y="91476"/>
                    </a:moveTo>
                    <a:cubicBezTo>
                      <a:pt x="182952" y="141997"/>
                      <a:pt x="141997" y="182952"/>
                      <a:pt x="91476" y="182952"/>
                    </a:cubicBezTo>
                    <a:cubicBezTo>
                      <a:pt x="40955" y="182952"/>
                      <a:pt x="0" y="141997"/>
                      <a:pt x="0" y="91476"/>
                    </a:cubicBezTo>
                    <a:cubicBezTo>
                      <a:pt x="0" y="40955"/>
                      <a:pt x="40955" y="0"/>
                      <a:pt x="91476" y="0"/>
                    </a:cubicBezTo>
                    <a:cubicBezTo>
                      <a:pt x="141997" y="0"/>
                      <a:pt x="182952" y="40955"/>
                      <a:pt x="182952" y="91476"/>
                    </a:cubicBezTo>
                    <a:close/>
                  </a:path>
                </a:pathLst>
              </a:custGeom>
              <a:solidFill>
                <a:srgbClr val="EE3124"/>
              </a:solidFill>
              <a:ln w="12700" cap="flat">
                <a:noFill/>
                <a:prstDash val="solid"/>
                <a:miter/>
              </a:ln>
            </p:spPr>
            <p:txBody>
              <a:bodyPr anchor="ctr"/>
              <a:lstStyle/>
              <a:p>
                <a:pPr eaLnBrk="1" hangingPunct="1">
                  <a:defRPr/>
                </a:pPr>
                <a:endParaRPr lang="en-US" sz="5400"/>
              </a:p>
            </p:txBody>
          </p:sp>
          <p:sp>
            <p:nvSpPr>
              <p:cNvPr id="34" name="Freeform: Shape 33">
                <a:extLst>
                  <a:ext uri="{FF2B5EF4-FFF2-40B4-BE49-F238E27FC236}">
                    <a16:creationId xmlns:a16="http://schemas.microsoft.com/office/drawing/2014/main" id="{E7EF7828-8923-4AEA-B775-C77066A08196}"/>
                  </a:ext>
                </a:extLst>
              </p:cNvPr>
              <p:cNvSpPr/>
              <p:nvPr/>
            </p:nvSpPr>
            <p:spPr>
              <a:xfrm>
                <a:off x="1606077" y="1051971"/>
                <a:ext cx="302378" cy="302378"/>
              </a:xfrm>
              <a:custGeom>
                <a:avLst/>
                <a:gdLst>
                  <a:gd name="connsiteX0" fmla="*/ 302379 w 302378"/>
                  <a:gd name="connsiteY0" fmla="*/ 151189 h 302378"/>
                  <a:gd name="connsiteX1" fmla="*/ 151189 w 302378"/>
                  <a:gd name="connsiteY1" fmla="*/ 302379 h 302378"/>
                  <a:gd name="connsiteX2" fmla="*/ 0 w 302378"/>
                  <a:gd name="connsiteY2" fmla="*/ 151189 h 302378"/>
                  <a:gd name="connsiteX3" fmla="*/ 151189 w 302378"/>
                  <a:gd name="connsiteY3" fmla="*/ 0 h 302378"/>
                  <a:gd name="connsiteX4" fmla="*/ 302379 w 302378"/>
                  <a:gd name="connsiteY4" fmla="*/ 151189 h 3023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378" h="302378">
                    <a:moveTo>
                      <a:pt x="302379" y="151189"/>
                    </a:moveTo>
                    <a:cubicBezTo>
                      <a:pt x="302379" y="234689"/>
                      <a:pt x="234689" y="302379"/>
                      <a:pt x="151189" y="302379"/>
                    </a:cubicBezTo>
                    <a:cubicBezTo>
                      <a:pt x="67690" y="302379"/>
                      <a:pt x="0" y="234689"/>
                      <a:pt x="0" y="151189"/>
                    </a:cubicBezTo>
                    <a:cubicBezTo>
                      <a:pt x="0" y="67690"/>
                      <a:pt x="67690" y="0"/>
                      <a:pt x="151189" y="0"/>
                    </a:cubicBezTo>
                    <a:cubicBezTo>
                      <a:pt x="234689" y="0"/>
                      <a:pt x="302379" y="67690"/>
                      <a:pt x="302379" y="151189"/>
                    </a:cubicBezTo>
                    <a:close/>
                  </a:path>
                </a:pathLst>
              </a:custGeom>
              <a:solidFill>
                <a:schemeClr val="bg1">
                  <a:lumMod val="85000"/>
                </a:schemeClr>
              </a:solidFill>
              <a:ln w="12700" cap="flat">
                <a:noFill/>
                <a:prstDash val="solid"/>
                <a:miter/>
              </a:ln>
            </p:spPr>
            <p:txBody>
              <a:bodyPr anchor="ctr"/>
              <a:lstStyle/>
              <a:p>
                <a:pPr eaLnBrk="1" hangingPunct="1">
                  <a:defRPr/>
                </a:pPr>
                <a:endParaRPr lang="en-US" sz="5400"/>
              </a:p>
            </p:txBody>
          </p:sp>
          <p:sp>
            <p:nvSpPr>
              <p:cNvPr id="35" name="Freeform: Shape 34">
                <a:extLst>
                  <a:ext uri="{FF2B5EF4-FFF2-40B4-BE49-F238E27FC236}">
                    <a16:creationId xmlns:a16="http://schemas.microsoft.com/office/drawing/2014/main" id="{F713056C-B87D-4BDB-9860-54EA7E71AA14}"/>
                  </a:ext>
                </a:extLst>
              </p:cNvPr>
              <p:cNvSpPr/>
              <p:nvPr/>
            </p:nvSpPr>
            <p:spPr>
              <a:xfrm>
                <a:off x="12871" y="1974354"/>
                <a:ext cx="182951" cy="182951"/>
              </a:xfrm>
              <a:custGeom>
                <a:avLst/>
                <a:gdLst>
                  <a:gd name="connsiteX0" fmla="*/ 182952 w 182951"/>
                  <a:gd name="connsiteY0" fmla="*/ 91476 h 182951"/>
                  <a:gd name="connsiteX1" fmla="*/ 91476 w 182951"/>
                  <a:gd name="connsiteY1" fmla="*/ 182952 h 182951"/>
                  <a:gd name="connsiteX2" fmla="*/ 0 w 182951"/>
                  <a:gd name="connsiteY2" fmla="*/ 91476 h 182951"/>
                  <a:gd name="connsiteX3" fmla="*/ 91476 w 182951"/>
                  <a:gd name="connsiteY3" fmla="*/ 0 h 182951"/>
                  <a:gd name="connsiteX4" fmla="*/ 182952 w 182951"/>
                  <a:gd name="connsiteY4" fmla="*/ 91476 h 1829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951" h="182951">
                    <a:moveTo>
                      <a:pt x="182952" y="91476"/>
                    </a:moveTo>
                    <a:cubicBezTo>
                      <a:pt x="182952" y="141997"/>
                      <a:pt x="141997" y="182952"/>
                      <a:pt x="91476" y="182952"/>
                    </a:cubicBezTo>
                    <a:cubicBezTo>
                      <a:pt x="40955" y="182952"/>
                      <a:pt x="0" y="141997"/>
                      <a:pt x="0" y="91476"/>
                    </a:cubicBezTo>
                    <a:cubicBezTo>
                      <a:pt x="0" y="40955"/>
                      <a:pt x="40955" y="0"/>
                      <a:pt x="91476" y="0"/>
                    </a:cubicBezTo>
                    <a:cubicBezTo>
                      <a:pt x="141997" y="0"/>
                      <a:pt x="182952" y="40955"/>
                      <a:pt x="182952" y="91476"/>
                    </a:cubicBezTo>
                    <a:close/>
                  </a:path>
                </a:pathLst>
              </a:custGeom>
              <a:solidFill>
                <a:srgbClr val="A6A6A6"/>
              </a:solidFill>
              <a:ln w="12700" cap="flat">
                <a:noFill/>
                <a:prstDash val="solid"/>
                <a:miter/>
              </a:ln>
            </p:spPr>
            <p:txBody>
              <a:bodyPr anchor="ctr"/>
              <a:lstStyle/>
              <a:p>
                <a:pPr eaLnBrk="1" hangingPunct="1">
                  <a:defRPr/>
                </a:pPr>
                <a:endParaRPr lang="en-US" sz="5400"/>
              </a:p>
            </p:txBody>
          </p:sp>
          <p:sp>
            <p:nvSpPr>
              <p:cNvPr id="36" name="Freeform: Shape 35">
                <a:extLst>
                  <a:ext uri="{FF2B5EF4-FFF2-40B4-BE49-F238E27FC236}">
                    <a16:creationId xmlns:a16="http://schemas.microsoft.com/office/drawing/2014/main" id="{719E652A-339B-4AE9-8700-CF4A32E09C2C}"/>
                  </a:ext>
                </a:extLst>
              </p:cNvPr>
              <p:cNvSpPr/>
              <p:nvPr/>
            </p:nvSpPr>
            <p:spPr>
              <a:xfrm>
                <a:off x="2151121" y="2042960"/>
                <a:ext cx="302378" cy="302378"/>
              </a:xfrm>
              <a:custGeom>
                <a:avLst/>
                <a:gdLst>
                  <a:gd name="connsiteX0" fmla="*/ 302379 w 302378"/>
                  <a:gd name="connsiteY0" fmla="*/ 151189 h 302378"/>
                  <a:gd name="connsiteX1" fmla="*/ 151190 w 302378"/>
                  <a:gd name="connsiteY1" fmla="*/ 302379 h 302378"/>
                  <a:gd name="connsiteX2" fmla="*/ 0 w 302378"/>
                  <a:gd name="connsiteY2" fmla="*/ 151189 h 302378"/>
                  <a:gd name="connsiteX3" fmla="*/ 151190 w 302378"/>
                  <a:gd name="connsiteY3" fmla="*/ 0 h 302378"/>
                  <a:gd name="connsiteX4" fmla="*/ 302379 w 302378"/>
                  <a:gd name="connsiteY4" fmla="*/ 151189 h 3023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378" h="302378">
                    <a:moveTo>
                      <a:pt x="302379" y="151189"/>
                    </a:moveTo>
                    <a:cubicBezTo>
                      <a:pt x="302379" y="234689"/>
                      <a:pt x="234689" y="302379"/>
                      <a:pt x="151190" y="302379"/>
                    </a:cubicBezTo>
                    <a:cubicBezTo>
                      <a:pt x="67690" y="302379"/>
                      <a:pt x="0" y="234689"/>
                      <a:pt x="0" y="151189"/>
                    </a:cubicBezTo>
                    <a:cubicBezTo>
                      <a:pt x="0" y="67690"/>
                      <a:pt x="67690" y="0"/>
                      <a:pt x="151190" y="0"/>
                    </a:cubicBezTo>
                    <a:cubicBezTo>
                      <a:pt x="234689" y="0"/>
                      <a:pt x="302379" y="67690"/>
                      <a:pt x="302379" y="151189"/>
                    </a:cubicBezTo>
                    <a:close/>
                  </a:path>
                </a:pathLst>
              </a:custGeom>
              <a:solidFill>
                <a:schemeClr val="bg1">
                  <a:lumMod val="85000"/>
                </a:schemeClr>
              </a:solidFill>
              <a:ln w="12700" cap="flat">
                <a:noFill/>
                <a:prstDash val="solid"/>
                <a:miter/>
              </a:ln>
            </p:spPr>
            <p:txBody>
              <a:bodyPr anchor="ctr"/>
              <a:lstStyle/>
              <a:p>
                <a:pPr eaLnBrk="1" hangingPunct="1">
                  <a:defRPr/>
                </a:pPr>
                <a:endParaRPr lang="en-US" sz="5400"/>
              </a:p>
            </p:txBody>
          </p:sp>
          <p:sp>
            <p:nvSpPr>
              <p:cNvPr id="37" name="Freeform: Shape 36">
                <a:extLst>
                  <a:ext uri="{FF2B5EF4-FFF2-40B4-BE49-F238E27FC236}">
                    <a16:creationId xmlns:a16="http://schemas.microsoft.com/office/drawing/2014/main" id="{FEC3A357-C933-4297-8D65-839EF09128B4}"/>
                  </a:ext>
                </a:extLst>
              </p:cNvPr>
              <p:cNvSpPr/>
              <p:nvPr/>
            </p:nvSpPr>
            <p:spPr>
              <a:xfrm>
                <a:off x="2515754" y="329057"/>
                <a:ext cx="182951" cy="182951"/>
              </a:xfrm>
              <a:custGeom>
                <a:avLst/>
                <a:gdLst>
                  <a:gd name="connsiteX0" fmla="*/ 182952 w 182951"/>
                  <a:gd name="connsiteY0" fmla="*/ 91476 h 182951"/>
                  <a:gd name="connsiteX1" fmla="*/ 91476 w 182951"/>
                  <a:gd name="connsiteY1" fmla="*/ 182952 h 182951"/>
                  <a:gd name="connsiteX2" fmla="*/ 0 w 182951"/>
                  <a:gd name="connsiteY2" fmla="*/ 91476 h 182951"/>
                  <a:gd name="connsiteX3" fmla="*/ 91476 w 182951"/>
                  <a:gd name="connsiteY3" fmla="*/ 0 h 182951"/>
                  <a:gd name="connsiteX4" fmla="*/ 182952 w 182951"/>
                  <a:gd name="connsiteY4" fmla="*/ 91476 h 1829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951" h="182951">
                    <a:moveTo>
                      <a:pt x="182952" y="91476"/>
                    </a:moveTo>
                    <a:cubicBezTo>
                      <a:pt x="182952" y="141997"/>
                      <a:pt x="141997" y="182952"/>
                      <a:pt x="91476" y="182952"/>
                    </a:cubicBezTo>
                    <a:cubicBezTo>
                      <a:pt x="40955" y="182952"/>
                      <a:pt x="0" y="141997"/>
                      <a:pt x="0" y="91476"/>
                    </a:cubicBezTo>
                    <a:cubicBezTo>
                      <a:pt x="0" y="40955"/>
                      <a:pt x="40955" y="0"/>
                      <a:pt x="91476" y="0"/>
                    </a:cubicBezTo>
                    <a:cubicBezTo>
                      <a:pt x="141997" y="0"/>
                      <a:pt x="182952" y="40955"/>
                      <a:pt x="182952" y="91476"/>
                    </a:cubicBezTo>
                    <a:close/>
                  </a:path>
                </a:pathLst>
              </a:custGeom>
              <a:solidFill>
                <a:srgbClr val="A6A6A6"/>
              </a:solidFill>
              <a:ln w="12700" cap="flat">
                <a:noFill/>
                <a:prstDash val="solid"/>
                <a:miter/>
              </a:ln>
            </p:spPr>
            <p:txBody>
              <a:bodyPr anchor="ctr"/>
              <a:lstStyle/>
              <a:p>
                <a:pPr eaLnBrk="1" hangingPunct="1">
                  <a:defRPr/>
                </a:pPr>
                <a:endParaRPr lang="en-US" sz="5400"/>
              </a:p>
            </p:txBody>
          </p:sp>
        </p:grpSp>
      </p:grpSp>
      <p:sp>
        <p:nvSpPr>
          <p:cNvPr id="10" name="Text Placeholder 10"/>
          <p:cNvSpPr>
            <a:spLocks noGrp="1"/>
          </p:cNvSpPr>
          <p:nvPr>
            <p:ph type="body" sz="quarter" idx="13"/>
          </p:nvPr>
        </p:nvSpPr>
        <p:spPr>
          <a:xfrm>
            <a:off x="5871411" y="445976"/>
            <a:ext cx="29838315" cy="2096178"/>
          </a:xfrm>
          <a:noFill/>
        </p:spPr>
        <p:txBody>
          <a:bodyPr lIns="0" tIns="0" rIns="0" bIns="0" anchor="b"/>
          <a:lstStyle>
            <a:lvl1pPr marL="0" indent="0">
              <a:lnSpc>
                <a:spcPct val="80000"/>
              </a:lnSpc>
              <a:spcBef>
                <a:spcPts val="0"/>
              </a:spcBef>
              <a:buNone/>
              <a:defRPr sz="8100" b="1">
                <a:solidFill>
                  <a:schemeClr val="bg1"/>
                </a:solidFill>
                <a:latin typeface="Arial Narrow" panose="020B0606020202030204" pitchFamily="34" charset="0"/>
              </a:defRPr>
            </a:lvl1pPr>
          </a:lstStyle>
          <a:p>
            <a:pPr lvl="0"/>
            <a:r>
              <a:rPr lang="en-US" dirty="0"/>
              <a:t>Click to edit Master text</a:t>
            </a:r>
          </a:p>
        </p:txBody>
      </p:sp>
      <p:sp>
        <p:nvSpPr>
          <p:cNvPr id="11" name="Text Placeholder 12"/>
          <p:cNvSpPr>
            <a:spLocks noGrp="1"/>
          </p:cNvSpPr>
          <p:nvPr>
            <p:ph type="body" sz="quarter" idx="14"/>
          </p:nvPr>
        </p:nvSpPr>
        <p:spPr>
          <a:xfrm>
            <a:off x="5871411" y="2673084"/>
            <a:ext cx="29838315" cy="637530"/>
          </a:xfrm>
        </p:spPr>
        <p:txBody>
          <a:bodyPr lIns="0" tIns="0" rIns="0" bIns="0"/>
          <a:lstStyle>
            <a:lvl1pPr marL="0" indent="0">
              <a:buNone/>
              <a:defRPr sz="4200" b="1">
                <a:solidFill>
                  <a:schemeClr val="bg1"/>
                </a:solidFill>
                <a:latin typeface="Arial Narrow" panose="020B0606020202030204" pitchFamily="34" charset="0"/>
              </a:defRPr>
            </a:lvl1pPr>
          </a:lstStyle>
          <a:p>
            <a:pPr lvl="0"/>
            <a:r>
              <a:rPr lang="en-US" dirty="0"/>
              <a:t>Click to edit Master</a:t>
            </a:r>
          </a:p>
        </p:txBody>
      </p:sp>
      <p:sp>
        <p:nvSpPr>
          <p:cNvPr id="12" name="Text Placeholder 14"/>
          <p:cNvSpPr>
            <a:spLocks noGrp="1"/>
          </p:cNvSpPr>
          <p:nvPr>
            <p:ph type="body" sz="quarter" idx="15"/>
          </p:nvPr>
        </p:nvSpPr>
        <p:spPr>
          <a:xfrm>
            <a:off x="5871411" y="3441547"/>
            <a:ext cx="29838315" cy="550424"/>
          </a:xfrm>
        </p:spPr>
        <p:txBody>
          <a:bodyPr lIns="0" tIns="0" rIns="0" bIns="0"/>
          <a:lstStyle>
            <a:lvl1pPr marL="0" indent="0">
              <a:buNone/>
              <a:defRPr sz="3000">
                <a:solidFill>
                  <a:schemeClr val="bg1"/>
                </a:solidFill>
                <a:latin typeface="Arial Narrow" panose="020B0606020202030204" pitchFamily="34" charset="0"/>
              </a:defRPr>
            </a:lvl1pPr>
          </a:lstStyle>
          <a:p>
            <a:pPr lvl="0"/>
            <a:r>
              <a:rPr lang="en-US" dirty="0"/>
              <a:t>Click to edit Master text styles</a:t>
            </a:r>
          </a:p>
        </p:txBody>
      </p:sp>
    </p:spTree>
    <p:extLst>
      <p:ext uri="{BB962C8B-B14F-4D97-AF65-F5344CB8AC3E}">
        <p14:creationId xmlns:p14="http://schemas.microsoft.com/office/powerpoint/2010/main" val="2814735197"/>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Slide">
    <p:bg>
      <p:bgPr>
        <a:solidFill>
          <a:schemeClr val="bg1"/>
        </a:solidFill>
        <a:effectLst/>
      </p:bgPr>
    </p:bg>
    <p:spTree>
      <p:nvGrpSpPr>
        <p:cNvPr id="1" name=""/>
        <p:cNvGrpSpPr/>
        <p:nvPr/>
      </p:nvGrpSpPr>
      <p:grpSpPr>
        <a:xfrm>
          <a:off x="0" y="0"/>
          <a:ext cx="0" cy="0"/>
          <a:chOff x="0" y="0"/>
          <a:chExt cx="0" cy="0"/>
        </a:xfrm>
      </p:grpSpPr>
      <p:sp>
        <p:nvSpPr>
          <p:cNvPr id="5" name="Rectangle 15">
            <a:extLst>
              <a:ext uri="{FF2B5EF4-FFF2-40B4-BE49-F238E27FC236}">
                <a16:creationId xmlns:a16="http://schemas.microsoft.com/office/drawing/2014/main" id="{D2819C28-39A4-417A-AB35-9077D4CAE7EE}"/>
              </a:ext>
            </a:extLst>
          </p:cNvPr>
          <p:cNvSpPr>
            <a:spLocks noChangeArrowheads="1"/>
          </p:cNvSpPr>
          <p:nvPr userDrawn="1"/>
        </p:nvSpPr>
        <p:spPr bwMode="auto">
          <a:xfrm>
            <a:off x="0" y="0"/>
            <a:ext cx="43891200" cy="4214813"/>
          </a:xfrm>
          <a:prstGeom prst="rect">
            <a:avLst/>
          </a:prstGeom>
          <a:solidFill>
            <a:schemeClr val="accent6"/>
          </a:solidFill>
          <a:ln>
            <a:noFill/>
          </a:ln>
        </p:spPr>
        <p:txBody>
          <a:bodyPr wrap="none" anchor="ct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eaLnBrk="1" hangingPunct="1">
              <a:defRPr/>
            </a:pPr>
            <a:endParaRPr lang="en-US" altLang="en-US" sz="4800"/>
          </a:p>
        </p:txBody>
      </p:sp>
      <p:pic>
        <p:nvPicPr>
          <p:cNvPr id="6" name="Picture 7" descr="MDAnderson Master Logo_Texas_V_Tagline_RGB REV.png">
            <a:extLst>
              <a:ext uri="{FF2B5EF4-FFF2-40B4-BE49-F238E27FC236}">
                <a16:creationId xmlns:a16="http://schemas.microsoft.com/office/drawing/2014/main" id="{E9C7E3FB-474D-4790-87A7-68FC11853E78}"/>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7574538" y="1166813"/>
            <a:ext cx="5102225" cy="2468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Straight Connector 133">
            <a:extLst>
              <a:ext uri="{FF2B5EF4-FFF2-40B4-BE49-F238E27FC236}">
                <a16:creationId xmlns:a16="http://schemas.microsoft.com/office/drawing/2014/main" id="{561E8733-7D66-4114-ACBB-4EDA966A78A9}"/>
              </a:ext>
            </a:extLst>
          </p:cNvPr>
          <p:cNvCxnSpPr>
            <a:cxnSpLocks noChangeShapeType="1"/>
          </p:cNvCxnSpPr>
          <p:nvPr userDrawn="1"/>
        </p:nvCxnSpPr>
        <p:spPr bwMode="auto">
          <a:xfrm>
            <a:off x="0" y="4243388"/>
            <a:ext cx="43891200" cy="0"/>
          </a:xfrm>
          <a:prstGeom prst="line">
            <a:avLst/>
          </a:prstGeom>
          <a:noFill/>
          <a:ln w="117475">
            <a:solidFill>
              <a:srgbClr val="FF0000"/>
            </a:solidFill>
            <a:miter lim="800000"/>
            <a:headEnd/>
            <a:tailEnd/>
          </a:ln>
          <a:extLst>
            <a:ext uri="{909E8E84-426E-40DD-AFC4-6F175D3DCCD1}">
              <a14:hiddenFill xmlns:a14="http://schemas.microsoft.com/office/drawing/2010/main">
                <a:noFill/>
              </a14:hiddenFill>
            </a:ext>
          </a:extLst>
        </p:spPr>
      </p:cxnSp>
      <p:grpSp>
        <p:nvGrpSpPr>
          <p:cNvPr id="8" name="Graphic 2">
            <a:extLst>
              <a:ext uri="{FF2B5EF4-FFF2-40B4-BE49-F238E27FC236}">
                <a16:creationId xmlns:a16="http://schemas.microsoft.com/office/drawing/2014/main" id="{5426C4D4-8F69-44B1-B1BE-FA14823CBC13}"/>
              </a:ext>
            </a:extLst>
          </p:cNvPr>
          <p:cNvGrpSpPr>
            <a:grpSpLocks/>
          </p:cNvGrpSpPr>
          <p:nvPr userDrawn="1"/>
        </p:nvGrpSpPr>
        <p:grpSpPr bwMode="auto">
          <a:xfrm rot="-389078">
            <a:off x="-209550" y="-727075"/>
            <a:ext cx="5670550" cy="5668963"/>
            <a:chOff x="-135777" y="-447217"/>
            <a:chExt cx="3659037" cy="3659037"/>
          </a:xfrm>
        </p:grpSpPr>
        <p:sp>
          <p:nvSpPr>
            <p:cNvPr id="9" name="Freeform: Shape 9">
              <a:extLst>
                <a:ext uri="{FF2B5EF4-FFF2-40B4-BE49-F238E27FC236}">
                  <a16:creationId xmlns:a16="http://schemas.microsoft.com/office/drawing/2014/main" id="{845B3889-1CFA-468E-A755-F32E18CF38E9}"/>
                </a:ext>
              </a:extLst>
            </p:cNvPr>
            <p:cNvSpPr>
              <a:spLocks/>
            </p:cNvSpPr>
            <p:nvPr/>
          </p:nvSpPr>
          <p:spPr bwMode="auto">
            <a:xfrm>
              <a:off x="2354400" y="445943"/>
              <a:ext cx="649225" cy="463732"/>
            </a:xfrm>
            <a:custGeom>
              <a:avLst/>
              <a:gdLst>
                <a:gd name="T0" fmla="*/ 259182 w 649225"/>
                <a:gd name="T1" fmla="*/ 0 h 463732"/>
                <a:gd name="T2" fmla="*/ 649225 w 649225"/>
                <a:gd name="T3" fmla="*/ 458650 h 463732"/>
                <a:gd name="T4" fmla="*/ 0 w 649225"/>
                <a:gd name="T5" fmla="*/ 463732 h 463732"/>
                <a:gd name="T6" fmla="*/ 0 60000 65536"/>
                <a:gd name="T7" fmla="*/ 0 60000 65536"/>
                <a:gd name="T8" fmla="*/ 0 60000 65536"/>
              </a:gdLst>
              <a:ahLst/>
              <a:cxnLst>
                <a:cxn ang="T6">
                  <a:pos x="T0" y="T1"/>
                </a:cxn>
                <a:cxn ang="T7">
                  <a:pos x="T2" y="T3"/>
                </a:cxn>
                <a:cxn ang="T8">
                  <a:pos x="T4" y="T5"/>
                </a:cxn>
              </a:cxnLst>
              <a:rect l="0" t="0" r="r" b="b"/>
              <a:pathLst>
                <a:path w="649225" h="463732">
                  <a:moveTo>
                    <a:pt x="259182" y="0"/>
                  </a:moveTo>
                  <a:lnTo>
                    <a:pt x="649225" y="458650"/>
                  </a:lnTo>
                  <a:lnTo>
                    <a:pt x="0" y="463732"/>
                  </a:lnTo>
                </a:path>
              </a:pathLst>
            </a:custGeom>
            <a:noFill/>
            <a:ln w="20928" cap="flat">
              <a:solidFill>
                <a:srgbClr val="939598"/>
              </a:solidFill>
              <a:prstDash val="solid"/>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en-US" dirty="0"/>
            </a:p>
          </p:txBody>
        </p:sp>
        <p:sp>
          <p:nvSpPr>
            <p:cNvPr id="13" name="Freeform: Shape 10">
              <a:extLst>
                <a:ext uri="{FF2B5EF4-FFF2-40B4-BE49-F238E27FC236}">
                  <a16:creationId xmlns:a16="http://schemas.microsoft.com/office/drawing/2014/main" id="{FFBC6344-1670-4C24-9928-4CFA071F72DA}"/>
                </a:ext>
              </a:extLst>
            </p:cNvPr>
            <p:cNvSpPr>
              <a:spLocks/>
            </p:cNvSpPr>
            <p:nvPr/>
          </p:nvSpPr>
          <p:spPr bwMode="auto">
            <a:xfrm>
              <a:off x="2344236" y="895700"/>
              <a:ext cx="10163" cy="490412"/>
            </a:xfrm>
            <a:custGeom>
              <a:avLst/>
              <a:gdLst>
                <a:gd name="T0" fmla="*/ 10164 w 10163"/>
                <a:gd name="T1" fmla="*/ 0 h 490412"/>
                <a:gd name="T2" fmla="*/ 0 w 10163"/>
                <a:gd name="T3" fmla="*/ 490413 h 490412"/>
                <a:gd name="T4" fmla="*/ 0 60000 65536"/>
                <a:gd name="T5" fmla="*/ 0 60000 65536"/>
              </a:gdLst>
              <a:ahLst/>
              <a:cxnLst>
                <a:cxn ang="T4">
                  <a:pos x="T0" y="T1"/>
                </a:cxn>
                <a:cxn ang="T5">
                  <a:pos x="T2" y="T3"/>
                </a:cxn>
              </a:cxnLst>
              <a:rect l="0" t="0" r="r" b="b"/>
              <a:pathLst>
                <a:path w="10163" h="490412">
                  <a:moveTo>
                    <a:pt x="10164" y="0"/>
                  </a:moveTo>
                  <a:lnTo>
                    <a:pt x="0" y="490413"/>
                  </a:lnTo>
                </a:path>
              </a:pathLst>
            </a:custGeom>
            <a:noFill/>
            <a:ln w="20928" cap="flat">
              <a:solidFill>
                <a:srgbClr val="939598"/>
              </a:solidFill>
              <a:prstDash val="solid"/>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en-US"/>
            </a:p>
          </p:txBody>
        </p:sp>
        <p:sp>
          <p:nvSpPr>
            <p:cNvPr id="14" name="Freeform: Shape 11">
              <a:extLst>
                <a:ext uri="{FF2B5EF4-FFF2-40B4-BE49-F238E27FC236}">
                  <a16:creationId xmlns:a16="http://schemas.microsoft.com/office/drawing/2014/main" id="{26EFF8AD-6272-473F-BC0F-987C4887AE22}"/>
                </a:ext>
              </a:extLst>
            </p:cNvPr>
            <p:cNvSpPr>
              <a:spLocks/>
            </p:cNvSpPr>
            <p:nvPr/>
          </p:nvSpPr>
          <p:spPr bwMode="auto">
            <a:xfrm>
              <a:off x="1747102" y="420533"/>
              <a:ext cx="860127" cy="741971"/>
            </a:xfrm>
            <a:custGeom>
              <a:avLst/>
              <a:gdLst>
                <a:gd name="T0" fmla="*/ 0 w 860127"/>
                <a:gd name="T1" fmla="*/ 741971 h 741971"/>
                <a:gd name="T2" fmla="*/ 5082 w 860127"/>
                <a:gd name="T3" fmla="*/ 219796 h 741971"/>
                <a:gd name="T4" fmla="*/ 607299 w 860127"/>
                <a:gd name="T5" fmla="*/ 475167 h 741971"/>
                <a:gd name="T6" fmla="*/ 860128 w 860127"/>
                <a:gd name="T7" fmla="*/ 0 h 74197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60127" h="741971">
                  <a:moveTo>
                    <a:pt x="0" y="741971"/>
                  </a:moveTo>
                  <a:lnTo>
                    <a:pt x="5082" y="219796"/>
                  </a:lnTo>
                  <a:lnTo>
                    <a:pt x="607299" y="475167"/>
                  </a:lnTo>
                  <a:lnTo>
                    <a:pt x="860128" y="0"/>
                  </a:lnTo>
                </a:path>
              </a:pathLst>
            </a:custGeom>
            <a:noFill/>
            <a:ln w="20928" cap="flat">
              <a:solidFill>
                <a:srgbClr val="939598"/>
              </a:solidFill>
              <a:prstDash val="solid"/>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en-US"/>
            </a:p>
          </p:txBody>
        </p:sp>
        <p:grpSp>
          <p:nvGrpSpPr>
            <p:cNvPr id="15" name="Graphic 2">
              <a:extLst>
                <a:ext uri="{FF2B5EF4-FFF2-40B4-BE49-F238E27FC236}">
                  <a16:creationId xmlns:a16="http://schemas.microsoft.com/office/drawing/2014/main" id="{3879102C-6A4B-4056-AF14-79C8E379E465}"/>
                </a:ext>
              </a:extLst>
            </p:cNvPr>
            <p:cNvGrpSpPr/>
            <p:nvPr/>
          </p:nvGrpSpPr>
          <p:grpSpPr>
            <a:xfrm>
              <a:off x="-135777" y="-447217"/>
              <a:ext cx="3472273" cy="2920877"/>
              <a:chOff x="-135777" y="-447217"/>
              <a:chExt cx="3472273" cy="2920877"/>
            </a:xfrm>
            <a:solidFill>
              <a:schemeClr val="accent1"/>
            </a:solidFill>
          </p:grpSpPr>
          <p:sp>
            <p:nvSpPr>
              <p:cNvPr id="16" name="Freeform: Shape 15">
                <a:extLst>
                  <a:ext uri="{FF2B5EF4-FFF2-40B4-BE49-F238E27FC236}">
                    <a16:creationId xmlns:a16="http://schemas.microsoft.com/office/drawing/2014/main" id="{C105A012-4F66-493E-A492-D973FE1529FB}"/>
                  </a:ext>
                </a:extLst>
              </p:cNvPr>
              <p:cNvSpPr/>
              <p:nvPr/>
            </p:nvSpPr>
            <p:spPr>
              <a:xfrm>
                <a:off x="-135777" y="-447217"/>
                <a:ext cx="12704" cy="12704"/>
              </a:xfrm>
              <a:custGeom>
                <a:avLst/>
                <a:gdLst/>
                <a:ahLst/>
                <a:cxnLst/>
                <a:rect l="l" t="t" r="r" b="b"/>
                <a:pathLst>
                  <a:path w="12704" h="12704"/>
                </a:pathLst>
              </a:custGeom>
              <a:noFill/>
              <a:ln w="20928" cap="flat">
                <a:solidFill>
                  <a:srgbClr val="939598"/>
                </a:solidFill>
                <a:prstDash val="solid"/>
                <a:miter/>
              </a:ln>
            </p:spPr>
            <p:txBody>
              <a:bodyPr anchor="ctr"/>
              <a:lstStyle/>
              <a:p>
                <a:pPr eaLnBrk="1" hangingPunct="1">
                  <a:defRPr/>
                </a:pPr>
                <a:endParaRPr lang="en-US" sz="5400"/>
              </a:p>
            </p:txBody>
          </p:sp>
          <p:sp>
            <p:nvSpPr>
              <p:cNvPr id="17" name="Freeform: Shape 16">
                <a:extLst>
                  <a:ext uri="{FF2B5EF4-FFF2-40B4-BE49-F238E27FC236}">
                    <a16:creationId xmlns:a16="http://schemas.microsoft.com/office/drawing/2014/main" id="{E033FF3C-6976-4055-BDFA-1ABDFF45BCDD}"/>
                  </a:ext>
                </a:extLst>
              </p:cNvPr>
              <p:cNvSpPr/>
              <p:nvPr/>
            </p:nvSpPr>
            <p:spPr>
              <a:xfrm>
                <a:off x="103076" y="1203161"/>
                <a:ext cx="2236078" cy="1029104"/>
              </a:xfrm>
              <a:custGeom>
                <a:avLst/>
                <a:gdLst>
                  <a:gd name="connsiteX0" fmla="*/ 0 w 2236078"/>
                  <a:gd name="connsiteY0" fmla="*/ 857587 h 1029104"/>
                  <a:gd name="connsiteX1" fmla="*/ 444675 w 2236078"/>
                  <a:gd name="connsiteY1" fmla="*/ 130861 h 1029104"/>
                  <a:gd name="connsiteX2" fmla="*/ 687340 w 2236078"/>
                  <a:gd name="connsiteY2" fmla="*/ 720373 h 1029104"/>
                  <a:gd name="connsiteX3" fmla="*/ 1093900 w 2236078"/>
                  <a:gd name="connsiteY3" fmla="*/ 245206 h 1029104"/>
                  <a:gd name="connsiteX4" fmla="*/ 1654190 w 2236078"/>
                  <a:gd name="connsiteY4" fmla="*/ 0 h 1029104"/>
                  <a:gd name="connsiteX5" fmla="*/ 1732961 w 2236078"/>
                  <a:gd name="connsiteY5" fmla="*/ 607299 h 1029104"/>
                  <a:gd name="connsiteX6" fmla="*/ 2236078 w 2236078"/>
                  <a:gd name="connsiteY6" fmla="*/ 260452 h 1029104"/>
                  <a:gd name="connsiteX7" fmla="*/ 2208127 w 2236078"/>
                  <a:gd name="connsiteY7" fmla="*/ 1029104 h 1029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6078" h="1029104">
                    <a:moveTo>
                      <a:pt x="0" y="857587"/>
                    </a:moveTo>
                    <a:lnTo>
                      <a:pt x="444675" y="130861"/>
                    </a:lnTo>
                    <a:lnTo>
                      <a:pt x="687340" y="720373"/>
                    </a:lnTo>
                    <a:lnTo>
                      <a:pt x="1093900" y="245206"/>
                    </a:lnTo>
                    <a:lnTo>
                      <a:pt x="1654190" y="0"/>
                    </a:lnTo>
                    <a:lnTo>
                      <a:pt x="1732961" y="607299"/>
                    </a:lnTo>
                    <a:lnTo>
                      <a:pt x="2236078" y="260452"/>
                    </a:lnTo>
                    <a:lnTo>
                      <a:pt x="2208127" y="1029104"/>
                    </a:lnTo>
                  </a:path>
                </a:pathLst>
              </a:custGeom>
              <a:noFill/>
              <a:ln w="20928" cap="flat">
                <a:solidFill>
                  <a:srgbClr val="939598"/>
                </a:solidFill>
                <a:prstDash val="solid"/>
                <a:miter/>
              </a:ln>
            </p:spPr>
            <p:txBody>
              <a:bodyPr anchor="ctr"/>
              <a:lstStyle/>
              <a:p>
                <a:pPr eaLnBrk="1" hangingPunct="1">
                  <a:defRPr/>
                </a:pPr>
                <a:endParaRPr lang="en-US" sz="5400"/>
              </a:p>
            </p:txBody>
          </p:sp>
          <p:sp>
            <p:nvSpPr>
              <p:cNvPr id="18" name="Freeform: Shape 17">
                <a:extLst>
                  <a:ext uri="{FF2B5EF4-FFF2-40B4-BE49-F238E27FC236}">
                    <a16:creationId xmlns:a16="http://schemas.microsoft.com/office/drawing/2014/main" id="{CC8FABE4-E25B-46DF-948A-41C43C389667}"/>
                  </a:ext>
                </a:extLst>
              </p:cNvPr>
              <p:cNvSpPr/>
              <p:nvPr/>
            </p:nvSpPr>
            <p:spPr>
              <a:xfrm>
                <a:off x="103076" y="1448367"/>
                <a:ext cx="1732960" cy="837258"/>
              </a:xfrm>
              <a:custGeom>
                <a:avLst/>
                <a:gdLst>
                  <a:gd name="connsiteX0" fmla="*/ 0 w 1732960"/>
                  <a:gd name="connsiteY0" fmla="*/ 612380 h 837258"/>
                  <a:gd name="connsiteX1" fmla="*/ 678446 w 1732960"/>
                  <a:gd name="connsiteY1" fmla="*/ 438322 h 837258"/>
                  <a:gd name="connsiteX2" fmla="*/ 1228573 w 1732960"/>
                  <a:gd name="connsiteY2" fmla="*/ 837259 h 837258"/>
                  <a:gd name="connsiteX3" fmla="*/ 1732961 w 1732960"/>
                  <a:gd name="connsiteY3" fmla="*/ 362092 h 837258"/>
                  <a:gd name="connsiteX4" fmla="*/ 1093900 w 1732960"/>
                  <a:gd name="connsiteY4" fmla="*/ 0 h 8372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2960" h="837258">
                    <a:moveTo>
                      <a:pt x="0" y="612380"/>
                    </a:moveTo>
                    <a:lnTo>
                      <a:pt x="678446" y="438322"/>
                    </a:lnTo>
                    <a:lnTo>
                      <a:pt x="1228573" y="837259"/>
                    </a:lnTo>
                    <a:lnTo>
                      <a:pt x="1732961" y="362092"/>
                    </a:lnTo>
                    <a:lnTo>
                      <a:pt x="1093900" y="0"/>
                    </a:lnTo>
                  </a:path>
                </a:pathLst>
              </a:custGeom>
              <a:noFill/>
              <a:ln w="20928" cap="flat">
                <a:solidFill>
                  <a:srgbClr val="939598"/>
                </a:solidFill>
                <a:prstDash val="solid"/>
                <a:miter/>
              </a:ln>
            </p:spPr>
            <p:txBody>
              <a:bodyPr anchor="ctr"/>
              <a:lstStyle/>
              <a:p>
                <a:pPr eaLnBrk="1" hangingPunct="1">
                  <a:defRPr/>
                </a:pPr>
                <a:endParaRPr lang="en-US" sz="5400"/>
              </a:p>
            </p:txBody>
          </p:sp>
          <p:sp>
            <p:nvSpPr>
              <p:cNvPr id="19" name="Freeform: Shape 18">
                <a:extLst>
                  <a:ext uri="{FF2B5EF4-FFF2-40B4-BE49-F238E27FC236}">
                    <a16:creationId xmlns:a16="http://schemas.microsoft.com/office/drawing/2014/main" id="{631FF9B5-7826-461B-8EA0-3CA4F224E4D2}"/>
                  </a:ext>
                </a:extLst>
              </p:cNvPr>
              <p:cNvSpPr/>
              <p:nvPr/>
            </p:nvSpPr>
            <p:spPr>
              <a:xfrm>
                <a:off x="1836037" y="1810459"/>
                <a:ext cx="466273" cy="383690"/>
              </a:xfrm>
              <a:custGeom>
                <a:avLst/>
                <a:gdLst>
                  <a:gd name="connsiteX0" fmla="*/ 466273 w 466273"/>
                  <a:gd name="connsiteY0" fmla="*/ 383691 h 383690"/>
                  <a:gd name="connsiteX1" fmla="*/ 0 w 466273"/>
                  <a:gd name="connsiteY1" fmla="*/ 0 h 383690"/>
                </a:gdLst>
                <a:ahLst/>
                <a:cxnLst>
                  <a:cxn ang="0">
                    <a:pos x="connsiteX0" y="connsiteY0"/>
                  </a:cxn>
                  <a:cxn ang="0">
                    <a:pos x="connsiteX1" y="connsiteY1"/>
                  </a:cxn>
                </a:cxnLst>
                <a:rect l="l" t="t" r="r" b="b"/>
                <a:pathLst>
                  <a:path w="466273" h="383690">
                    <a:moveTo>
                      <a:pt x="466273" y="383691"/>
                    </a:moveTo>
                    <a:lnTo>
                      <a:pt x="0" y="0"/>
                    </a:lnTo>
                  </a:path>
                </a:pathLst>
              </a:custGeom>
              <a:ln w="20928" cap="flat">
                <a:solidFill>
                  <a:srgbClr val="939598"/>
                </a:solidFill>
                <a:prstDash val="solid"/>
                <a:miter/>
              </a:ln>
            </p:spPr>
            <p:txBody>
              <a:bodyPr anchor="ctr"/>
              <a:lstStyle/>
              <a:p>
                <a:pPr eaLnBrk="1" hangingPunct="1">
                  <a:defRPr/>
                </a:pPr>
                <a:endParaRPr lang="en-US" sz="5400"/>
              </a:p>
            </p:txBody>
          </p:sp>
          <p:sp>
            <p:nvSpPr>
              <p:cNvPr id="20" name="Freeform: Shape 19">
                <a:extLst>
                  <a:ext uri="{FF2B5EF4-FFF2-40B4-BE49-F238E27FC236}">
                    <a16:creationId xmlns:a16="http://schemas.microsoft.com/office/drawing/2014/main" id="{7591EBC9-EE65-49C1-BF9B-584F6B0ABDDF}"/>
                  </a:ext>
                </a:extLst>
              </p:cNvPr>
              <p:cNvSpPr/>
              <p:nvPr/>
            </p:nvSpPr>
            <p:spPr>
              <a:xfrm>
                <a:off x="-135777" y="-447217"/>
                <a:ext cx="12704" cy="12704"/>
              </a:xfrm>
              <a:custGeom>
                <a:avLst/>
                <a:gdLst/>
                <a:ahLst/>
                <a:cxnLst/>
                <a:rect l="l" t="t" r="r" b="b"/>
                <a:pathLst>
                  <a:path w="12704" h="12704"/>
                </a:pathLst>
              </a:custGeom>
              <a:noFill/>
              <a:ln w="20928" cap="flat">
                <a:solidFill>
                  <a:srgbClr val="939598"/>
                </a:solidFill>
                <a:prstDash val="solid"/>
                <a:miter/>
              </a:ln>
            </p:spPr>
            <p:txBody>
              <a:bodyPr anchor="ctr"/>
              <a:lstStyle/>
              <a:p>
                <a:pPr eaLnBrk="1" hangingPunct="1">
                  <a:defRPr/>
                </a:pPr>
                <a:endParaRPr lang="en-US" sz="5400"/>
              </a:p>
            </p:txBody>
          </p:sp>
          <p:sp>
            <p:nvSpPr>
              <p:cNvPr id="21" name="Freeform: Shape 20">
                <a:extLst>
                  <a:ext uri="{FF2B5EF4-FFF2-40B4-BE49-F238E27FC236}">
                    <a16:creationId xmlns:a16="http://schemas.microsoft.com/office/drawing/2014/main" id="{ED0C10CF-544C-4392-9301-582B96EB66E8}"/>
                  </a:ext>
                </a:extLst>
              </p:cNvPr>
              <p:cNvSpPr/>
              <p:nvPr/>
            </p:nvSpPr>
            <p:spPr>
              <a:xfrm>
                <a:off x="2339155" y="476435"/>
                <a:ext cx="872832" cy="987177"/>
              </a:xfrm>
              <a:custGeom>
                <a:avLst/>
                <a:gdLst>
                  <a:gd name="connsiteX0" fmla="*/ 0 w 872832"/>
                  <a:gd name="connsiteY0" fmla="*/ 987178 h 987177"/>
                  <a:gd name="connsiteX1" fmla="*/ 696233 w 872832"/>
                  <a:gd name="connsiteY1" fmla="*/ 513282 h 987177"/>
                  <a:gd name="connsiteX2" fmla="*/ 872833 w 872832"/>
                  <a:gd name="connsiteY2" fmla="*/ 0 h 987177"/>
                </a:gdLst>
                <a:ahLst/>
                <a:cxnLst>
                  <a:cxn ang="0">
                    <a:pos x="connsiteX0" y="connsiteY0"/>
                  </a:cxn>
                  <a:cxn ang="0">
                    <a:pos x="connsiteX1" y="connsiteY1"/>
                  </a:cxn>
                  <a:cxn ang="0">
                    <a:pos x="connsiteX2" y="connsiteY2"/>
                  </a:cxn>
                </a:cxnLst>
                <a:rect l="l" t="t" r="r" b="b"/>
                <a:pathLst>
                  <a:path w="872832" h="987177">
                    <a:moveTo>
                      <a:pt x="0" y="987178"/>
                    </a:moveTo>
                    <a:lnTo>
                      <a:pt x="696233" y="513282"/>
                    </a:lnTo>
                    <a:lnTo>
                      <a:pt x="872833" y="0"/>
                    </a:lnTo>
                  </a:path>
                </a:pathLst>
              </a:custGeom>
              <a:noFill/>
              <a:ln w="20928" cap="flat">
                <a:solidFill>
                  <a:srgbClr val="939598"/>
                </a:solidFill>
                <a:prstDash val="solid"/>
                <a:miter/>
              </a:ln>
            </p:spPr>
            <p:txBody>
              <a:bodyPr anchor="ctr"/>
              <a:lstStyle/>
              <a:p>
                <a:pPr eaLnBrk="1" hangingPunct="1">
                  <a:defRPr/>
                </a:pPr>
                <a:endParaRPr lang="en-US" sz="5400"/>
              </a:p>
            </p:txBody>
          </p:sp>
          <p:sp>
            <p:nvSpPr>
              <p:cNvPr id="22" name="Freeform: Shape 21">
                <a:extLst>
                  <a:ext uri="{FF2B5EF4-FFF2-40B4-BE49-F238E27FC236}">
                    <a16:creationId xmlns:a16="http://schemas.microsoft.com/office/drawing/2014/main" id="{937BA5F1-6D8A-470F-A745-5B9DC483CE40}"/>
                  </a:ext>
                </a:extLst>
              </p:cNvPr>
              <p:cNvSpPr/>
              <p:nvPr/>
            </p:nvSpPr>
            <p:spPr>
              <a:xfrm>
                <a:off x="1757266" y="1203161"/>
                <a:ext cx="581888" cy="260452"/>
              </a:xfrm>
              <a:custGeom>
                <a:avLst/>
                <a:gdLst>
                  <a:gd name="connsiteX0" fmla="*/ 581889 w 581888"/>
                  <a:gd name="connsiteY0" fmla="*/ 260452 h 260452"/>
                  <a:gd name="connsiteX1" fmla="*/ 0 w 581888"/>
                  <a:gd name="connsiteY1" fmla="*/ 0 h 260452"/>
                </a:gdLst>
                <a:ahLst/>
                <a:cxnLst>
                  <a:cxn ang="0">
                    <a:pos x="connsiteX0" y="connsiteY0"/>
                  </a:cxn>
                  <a:cxn ang="0">
                    <a:pos x="connsiteX1" y="connsiteY1"/>
                  </a:cxn>
                </a:cxnLst>
                <a:rect l="l" t="t" r="r" b="b"/>
                <a:pathLst>
                  <a:path w="581888" h="260452">
                    <a:moveTo>
                      <a:pt x="581889" y="260452"/>
                    </a:moveTo>
                    <a:lnTo>
                      <a:pt x="0" y="0"/>
                    </a:lnTo>
                  </a:path>
                </a:pathLst>
              </a:custGeom>
              <a:ln w="20928" cap="flat">
                <a:solidFill>
                  <a:srgbClr val="939598"/>
                </a:solidFill>
                <a:prstDash val="solid"/>
                <a:miter/>
              </a:ln>
            </p:spPr>
            <p:txBody>
              <a:bodyPr anchor="ctr"/>
              <a:lstStyle/>
              <a:p>
                <a:pPr eaLnBrk="1" hangingPunct="1">
                  <a:defRPr/>
                </a:pPr>
                <a:endParaRPr lang="en-US" sz="5400"/>
              </a:p>
            </p:txBody>
          </p:sp>
          <p:sp>
            <p:nvSpPr>
              <p:cNvPr id="23" name="Freeform: Shape 22">
                <a:extLst>
                  <a:ext uri="{FF2B5EF4-FFF2-40B4-BE49-F238E27FC236}">
                    <a16:creationId xmlns:a16="http://schemas.microsoft.com/office/drawing/2014/main" id="{F9BE5953-57AC-46CF-91AB-226BC97612D3}"/>
                  </a:ext>
                </a:extLst>
              </p:cNvPr>
              <p:cNvSpPr/>
              <p:nvPr/>
            </p:nvSpPr>
            <p:spPr>
              <a:xfrm>
                <a:off x="547751" y="1334022"/>
                <a:ext cx="649224" cy="114344"/>
              </a:xfrm>
              <a:custGeom>
                <a:avLst/>
                <a:gdLst>
                  <a:gd name="connsiteX0" fmla="*/ 0 w 649224"/>
                  <a:gd name="connsiteY0" fmla="*/ 0 h 114344"/>
                  <a:gd name="connsiteX1" fmla="*/ 649225 w 649224"/>
                  <a:gd name="connsiteY1" fmla="*/ 114345 h 114344"/>
                </a:gdLst>
                <a:ahLst/>
                <a:cxnLst>
                  <a:cxn ang="0">
                    <a:pos x="connsiteX0" y="connsiteY0"/>
                  </a:cxn>
                  <a:cxn ang="0">
                    <a:pos x="connsiteX1" y="connsiteY1"/>
                  </a:cxn>
                </a:cxnLst>
                <a:rect l="l" t="t" r="r" b="b"/>
                <a:pathLst>
                  <a:path w="649224" h="114344">
                    <a:moveTo>
                      <a:pt x="0" y="0"/>
                    </a:moveTo>
                    <a:lnTo>
                      <a:pt x="649225" y="114345"/>
                    </a:lnTo>
                  </a:path>
                </a:pathLst>
              </a:custGeom>
              <a:ln w="20928" cap="flat">
                <a:solidFill>
                  <a:srgbClr val="939598"/>
                </a:solidFill>
                <a:prstDash val="solid"/>
                <a:miter/>
              </a:ln>
            </p:spPr>
            <p:txBody>
              <a:bodyPr anchor="ctr"/>
              <a:lstStyle/>
              <a:p>
                <a:pPr eaLnBrk="1" hangingPunct="1">
                  <a:defRPr/>
                </a:pPr>
                <a:endParaRPr lang="en-US" sz="5400"/>
              </a:p>
            </p:txBody>
          </p:sp>
          <p:sp>
            <p:nvSpPr>
              <p:cNvPr id="24" name="Freeform: Shape 23">
                <a:extLst>
                  <a:ext uri="{FF2B5EF4-FFF2-40B4-BE49-F238E27FC236}">
                    <a16:creationId xmlns:a16="http://schemas.microsoft.com/office/drawing/2014/main" id="{734FE095-2F14-4F45-87DA-C39E2C4B8A36}"/>
                  </a:ext>
                </a:extLst>
              </p:cNvPr>
              <p:cNvSpPr/>
              <p:nvPr/>
            </p:nvSpPr>
            <p:spPr>
              <a:xfrm>
                <a:off x="2124440" y="1248899"/>
                <a:ext cx="429428" cy="429428"/>
              </a:xfrm>
              <a:custGeom>
                <a:avLst/>
                <a:gdLst>
                  <a:gd name="connsiteX0" fmla="*/ 429429 w 429428"/>
                  <a:gd name="connsiteY0" fmla="*/ 214714 h 429428"/>
                  <a:gd name="connsiteX1" fmla="*/ 214714 w 429428"/>
                  <a:gd name="connsiteY1" fmla="*/ 429429 h 429428"/>
                  <a:gd name="connsiteX2" fmla="*/ 0 w 429428"/>
                  <a:gd name="connsiteY2" fmla="*/ 214714 h 429428"/>
                  <a:gd name="connsiteX3" fmla="*/ 214714 w 429428"/>
                  <a:gd name="connsiteY3" fmla="*/ 0 h 429428"/>
                  <a:gd name="connsiteX4" fmla="*/ 429429 w 429428"/>
                  <a:gd name="connsiteY4" fmla="*/ 214714 h 429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9428" h="429428">
                    <a:moveTo>
                      <a:pt x="429429" y="214714"/>
                    </a:moveTo>
                    <a:cubicBezTo>
                      <a:pt x="429429" y="333298"/>
                      <a:pt x="333298" y="429429"/>
                      <a:pt x="214714" y="429429"/>
                    </a:cubicBezTo>
                    <a:cubicBezTo>
                      <a:pt x="96131" y="429429"/>
                      <a:pt x="0" y="333298"/>
                      <a:pt x="0" y="214714"/>
                    </a:cubicBezTo>
                    <a:cubicBezTo>
                      <a:pt x="0" y="96131"/>
                      <a:pt x="96131" y="0"/>
                      <a:pt x="214714" y="0"/>
                    </a:cubicBezTo>
                    <a:cubicBezTo>
                      <a:pt x="333298" y="0"/>
                      <a:pt x="429429" y="96131"/>
                      <a:pt x="429429" y="214714"/>
                    </a:cubicBezTo>
                    <a:close/>
                  </a:path>
                </a:pathLst>
              </a:custGeom>
              <a:solidFill>
                <a:srgbClr val="A6A6A6"/>
              </a:solidFill>
              <a:ln w="12700" cap="flat">
                <a:noFill/>
                <a:prstDash val="solid"/>
                <a:miter/>
              </a:ln>
            </p:spPr>
            <p:txBody>
              <a:bodyPr anchor="ctr"/>
              <a:lstStyle/>
              <a:p>
                <a:pPr eaLnBrk="1" hangingPunct="1">
                  <a:defRPr/>
                </a:pPr>
                <a:endParaRPr lang="en-US" sz="5400"/>
              </a:p>
            </p:txBody>
          </p:sp>
          <p:sp>
            <p:nvSpPr>
              <p:cNvPr id="25" name="Freeform: Shape 24">
                <a:extLst>
                  <a:ext uri="{FF2B5EF4-FFF2-40B4-BE49-F238E27FC236}">
                    <a16:creationId xmlns:a16="http://schemas.microsoft.com/office/drawing/2014/main" id="{91762FFD-DB80-41EB-A3EA-FEF0811211DE}"/>
                  </a:ext>
                </a:extLst>
              </p:cNvPr>
              <p:cNvSpPr/>
              <p:nvPr/>
            </p:nvSpPr>
            <p:spPr>
              <a:xfrm>
                <a:off x="2823215" y="722912"/>
                <a:ext cx="513281" cy="513281"/>
              </a:xfrm>
              <a:custGeom>
                <a:avLst/>
                <a:gdLst>
                  <a:gd name="connsiteX0" fmla="*/ 513281 w 513281"/>
                  <a:gd name="connsiteY0" fmla="*/ 256641 h 513281"/>
                  <a:gd name="connsiteX1" fmla="*/ 256641 w 513281"/>
                  <a:gd name="connsiteY1" fmla="*/ 513282 h 513281"/>
                  <a:gd name="connsiteX2" fmla="*/ 0 w 513281"/>
                  <a:gd name="connsiteY2" fmla="*/ 256641 h 513281"/>
                  <a:gd name="connsiteX3" fmla="*/ 256641 w 513281"/>
                  <a:gd name="connsiteY3" fmla="*/ 0 h 513281"/>
                  <a:gd name="connsiteX4" fmla="*/ 513281 w 513281"/>
                  <a:gd name="connsiteY4" fmla="*/ 256641 h 5132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3281" h="513281">
                    <a:moveTo>
                      <a:pt x="513281" y="256641"/>
                    </a:moveTo>
                    <a:cubicBezTo>
                      <a:pt x="513281" y="398380"/>
                      <a:pt x="398379" y="513282"/>
                      <a:pt x="256641" y="513282"/>
                    </a:cubicBezTo>
                    <a:cubicBezTo>
                      <a:pt x="114902" y="513282"/>
                      <a:pt x="0" y="398380"/>
                      <a:pt x="0" y="256641"/>
                    </a:cubicBezTo>
                    <a:cubicBezTo>
                      <a:pt x="0" y="114902"/>
                      <a:pt x="114902" y="0"/>
                      <a:pt x="256641" y="0"/>
                    </a:cubicBezTo>
                    <a:cubicBezTo>
                      <a:pt x="398379" y="0"/>
                      <a:pt x="513281" y="114902"/>
                      <a:pt x="513281" y="256641"/>
                    </a:cubicBezTo>
                    <a:close/>
                  </a:path>
                </a:pathLst>
              </a:custGeom>
              <a:solidFill>
                <a:schemeClr val="bg1">
                  <a:lumMod val="75000"/>
                </a:schemeClr>
              </a:solidFill>
              <a:ln w="12700" cap="flat">
                <a:noFill/>
                <a:prstDash val="solid"/>
                <a:miter/>
              </a:ln>
            </p:spPr>
            <p:txBody>
              <a:bodyPr anchor="ctr"/>
              <a:lstStyle/>
              <a:p>
                <a:pPr eaLnBrk="1" hangingPunct="1">
                  <a:defRPr/>
                </a:pPr>
                <a:endParaRPr lang="en-US" sz="5400"/>
              </a:p>
            </p:txBody>
          </p:sp>
          <p:sp>
            <p:nvSpPr>
              <p:cNvPr id="26" name="Freeform: Shape 25">
                <a:extLst>
                  <a:ext uri="{FF2B5EF4-FFF2-40B4-BE49-F238E27FC236}">
                    <a16:creationId xmlns:a16="http://schemas.microsoft.com/office/drawing/2014/main" id="{8B3214A7-1A89-41F9-ABEE-6AEB2534FA16}"/>
                  </a:ext>
                </a:extLst>
              </p:cNvPr>
              <p:cNvSpPr/>
              <p:nvPr/>
            </p:nvSpPr>
            <p:spPr>
              <a:xfrm>
                <a:off x="2147309" y="688609"/>
                <a:ext cx="414182" cy="414182"/>
              </a:xfrm>
              <a:custGeom>
                <a:avLst/>
                <a:gdLst>
                  <a:gd name="connsiteX0" fmla="*/ 414183 w 414182"/>
                  <a:gd name="connsiteY0" fmla="*/ 207091 h 414182"/>
                  <a:gd name="connsiteX1" fmla="*/ 207091 w 414182"/>
                  <a:gd name="connsiteY1" fmla="*/ 414183 h 414182"/>
                  <a:gd name="connsiteX2" fmla="*/ 0 w 414182"/>
                  <a:gd name="connsiteY2" fmla="*/ 207091 h 414182"/>
                  <a:gd name="connsiteX3" fmla="*/ 207091 w 414182"/>
                  <a:gd name="connsiteY3" fmla="*/ 0 h 414182"/>
                  <a:gd name="connsiteX4" fmla="*/ 414183 w 414182"/>
                  <a:gd name="connsiteY4" fmla="*/ 207091 h 4141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4182" h="414182">
                    <a:moveTo>
                      <a:pt x="414183" y="207091"/>
                    </a:moveTo>
                    <a:cubicBezTo>
                      <a:pt x="414183" y="321465"/>
                      <a:pt x="321465" y="414183"/>
                      <a:pt x="207091" y="414183"/>
                    </a:cubicBezTo>
                    <a:cubicBezTo>
                      <a:pt x="92718" y="414183"/>
                      <a:pt x="0" y="321465"/>
                      <a:pt x="0" y="207091"/>
                    </a:cubicBezTo>
                    <a:cubicBezTo>
                      <a:pt x="0" y="92718"/>
                      <a:pt x="92718" y="0"/>
                      <a:pt x="207091" y="0"/>
                    </a:cubicBezTo>
                    <a:cubicBezTo>
                      <a:pt x="321465" y="0"/>
                      <a:pt x="414183" y="92718"/>
                      <a:pt x="414183" y="207091"/>
                    </a:cubicBezTo>
                    <a:close/>
                  </a:path>
                </a:pathLst>
              </a:custGeom>
              <a:solidFill>
                <a:srgbClr val="F2613F"/>
              </a:solidFill>
              <a:ln w="12700" cap="flat">
                <a:noFill/>
                <a:prstDash val="solid"/>
                <a:miter/>
              </a:ln>
            </p:spPr>
            <p:txBody>
              <a:bodyPr anchor="ctr"/>
              <a:lstStyle/>
              <a:p>
                <a:pPr eaLnBrk="1" hangingPunct="1">
                  <a:defRPr/>
                </a:pPr>
                <a:endParaRPr lang="en-US" sz="5400"/>
              </a:p>
            </p:txBody>
          </p:sp>
          <p:sp>
            <p:nvSpPr>
              <p:cNvPr id="27" name="Freeform: Shape 26">
                <a:extLst>
                  <a:ext uri="{FF2B5EF4-FFF2-40B4-BE49-F238E27FC236}">
                    <a16:creationId xmlns:a16="http://schemas.microsoft.com/office/drawing/2014/main" id="{F3E2CE94-1C3A-47F7-86B3-1C27EF53C3BA}"/>
                  </a:ext>
                </a:extLst>
              </p:cNvPr>
              <p:cNvSpPr/>
              <p:nvPr/>
            </p:nvSpPr>
            <p:spPr>
              <a:xfrm>
                <a:off x="982262" y="1233653"/>
                <a:ext cx="429428" cy="429428"/>
              </a:xfrm>
              <a:custGeom>
                <a:avLst/>
                <a:gdLst>
                  <a:gd name="connsiteX0" fmla="*/ 429429 w 429428"/>
                  <a:gd name="connsiteY0" fmla="*/ 214714 h 429428"/>
                  <a:gd name="connsiteX1" fmla="*/ 214714 w 429428"/>
                  <a:gd name="connsiteY1" fmla="*/ 429429 h 429428"/>
                  <a:gd name="connsiteX2" fmla="*/ 0 w 429428"/>
                  <a:gd name="connsiteY2" fmla="*/ 214714 h 429428"/>
                  <a:gd name="connsiteX3" fmla="*/ 214714 w 429428"/>
                  <a:gd name="connsiteY3" fmla="*/ 0 h 429428"/>
                  <a:gd name="connsiteX4" fmla="*/ 429429 w 429428"/>
                  <a:gd name="connsiteY4" fmla="*/ 214714 h 429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9428" h="429428">
                    <a:moveTo>
                      <a:pt x="429429" y="214714"/>
                    </a:moveTo>
                    <a:cubicBezTo>
                      <a:pt x="429429" y="333298"/>
                      <a:pt x="333298" y="429429"/>
                      <a:pt x="214714" y="429429"/>
                    </a:cubicBezTo>
                    <a:cubicBezTo>
                      <a:pt x="96131" y="429429"/>
                      <a:pt x="0" y="333298"/>
                      <a:pt x="0" y="214714"/>
                    </a:cubicBezTo>
                    <a:cubicBezTo>
                      <a:pt x="0" y="96131"/>
                      <a:pt x="96131" y="0"/>
                      <a:pt x="214714" y="0"/>
                    </a:cubicBezTo>
                    <a:cubicBezTo>
                      <a:pt x="333298" y="0"/>
                      <a:pt x="429429" y="96131"/>
                      <a:pt x="429429" y="214714"/>
                    </a:cubicBezTo>
                    <a:close/>
                  </a:path>
                </a:pathLst>
              </a:custGeom>
              <a:solidFill>
                <a:schemeClr val="bg1">
                  <a:lumMod val="75000"/>
                </a:schemeClr>
              </a:solidFill>
              <a:ln w="12700" cap="flat">
                <a:noFill/>
                <a:prstDash val="solid"/>
                <a:miter/>
              </a:ln>
            </p:spPr>
            <p:txBody>
              <a:bodyPr anchor="ctr"/>
              <a:lstStyle/>
              <a:p>
                <a:pPr eaLnBrk="1" hangingPunct="1">
                  <a:defRPr/>
                </a:pPr>
                <a:endParaRPr lang="en-US" sz="5400"/>
              </a:p>
            </p:txBody>
          </p:sp>
          <p:sp>
            <p:nvSpPr>
              <p:cNvPr id="28" name="Freeform: Shape 27">
                <a:extLst>
                  <a:ext uri="{FF2B5EF4-FFF2-40B4-BE49-F238E27FC236}">
                    <a16:creationId xmlns:a16="http://schemas.microsoft.com/office/drawing/2014/main" id="{04FC24CD-00E1-4FA4-93BF-3D7FE98A7E37}"/>
                  </a:ext>
                </a:extLst>
              </p:cNvPr>
              <p:cNvSpPr/>
              <p:nvPr/>
            </p:nvSpPr>
            <p:spPr>
              <a:xfrm>
                <a:off x="1636569" y="1556359"/>
                <a:ext cx="429428" cy="429428"/>
              </a:xfrm>
              <a:custGeom>
                <a:avLst/>
                <a:gdLst>
                  <a:gd name="connsiteX0" fmla="*/ 429429 w 429428"/>
                  <a:gd name="connsiteY0" fmla="*/ 214714 h 429428"/>
                  <a:gd name="connsiteX1" fmla="*/ 214714 w 429428"/>
                  <a:gd name="connsiteY1" fmla="*/ 429429 h 429428"/>
                  <a:gd name="connsiteX2" fmla="*/ 0 w 429428"/>
                  <a:gd name="connsiteY2" fmla="*/ 214714 h 429428"/>
                  <a:gd name="connsiteX3" fmla="*/ 214714 w 429428"/>
                  <a:gd name="connsiteY3" fmla="*/ 0 h 429428"/>
                  <a:gd name="connsiteX4" fmla="*/ 429429 w 429428"/>
                  <a:gd name="connsiteY4" fmla="*/ 214714 h 429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9428" h="429428">
                    <a:moveTo>
                      <a:pt x="429429" y="214714"/>
                    </a:moveTo>
                    <a:cubicBezTo>
                      <a:pt x="429429" y="333298"/>
                      <a:pt x="333298" y="429429"/>
                      <a:pt x="214714" y="429429"/>
                    </a:cubicBezTo>
                    <a:cubicBezTo>
                      <a:pt x="96131" y="429429"/>
                      <a:pt x="0" y="333298"/>
                      <a:pt x="0" y="214714"/>
                    </a:cubicBezTo>
                    <a:cubicBezTo>
                      <a:pt x="0" y="96131"/>
                      <a:pt x="96131" y="0"/>
                      <a:pt x="214714" y="0"/>
                    </a:cubicBezTo>
                    <a:cubicBezTo>
                      <a:pt x="333298" y="0"/>
                      <a:pt x="429429" y="96131"/>
                      <a:pt x="429429" y="214714"/>
                    </a:cubicBezTo>
                    <a:close/>
                  </a:path>
                </a:pathLst>
              </a:custGeom>
              <a:solidFill>
                <a:srgbClr val="F2613F"/>
              </a:solidFill>
              <a:ln w="12700" cap="flat">
                <a:noFill/>
                <a:prstDash val="solid"/>
                <a:miter/>
              </a:ln>
            </p:spPr>
            <p:txBody>
              <a:bodyPr anchor="ctr"/>
              <a:lstStyle/>
              <a:p>
                <a:pPr eaLnBrk="1" hangingPunct="1">
                  <a:defRPr/>
                </a:pPr>
                <a:endParaRPr lang="en-US" sz="5400"/>
              </a:p>
            </p:txBody>
          </p:sp>
          <p:sp>
            <p:nvSpPr>
              <p:cNvPr id="29" name="Freeform: Shape 28">
                <a:extLst>
                  <a:ext uri="{FF2B5EF4-FFF2-40B4-BE49-F238E27FC236}">
                    <a16:creationId xmlns:a16="http://schemas.microsoft.com/office/drawing/2014/main" id="{E882941C-74CF-420F-9D9A-5EBA506C3942}"/>
                  </a:ext>
                </a:extLst>
              </p:cNvPr>
              <p:cNvSpPr/>
              <p:nvPr/>
            </p:nvSpPr>
            <p:spPr>
              <a:xfrm>
                <a:off x="566808" y="1671975"/>
                <a:ext cx="429428" cy="429428"/>
              </a:xfrm>
              <a:custGeom>
                <a:avLst/>
                <a:gdLst>
                  <a:gd name="connsiteX0" fmla="*/ 429429 w 429428"/>
                  <a:gd name="connsiteY0" fmla="*/ 214714 h 429428"/>
                  <a:gd name="connsiteX1" fmla="*/ 214714 w 429428"/>
                  <a:gd name="connsiteY1" fmla="*/ 429429 h 429428"/>
                  <a:gd name="connsiteX2" fmla="*/ 0 w 429428"/>
                  <a:gd name="connsiteY2" fmla="*/ 214714 h 429428"/>
                  <a:gd name="connsiteX3" fmla="*/ 214714 w 429428"/>
                  <a:gd name="connsiteY3" fmla="*/ 0 h 429428"/>
                  <a:gd name="connsiteX4" fmla="*/ 429429 w 429428"/>
                  <a:gd name="connsiteY4" fmla="*/ 214714 h 429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9428" h="429428">
                    <a:moveTo>
                      <a:pt x="429429" y="214714"/>
                    </a:moveTo>
                    <a:cubicBezTo>
                      <a:pt x="429429" y="333298"/>
                      <a:pt x="333298" y="429429"/>
                      <a:pt x="214714" y="429429"/>
                    </a:cubicBezTo>
                    <a:cubicBezTo>
                      <a:pt x="96131" y="429429"/>
                      <a:pt x="0" y="333298"/>
                      <a:pt x="0" y="214714"/>
                    </a:cubicBezTo>
                    <a:cubicBezTo>
                      <a:pt x="0" y="96131"/>
                      <a:pt x="96131" y="0"/>
                      <a:pt x="214714" y="0"/>
                    </a:cubicBezTo>
                    <a:cubicBezTo>
                      <a:pt x="333298" y="0"/>
                      <a:pt x="429429" y="96131"/>
                      <a:pt x="429429" y="214714"/>
                    </a:cubicBezTo>
                    <a:close/>
                  </a:path>
                </a:pathLst>
              </a:custGeom>
              <a:solidFill>
                <a:srgbClr val="F2613F"/>
              </a:solidFill>
              <a:ln w="12700" cap="flat">
                <a:noFill/>
                <a:prstDash val="solid"/>
                <a:miter/>
              </a:ln>
            </p:spPr>
            <p:txBody>
              <a:bodyPr anchor="ctr"/>
              <a:lstStyle/>
              <a:p>
                <a:pPr eaLnBrk="1" hangingPunct="1">
                  <a:defRPr/>
                </a:pPr>
                <a:endParaRPr lang="en-US" sz="5400"/>
              </a:p>
            </p:txBody>
          </p:sp>
          <p:sp>
            <p:nvSpPr>
              <p:cNvPr id="30" name="Freeform: Shape 29">
                <a:extLst>
                  <a:ext uri="{FF2B5EF4-FFF2-40B4-BE49-F238E27FC236}">
                    <a16:creationId xmlns:a16="http://schemas.microsoft.com/office/drawing/2014/main" id="{87C329FE-42E2-4617-8B1D-499719D6FA91}"/>
                  </a:ext>
                </a:extLst>
              </p:cNvPr>
              <p:cNvSpPr/>
              <p:nvPr/>
            </p:nvSpPr>
            <p:spPr>
              <a:xfrm>
                <a:off x="1102959" y="2044231"/>
                <a:ext cx="429428" cy="429428"/>
              </a:xfrm>
              <a:custGeom>
                <a:avLst/>
                <a:gdLst>
                  <a:gd name="connsiteX0" fmla="*/ 429429 w 429428"/>
                  <a:gd name="connsiteY0" fmla="*/ 214714 h 429428"/>
                  <a:gd name="connsiteX1" fmla="*/ 214714 w 429428"/>
                  <a:gd name="connsiteY1" fmla="*/ 429429 h 429428"/>
                  <a:gd name="connsiteX2" fmla="*/ 0 w 429428"/>
                  <a:gd name="connsiteY2" fmla="*/ 214714 h 429428"/>
                  <a:gd name="connsiteX3" fmla="*/ 214714 w 429428"/>
                  <a:gd name="connsiteY3" fmla="*/ 0 h 429428"/>
                  <a:gd name="connsiteX4" fmla="*/ 429429 w 429428"/>
                  <a:gd name="connsiteY4" fmla="*/ 214714 h 429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9428" h="429428">
                    <a:moveTo>
                      <a:pt x="429429" y="214714"/>
                    </a:moveTo>
                    <a:cubicBezTo>
                      <a:pt x="429429" y="333298"/>
                      <a:pt x="333298" y="429429"/>
                      <a:pt x="214714" y="429429"/>
                    </a:cubicBezTo>
                    <a:cubicBezTo>
                      <a:pt x="96131" y="429429"/>
                      <a:pt x="0" y="333298"/>
                      <a:pt x="0" y="214714"/>
                    </a:cubicBezTo>
                    <a:cubicBezTo>
                      <a:pt x="0" y="96131"/>
                      <a:pt x="96131" y="0"/>
                      <a:pt x="214714" y="0"/>
                    </a:cubicBezTo>
                    <a:cubicBezTo>
                      <a:pt x="333298" y="0"/>
                      <a:pt x="429429" y="96131"/>
                      <a:pt x="429429" y="214714"/>
                    </a:cubicBezTo>
                    <a:close/>
                  </a:path>
                </a:pathLst>
              </a:custGeom>
              <a:solidFill>
                <a:srgbClr val="A6A6A6"/>
              </a:solidFill>
              <a:ln w="12700" cap="flat">
                <a:noFill/>
                <a:prstDash val="solid"/>
                <a:miter/>
              </a:ln>
            </p:spPr>
            <p:txBody>
              <a:bodyPr anchor="ctr"/>
              <a:lstStyle/>
              <a:p>
                <a:pPr eaLnBrk="1" hangingPunct="1">
                  <a:defRPr/>
                </a:pPr>
                <a:endParaRPr lang="en-US" sz="5400" dirty="0"/>
              </a:p>
            </p:txBody>
          </p:sp>
          <p:sp>
            <p:nvSpPr>
              <p:cNvPr id="31" name="Freeform: Shape 30">
                <a:extLst>
                  <a:ext uri="{FF2B5EF4-FFF2-40B4-BE49-F238E27FC236}">
                    <a16:creationId xmlns:a16="http://schemas.microsoft.com/office/drawing/2014/main" id="{42911DFB-243C-4265-9818-9D940DDE0DB3}"/>
                  </a:ext>
                </a:extLst>
              </p:cNvPr>
              <p:cNvSpPr/>
              <p:nvPr/>
            </p:nvSpPr>
            <p:spPr>
              <a:xfrm>
                <a:off x="1560339" y="448484"/>
                <a:ext cx="383690" cy="383690"/>
              </a:xfrm>
              <a:custGeom>
                <a:avLst/>
                <a:gdLst>
                  <a:gd name="connsiteX0" fmla="*/ 383691 w 383690"/>
                  <a:gd name="connsiteY0" fmla="*/ 191845 h 383690"/>
                  <a:gd name="connsiteX1" fmla="*/ 191845 w 383690"/>
                  <a:gd name="connsiteY1" fmla="*/ 383691 h 383690"/>
                  <a:gd name="connsiteX2" fmla="*/ 0 w 383690"/>
                  <a:gd name="connsiteY2" fmla="*/ 191845 h 383690"/>
                  <a:gd name="connsiteX3" fmla="*/ 191845 w 383690"/>
                  <a:gd name="connsiteY3" fmla="*/ 0 h 383690"/>
                  <a:gd name="connsiteX4" fmla="*/ 383691 w 383690"/>
                  <a:gd name="connsiteY4" fmla="*/ 191845 h 3836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3690" h="383690">
                    <a:moveTo>
                      <a:pt x="383691" y="191845"/>
                    </a:moveTo>
                    <a:cubicBezTo>
                      <a:pt x="383691" y="297799"/>
                      <a:pt x="297799" y="383691"/>
                      <a:pt x="191845" y="383691"/>
                    </a:cubicBezTo>
                    <a:cubicBezTo>
                      <a:pt x="85892" y="383691"/>
                      <a:pt x="0" y="297799"/>
                      <a:pt x="0" y="191845"/>
                    </a:cubicBezTo>
                    <a:cubicBezTo>
                      <a:pt x="0" y="85892"/>
                      <a:pt x="85892" y="0"/>
                      <a:pt x="191845" y="0"/>
                    </a:cubicBezTo>
                    <a:cubicBezTo>
                      <a:pt x="297798" y="0"/>
                      <a:pt x="383691" y="85892"/>
                      <a:pt x="383691" y="191845"/>
                    </a:cubicBezTo>
                    <a:close/>
                  </a:path>
                </a:pathLst>
              </a:custGeom>
              <a:solidFill>
                <a:schemeClr val="bg1">
                  <a:lumMod val="75000"/>
                </a:schemeClr>
              </a:solidFill>
              <a:ln w="12700" cap="flat">
                <a:noFill/>
                <a:prstDash val="solid"/>
                <a:miter/>
              </a:ln>
            </p:spPr>
            <p:txBody>
              <a:bodyPr anchor="ctr"/>
              <a:lstStyle/>
              <a:p>
                <a:pPr eaLnBrk="1" hangingPunct="1">
                  <a:defRPr/>
                </a:pPr>
                <a:endParaRPr lang="en-US" sz="5400"/>
              </a:p>
            </p:txBody>
          </p:sp>
          <p:sp>
            <p:nvSpPr>
              <p:cNvPr id="32" name="Freeform: Shape 31">
                <a:extLst>
                  <a:ext uri="{FF2B5EF4-FFF2-40B4-BE49-F238E27FC236}">
                    <a16:creationId xmlns:a16="http://schemas.microsoft.com/office/drawing/2014/main" id="{9A91150C-3324-4019-882A-62988DEC0F8D}"/>
                  </a:ext>
                </a:extLst>
              </p:cNvPr>
              <p:cNvSpPr/>
              <p:nvPr/>
            </p:nvSpPr>
            <p:spPr>
              <a:xfrm>
                <a:off x="396562" y="1182833"/>
                <a:ext cx="302378" cy="302378"/>
              </a:xfrm>
              <a:custGeom>
                <a:avLst/>
                <a:gdLst>
                  <a:gd name="connsiteX0" fmla="*/ 302379 w 302378"/>
                  <a:gd name="connsiteY0" fmla="*/ 151189 h 302378"/>
                  <a:gd name="connsiteX1" fmla="*/ 151189 w 302378"/>
                  <a:gd name="connsiteY1" fmla="*/ 302379 h 302378"/>
                  <a:gd name="connsiteX2" fmla="*/ 0 w 302378"/>
                  <a:gd name="connsiteY2" fmla="*/ 151189 h 302378"/>
                  <a:gd name="connsiteX3" fmla="*/ 151189 w 302378"/>
                  <a:gd name="connsiteY3" fmla="*/ 0 h 302378"/>
                  <a:gd name="connsiteX4" fmla="*/ 302379 w 302378"/>
                  <a:gd name="connsiteY4" fmla="*/ 151189 h 3023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378" h="302378">
                    <a:moveTo>
                      <a:pt x="302379" y="151189"/>
                    </a:moveTo>
                    <a:cubicBezTo>
                      <a:pt x="302379" y="234689"/>
                      <a:pt x="234689" y="302379"/>
                      <a:pt x="151189" y="302379"/>
                    </a:cubicBezTo>
                    <a:cubicBezTo>
                      <a:pt x="67690" y="302379"/>
                      <a:pt x="0" y="234689"/>
                      <a:pt x="0" y="151189"/>
                    </a:cubicBezTo>
                    <a:cubicBezTo>
                      <a:pt x="0" y="67690"/>
                      <a:pt x="67690" y="0"/>
                      <a:pt x="151189" y="0"/>
                    </a:cubicBezTo>
                    <a:cubicBezTo>
                      <a:pt x="234689" y="0"/>
                      <a:pt x="302379" y="67690"/>
                      <a:pt x="302379" y="151189"/>
                    </a:cubicBezTo>
                    <a:close/>
                  </a:path>
                </a:pathLst>
              </a:custGeom>
              <a:solidFill>
                <a:srgbClr val="A6A6A6"/>
              </a:solidFill>
              <a:ln w="12700" cap="flat">
                <a:noFill/>
                <a:prstDash val="solid"/>
                <a:miter/>
              </a:ln>
            </p:spPr>
            <p:txBody>
              <a:bodyPr anchor="ctr"/>
              <a:lstStyle/>
              <a:p>
                <a:pPr eaLnBrk="1" hangingPunct="1">
                  <a:defRPr/>
                </a:pPr>
                <a:endParaRPr lang="en-US" sz="5400"/>
              </a:p>
            </p:txBody>
          </p:sp>
          <p:sp>
            <p:nvSpPr>
              <p:cNvPr id="33" name="Freeform: Shape 32">
                <a:extLst>
                  <a:ext uri="{FF2B5EF4-FFF2-40B4-BE49-F238E27FC236}">
                    <a16:creationId xmlns:a16="http://schemas.microsoft.com/office/drawing/2014/main" id="{D3C6E0E8-DA11-46C0-BE44-A6F8CA4A5487}"/>
                  </a:ext>
                </a:extLst>
              </p:cNvPr>
              <p:cNvSpPr/>
              <p:nvPr/>
            </p:nvSpPr>
            <p:spPr>
              <a:xfrm>
                <a:off x="3120511" y="384959"/>
                <a:ext cx="182951" cy="182951"/>
              </a:xfrm>
              <a:custGeom>
                <a:avLst/>
                <a:gdLst>
                  <a:gd name="connsiteX0" fmla="*/ 182952 w 182951"/>
                  <a:gd name="connsiteY0" fmla="*/ 91476 h 182951"/>
                  <a:gd name="connsiteX1" fmla="*/ 91476 w 182951"/>
                  <a:gd name="connsiteY1" fmla="*/ 182952 h 182951"/>
                  <a:gd name="connsiteX2" fmla="*/ 0 w 182951"/>
                  <a:gd name="connsiteY2" fmla="*/ 91476 h 182951"/>
                  <a:gd name="connsiteX3" fmla="*/ 91476 w 182951"/>
                  <a:gd name="connsiteY3" fmla="*/ 0 h 182951"/>
                  <a:gd name="connsiteX4" fmla="*/ 182952 w 182951"/>
                  <a:gd name="connsiteY4" fmla="*/ 91476 h 1829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951" h="182951">
                    <a:moveTo>
                      <a:pt x="182952" y="91476"/>
                    </a:moveTo>
                    <a:cubicBezTo>
                      <a:pt x="182952" y="141997"/>
                      <a:pt x="141997" y="182952"/>
                      <a:pt x="91476" y="182952"/>
                    </a:cubicBezTo>
                    <a:cubicBezTo>
                      <a:pt x="40955" y="182952"/>
                      <a:pt x="0" y="141997"/>
                      <a:pt x="0" y="91476"/>
                    </a:cubicBezTo>
                    <a:cubicBezTo>
                      <a:pt x="0" y="40955"/>
                      <a:pt x="40955" y="0"/>
                      <a:pt x="91476" y="0"/>
                    </a:cubicBezTo>
                    <a:cubicBezTo>
                      <a:pt x="141997" y="0"/>
                      <a:pt x="182952" y="40955"/>
                      <a:pt x="182952" y="91476"/>
                    </a:cubicBezTo>
                    <a:close/>
                  </a:path>
                </a:pathLst>
              </a:custGeom>
              <a:solidFill>
                <a:srgbClr val="EE3124"/>
              </a:solidFill>
              <a:ln w="12700" cap="flat">
                <a:noFill/>
                <a:prstDash val="solid"/>
                <a:miter/>
              </a:ln>
            </p:spPr>
            <p:txBody>
              <a:bodyPr anchor="ctr"/>
              <a:lstStyle/>
              <a:p>
                <a:pPr eaLnBrk="1" hangingPunct="1">
                  <a:defRPr/>
                </a:pPr>
                <a:endParaRPr lang="en-US" sz="5400"/>
              </a:p>
            </p:txBody>
          </p:sp>
          <p:sp>
            <p:nvSpPr>
              <p:cNvPr id="34" name="Freeform: Shape 33">
                <a:extLst>
                  <a:ext uri="{FF2B5EF4-FFF2-40B4-BE49-F238E27FC236}">
                    <a16:creationId xmlns:a16="http://schemas.microsoft.com/office/drawing/2014/main" id="{02B221BD-8029-40CD-B205-EAB71BE12D6D}"/>
                  </a:ext>
                </a:extLst>
              </p:cNvPr>
              <p:cNvSpPr/>
              <p:nvPr/>
            </p:nvSpPr>
            <p:spPr>
              <a:xfrm>
                <a:off x="1606077" y="1051971"/>
                <a:ext cx="302378" cy="302378"/>
              </a:xfrm>
              <a:custGeom>
                <a:avLst/>
                <a:gdLst>
                  <a:gd name="connsiteX0" fmla="*/ 302379 w 302378"/>
                  <a:gd name="connsiteY0" fmla="*/ 151189 h 302378"/>
                  <a:gd name="connsiteX1" fmla="*/ 151189 w 302378"/>
                  <a:gd name="connsiteY1" fmla="*/ 302379 h 302378"/>
                  <a:gd name="connsiteX2" fmla="*/ 0 w 302378"/>
                  <a:gd name="connsiteY2" fmla="*/ 151189 h 302378"/>
                  <a:gd name="connsiteX3" fmla="*/ 151189 w 302378"/>
                  <a:gd name="connsiteY3" fmla="*/ 0 h 302378"/>
                  <a:gd name="connsiteX4" fmla="*/ 302379 w 302378"/>
                  <a:gd name="connsiteY4" fmla="*/ 151189 h 3023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378" h="302378">
                    <a:moveTo>
                      <a:pt x="302379" y="151189"/>
                    </a:moveTo>
                    <a:cubicBezTo>
                      <a:pt x="302379" y="234689"/>
                      <a:pt x="234689" y="302379"/>
                      <a:pt x="151189" y="302379"/>
                    </a:cubicBezTo>
                    <a:cubicBezTo>
                      <a:pt x="67690" y="302379"/>
                      <a:pt x="0" y="234689"/>
                      <a:pt x="0" y="151189"/>
                    </a:cubicBezTo>
                    <a:cubicBezTo>
                      <a:pt x="0" y="67690"/>
                      <a:pt x="67690" y="0"/>
                      <a:pt x="151189" y="0"/>
                    </a:cubicBezTo>
                    <a:cubicBezTo>
                      <a:pt x="234689" y="0"/>
                      <a:pt x="302379" y="67690"/>
                      <a:pt x="302379" y="151189"/>
                    </a:cubicBezTo>
                    <a:close/>
                  </a:path>
                </a:pathLst>
              </a:custGeom>
              <a:solidFill>
                <a:srgbClr val="A6A6A6"/>
              </a:solidFill>
              <a:ln w="12700" cap="flat">
                <a:noFill/>
                <a:prstDash val="solid"/>
                <a:miter/>
              </a:ln>
            </p:spPr>
            <p:txBody>
              <a:bodyPr anchor="ctr"/>
              <a:lstStyle/>
              <a:p>
                <a:pPr eaLnBrk="1" hangingPunct="1">
                  <a:defRPr/>
                </a:pPr>
                <a:endParaRPr lang="en-US" sz="5400"/>
              </a:p>
            </p:txBody>
          </p:sp>
          <p:sp>
            <p:nvSpPr>
              <p:cNvPr id="35" name="Freeform: Shape 34">
                <a:extLst>
                  <a:ext uri="{FF2B5EF4-FFF2-40B4-BE49-F238E27FC236}">
                    <a16:creationId xmlns:a16="http://schemas.microsoft.com/office/drawing/2014/main" id="{6C3845ED-D2DA-487F-BFC2-FF31353A264E}"/>
                  </a:ext>
                </a:extLst>
              </p:cNvPr>
              <p:cNvSpPr/>
              <p:nvPr/>
            </p:nvSpPr>
            <p:spPr>
              <a:xfrm>
                <a:off x="12871" y="1974354"/>
                <a:ext cx="182951" cy="182951"/>
              </a:xfrm>
              <a:custGeom>
                <a:avLst/>
                <a:gdLst>
                  <a:gd name="connsiteX0" fmla="*/ 182952 w 182951"/>
                  <a:gd name="connsiteY0" fmla="*/ 91476 h 182951"/>
                  <a:gd name="connsiteX1" fmla="*/ 91476 w 182951"/>
                  <a:gd name="connsiteY1" fmla="*/ 182952 h 182951"/>
                  <a:gd name="connsiteX2" fmla="*/ 0 w 182951"/>
                  <a:gd name="connsiteY2" fmla="*/ 91476 h 182951"/>
                  <a:gd name="connsiteX3" fmla="*/ 91476 w 182951"/>
                  <a:gd name="connsiteY3" fmla="*/ 0 h 182951"/>
                  <a:gd name="connsiteX4" fmla="*/ 182952 w 182951"/>
                  <a:gd name="connsiteY4" fmla="*/ 91476 h 1829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951" h="182951">
                    <a:moveTo>
                      <a:pt x="182952" y="91476"/>
                    </a:moveTo>
                    <a:cubicBezTo>
                      <a:pt x="182952" y="141997"/>
                      <a:pt x="141997" y="182952"/>
                      <a:pt x="91476" y="182952"/>
                    </a:cubicBezTo>
                    <a:cubicBezTo>
                      <a:pt x="40955" y="182952"/>
                      <a:pt x="0" y="141997"/>
                      <a:pt x="0" y="91476"/>
                    </a:cubicBezTo>
                    <a:cubicBezTo>
                      <a:pt x="0" y="40955"/>
                      <a:pt x="40955" y="0"/>
                      <a:pt x="91476" y="0"/>
                    </a:cubicBezTo>
                    <a:cubicBezTo>
                      <a:pt x="141997" y="0"/>
                      <a:pt x="182952" y="40955"/>
                      <a:pt x="182952" y="91476"/>
                    </a:cubicBezTo>
                    <a:close/>
                  </a:path>
                </a:pathLst>
              </a:custGeom>
              <a:solidFill>
                <a:srgbClr val="A6A6A6"/>
              </a:solidFill>
              <a:ln w="12700" cap="flat">
                <a:noFill/>
                <a:prstDash val="solid"/>
                <a:miter/>
              </a:ln>
            </p:spPr>
            <p:txBody>
              <a:bodyPr anchor="ctr"/>
              <a:lstStyle/>
              <a:p>
                <a:pPr eaLnBrk="1" hangingPunct="1">
                  <a:defRPr/>
                </a:pPr>
                <a:endParaRPr lang="en-US" sz="5400"/>
              </a:p>
            </p:txBody>
          </p:sp>
          <p:sp>
            <p:nvSpPr>
              <p:cNvPr id="36" name="Freeform: Shape 35">
                <a:extLst>
                  <a:ext uri="{FF2B5EF4-FFF2-40B4-BE49-F238E27FC236}">
                    <a16:creationId xmlns:a16="http://schemas.microsoft.com/office/drawing/2014/main" id="{0A44638E-3441-4724-BF6E-F1420DBF5FA0}"/>
                  </a:ext>
                </a:extLst>
              </p:cNvPr>
              <p:cNvSpPr/>
              <p:nvPr/>
            </p:nvSpPr>
            <p:spPr>
              <a:xfrm>
                <a:off x="2151121" y="2042960"/>
                <a:ext cx="302378" cy="302378"/>
              </a:xfrm>
              <a:custGeom>
                <a:avLst/>
                <a:gdLst>
                  <a:gd name="connsiteX0" fmla="*/ 302379 w 302378"/>
                  <a:gd name="connsiteY0" fmla="*/ 151189 h 302378"/>
                  <a:gd name="connsiteX1" fmla="*/ 151190 w 302378"/>
                  <a:gd name="connsiteY1" fmla="*/ 302379 h 302378"/>
                  <a:gd name="connsiteX2" fmla="*/ 0 w 302378"/>
                  <a:gd name="connsiteY2" fmla="*/ 151189 h 302378"/>
                  <a:gd name="connsiteX3" fmla="*/ 151190 w 302378"/>
                  <a:gd name="connsiteY3" fmla="*/ 0 h 302378"/>
                  <a:gd name="connsiteX4" fmla="*/ 302379 w 302378"/>
                  <a:gd name="connsiteY4" fmla="*/ 151189 h 3023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378" h="302378">
                    <a:moveTo>
                      <a:pt x="302379" y="151189"/>
                    </a:moveTo>
                    <a:cubicBezTo>
                      <a:pt x="302379" y="234689"/>
                      <a:pt x="234689" y="302379"/>
                      <a:pt x="151190" y="302379"/>
                    </a:cubicBezTo>
                    <a:cubicBezTo>
                      <a:pt x="67690" y="302379"/>
                      <a:pt x="0" y="234689"/>
                      <a:pt x="0" y="151189"/>
                    </a:cubicBezTo>
                    <a:cubicBezTo>
                      <a:pt x="0" y="67690"/>
                      <a:pt x="67690" y="0"/>
                      <a:pt x="151190" y="0"/>
                    </a:cubicBezTo>
                    <a:cubicBezTo>
                      <a:pt x="234689" y="0"/>
                      <a:pt x="302379" y="67690"/>
                      <a:pt x="302379" y="151189"/>
                    </a:cubicBezTo>
                    <a:close/>
                  </a:path>
                </a:pathLst>
              </a:custGeom>
              <a:solidFill>
                <a:srgbClr val="A6A6A6"/>
              </a:solidFill>
              <a:ln w="12700" cap="flat">
                <a:noFill/>
                <a:prstDash val="solid"/>
                <a:miter/>
              </a:ln>
            </p:spPr>
            <p:txBody>
              <a:bodyPr anchor="ctr"/>
              <a:lstStyle/>
              <a:p>
                <a:pPr eaLnBrk="1" hangingPunct="1">
                  <a:defRPr/>
                </a:pPr>
                <a:endParaRPr lang="en-US" sz="5400"/>
              </a:p>
            </p:txBody>
          </p:sp>
          <p:sp>
            <p:nvSpPr>
              <p:cNvPr id="37" name="Freeform: Shape 36">
                <a:extLst>
                  <a:ext uri="{FF2B5EF4-FFF2-40B4-BE49-F238E27FC236}">
                    <a16:creationId xmlns:a16="http://schemas.microsoft.com/office/drawing/2014/main" id="{96C0877A-86D0-4847-8604-28346A8FED00}"/>
                  </a:ext>
                </a:extLst>
              </p:cNvPr>
              <p:cNvSpPr/>
              <p:nvPr/>
            </p:nvSpPr>
            <p:spPr>
              <a:xfrm>
                <a:off x="2515754" y="329057"/>
                <a:ext cx="182951" cy="182951"/>
              </a:xfrm>
              <a:custGeom>
                <a:avLst/>
                <a:gdLst>
                  <a:gd name="connsiteX0" fmla="*/ 182952 w 182951"/>
                  <a:gd name="connsiteY0" fmla="*/ 91476 h 182951"/>
                  <a:gd name="connsiteX1" fmla="*/ 91476 w 182951"/>
                  <a:gd name="connsiteY1" fmla="*/ 182952 h 182951"/>
                  <a:gd name="connsiteX2" fmla="*/ 0 w 182951"/>
                  <a:gd name="connsiteY2" fmla="*/ 91476 h 182951"/>
                  <a:gd name="connsiteX3" fmla="*/ 91476 w 182951"/>
                  <a:gd name="connsiteY3" fmla="*/ 0 h 182951"/>
                  <a:gd name="connsiteX4" fmla="*/ 182952 w 182951"/>
                  <a:gd name="connsiteY4" fmla="*/ 91476 h 1829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951" h="182951">
                    <a:moveTo>
                      <a:pt x="182952" y="91476"/>
                    </a:moveTo>
                    <a:cubicBezTo>
                      <a:pt x="182952" y="141997"/>
                      <a:pt x="141997" y="182952"/>
                      <a:pt x="91476" y="182952"/>
                    </a:cubicBezTo>
                    <a:cubicBezTo>
                      <a:pt x="40955" y="182952"/>
                      <a:pt x="0" y="141997"/>
                      <a:pt x="0" y="91476"/>
                    </a:cubicBezTo>
                    <a:cubicBezTo>
                      <a:pt x="0" y="40955"/>
                      <a:pt x="40955" y="0"/>
                      <a:pt x="91476" y="0"/>
                    </a:cubicBezTo>
                    <a:cubicBezTo>
                      <a:pt x="141997" y="0"/>
                      <a:pt x="182952" y="40955"/>
                      <a:pt x="182952" y="91476"/>
                    </a:cubicBezTo>
                    <a:close/>
                  </a:path>
                </a:pathLst>
              </a:custGeom>
              <a:solidFill>
                <a:srgbClr val="A6A6A6"/>
              </a:solidFill>
              <a:ln w="12700" cap="flat">
                <a:noFill/>
                <a:prstDash val="solid"/>
                <a:miter/>
              </a:ln>
            </p:spPr>
            <p:txBody>
              <a:bodyPr anchor="ctr"/>
              <a:lstStyle/>
              <a:p>
                <a:pPr eaLnBrk="1" hangingPunct="1">
                  <a:defRPr/>
                </a:pPr>
                <a:endParaRPr lang="en-US" sz="5400"/>
              </a:p>
            </p:txBody>
          </p:sp>
        </p:grpSp>
      </p:grpSp>
      <p:sp>
        <p:nvSpPr>
          <p:cNvPr id="10" name="Text Placeholder 10"/>
          <p:cNvSpPr>
            <a:spLocks noGrp="1"/>
          </p:cNvSpPr>
          <p:nvPr>
            <p:ph type="body" sz="quarter" idx="13"/>
          </p:nvPr>
        </p:nvSpPr>
        <p:spPr>
          <a:xfrm>
            <a:off x="5871411" y="445976"/>
            <a:ext cx="29838315" cy="2096178"/>
          </a:xfrm>
          <a:noFill/>
        </p:spPr>
        <p:txBody>
          <a:bodyPr lIns="0" tIns="0" rIns="0" bIns="0" anchor="b"/>
          <a:lstStyle>
            <a:lvl1pPr marL="0" indent="0">
              <a:lnSpc>
                <a:spcPct val="80000"/>
              </a:lnSpc>
              <a:spcBef>
                <a:spcPts val="0"/>
              </a:spcBef>
              <a:buNone/>
              <a:defRPr sz="8100" b="1">
                <a:solidFill>
                  <a:schemeClr val="bg1"/>
                </a:solidFill>
                <a:latin typeface="Arial Narrow" panose="020B0606020202030204" pitchFamily="34" charset="0"/>
              </a:defRPr>
            </a:lvl1pPr>
          </a:lstStyle>
          <a:p>
            <a:pPr lvl="0"/>
            <a:r>
              <a:rPr lang="en-US" dirty="0"/>
              <a:t>Click to edit Master text</a:t>
            </a:r>
          </a:p>
        </p:txBody>
      </p:sp>
      <p:sp>
        <p:nvSpPr>
          <p:cNvPr id="11" name="Text Placeholder 12"/>
          <p:cNvSpPr>
            <a:spLocks noGrp="1"/>
          </p:cNvSpPr>
          <p:nvPr>
            <p:ph type="body" sz="quarter" idx="14"/>
          </p:nvPr>
        </p:nvSpPr>
        <p:spPr>
          <a:xfrm>
            <a:off x="5871411" y="2673084"/>
            <a:ext cx="29838315" cy="637530"/>
          </a:xfrm>
        </p:spPr>
        <p:txBody>
          <a:bodyPr lIns="0" tIns="0" rIns="0" bIns="0"/>
          <a:lstStyle>
            <a:lvl1pPr marL="0" indent="0">
              <a:buNone/>
              <a:defRPr sz="4200" b="1">
                <a:solidFill>
                  <a:schemeClr val="bg1"/>
                </a:solidFill>
                <a:latin typeface="Arial Narrow" panose="020B0606020202030204" pitchFamily="34" charset="0"/>
              </a:defRPr>
            </a:lvl1pPr>
          </a:lstStyle>
          <a:p>
            <a:pPr lvl="0"/>
            <a:r>
              <a:rPr lang="en-US" dirty="0"/>
              <a:t>Click to edit Master</a:t>
            </a:r>
          </a:p>
        </p:txBody>
      </p:sp>
      <p:sp>
        <p:nvSpPr>
          <p:cNvPr id="12" name="Text Placeholder 14"/>
          <p:cNvSpPr>
            <a:spLocks noGrp="1"/>
          </p:cNvSpPr>
          <p:nvPr>
            <p:ph type="body" sz="quarter" idx="15"/>
          </p:nvPr>
        </p:nvSpPr>
        <p:spPr>
          <a:xfrm>
            <a:off x="5871411" y="3441547"/>
            <a:ext cx="29838315" cy="550424"/>
          </a:xfrm>
        </p:spPr>
        <p:txBody>
          <a:bodyPr lIns="0" tIns="0" rIns="0" bIns="0"/>
          <a:lstStyle>
            <a:lvl1pPr marL="0" indent="0">
              <a:buNone/>
              <a:defRPr sz="3000">
                <a:solidFill>
                  <a:schemeClr val="bg1"/>
                </a:solidFill>
                <a:latin typeface="Arial Narrow" panose="020B0606020202030204" pitchFamily="34" charset="0"/>
              </a:defRPr>
            </a:lvl1pPr>
          </a:lstStyle>
          <a:p>
            <a:pPr lvl="0"/>
            <a:r>
              <a:rPr lang="en-US" dirty="0"/>
              <a:t>Click to edit Master text styles</a:t>
            </a:r>
          </a:p>
        </p:txBody>
      </p:sp>
    </p:spTree>
    <p:extLst>
      <p:ext uri="{BB962C8B-B14F-4D97-AF65-F5344CB8AC3E}">
        <p14:creationId xmlns:p14="http://schemas.microsoft.com/office/powerpoint/2010/main" val="1719757377"/>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Slide">
    <p:bg>
      <p:bgPr>
        <a:solidFill>
          <a:schemeClr val="bg1"/>
        </a:solidFill>
        <a:effectLst/>
      </p:bgPr>
    </p:bg>
    <p:spTree>
      <p:nvGrpSpPr>
        <p:cNvPr id="1" name=""/>
        <p:cNvGrpSpPr/>
        <p:nvPr/>
      </p:nvGrpSpPr>
      <p:grpSpPr>
        <a:xfrm>
          <a:off x="0" y="0"/>
          <a:ext cx="0" cy="0"/>
          <a:chOff x="0" y="0"/>
          <a:chExt cx="0" cy="0"/>
        </a:xfrm>
      </p:grpSpPr>
      <p:sp>
        <p:nvSpPr>
          <p:cNvPr id="5" name="Rectangle 15">
            <a:extLst>
              <a:ext uri="{FF2B5EF4-FFF2-40B4-BE49-F238E27FC236}">
                <a16:creationId xmlns:a16="http://schemas.microsoft.com/office/drawing/2014/main" id="{12CD2750-B36C-4A8E-9F4D-548677CB5EBA}"/>
              </a:ext>
            </a:extLst>
          </p:cNvPr>
          <p:cNvSpPr>
            <a:spLocks noChangeArrowheads="1"/>
          </p:cNvSpPr>
          <p:nvPr userDrawn="1"/>
        </p:nvSpPr>
        <p:spPr bwMode="auto">
          <a:xfrm>
            <a:off x="0" y="0"/>
            <a:ext cx="43891200" cy="4214813"/>
          </a:xfrm>
          <a:prstGeom prst="rect">
            <a:avLst/>
          </a:prstGeom>
          <a:solidFill>
            <a:schemeClr val="tx1">
              <a:lumMod val="50000"/>
            </a:schemeClr>
          </a:solidFill>
          <a:ln>
            <a:noFill/>
          </a:ln>
        </p:spPr>
        <p:txBody>
          <a:bodyPr wrap="none" anchor="ct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eaLnBrk="1" hangingPunct="1">
              <a:defRPr/>
            </a:pPr>
            <a:endParaRPr lang="en-US" altLang="en-US" sz="4800"/>
          </a:p>
        </p:txBody>
      </p:sp>
      <p:pic>
        <p:nvPicPr>
          <p:cNvPr id="6" name="Picture 7" descr="MDAnderson Master Logo_Texas_V_Tagline_RGB REV.png">
            <a:extLst>
              <a:ext uri="{FF2B5EF4-FFF2-40B4-BE49-F238E27FC236}">
                <a16:creationId xmlns:a16="http://schemas.microsoft.com/office/drawing/2014/main" id="{542A7D14-F1D3-4BB8-926E-C93D3E600819}"/>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7574538" y="1166813"/>
            <a:ext cx="5102225" cy="2468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Graphic 5">
            <a:extLst>
              <a:ext uri="{FF2B5EF4-FFF2-40B4-BE49-F238E27FC236}">
                <a16:creationId xmlns:a16="http://schemas.microsoft.com/office/drawing/2014/main" id="{8C62E37C-2717-463C-BBBD-F3185BB0EBCE}"/>
              </a:ext>
            </a:extLst>
          </p:cNvPr>
          <p:cNvGrpSpPr>
            <a:grpSpLocks/>
          </p:cNvGrpSpPr>
          <p:nvPr userDrawn="1"/>
        </p:nvGrpSpPr>
        <p:grpSpPr bwMode="auto">
          <a:xfrm>
            <a:off x="749300" y="-160338"/>
            <a:ext cx="4408488" cy="4797426"/>
            <a:chOff x="68092" y="-117492"/>
            <a:chExt cx="3089816" cy="3362501"/>
          </a:xfrm>
        </p:grpSpPr>
        <p:sp>
          <p:nvSpPr>
            <p:cNvPr id="8" name="Freeform: Shape 7">
              <a:extLst>
                <a:ext uri="{FF2B5EF4-FFF2-40B4-BE49-F238E27FC236}">
                  <a16:creationId xmlns:a16="http://schemas.microsoft.com/office/drawing/2014/main" id="{EB4A20C8-20FC-481E-B0DB-55FF9D78AF48}"/>
                </a:ext>
              </a:extLst>
            </p:cNvPr>
            <p:cNvSpPr/>
            <p:nvPr/>
          </p:nvSpPr>
          <p:spPr>
            <a:xfrm>
              <a:off x="245003" y="330916"/>
              <a:ext cx="2912905" cy="2914093"/>
            </a:xfrm>
            <a:custGeom>
              <a:avLst/>
              <a:gdLst>
                <a:gd name="connsiteX0" fmla="*/ 2913045 w 2913045"/>
                <a:gd name="connsiteY0" fmla="*/ 1456523 h 2913045"/>
                <a:gd name="connsiteX1" fmla="*/ 1456522 w 2913045"/>
                <a:gd name="connsiteY1" fmla="*/ 2913045 h 2913045"/>
                <a:gd name="connsiteX2" fmla="*/ 0 w 2913045"/>
                <a:gd name="connsiteY2" fmla="*/ 1456523 h 2913045"/>
                <a:gd name="connsiteX3" fmla="*/ 1456522 w 2913045"/>
                <a:gd name="connsiteY3" fmla="*/ 0 h 2913045"/>
                <a:gd name="connsiteX4" fmla="*/ 2913045 w 2913045"/>
                <a:gd name="connsiteY4" fmla="*/ 1456523 h 29130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13045" h="2913045">
                  <a:moveTo>
                    <a:pt x="2913045" y="1456523"/>
                  </a:moveTo>
                  <a:cubicBezTo>
                    <a:pt x="2913045" y="2260938"/>
                    <a:pt x="2260938" y="2913045"/>
                    <a:pt x="1456522" y="2913045"/>
                  </a:cubicBezTo>
                  <a:cubicBezTo>
                    <a:pt x="652107" y="2913045"/>
                    <a:pt x="0" y="2260938"/>
                    <a:pt x="0" y="1456523"/>
                  </a:cubicBezTo>
                  <a:cubicBezTo>
                    <a:pt x="0" y="652107"/>
                    <a:pt x="652107" y="0"/>
                    <a:pt x="1456522" y="0"/>
                  </a:cubicBezTo>
                  <a:cubicBezTo>
                    <a:pt x="2260938" y="0"/>
                    <a:pt x="2913045" y="652107"/>
                    <a:pt x="2913045" y="1456523"/>
                  </a:cubicBezTo>
                  <a:close/>
                </a:path>
              </a:pathLst>
            </a:custGeom>
            <a:noFill/>
            <a:ln w="70823" cap="rnd">
              <a:solidFill>
                <a:schemeClr val="bg1">
                  <a:lumMod val="65000"/>
                </a:schemeClr>
              </a:solidFill>
              <a:prstDash val="solid"/>
              <a:miter/>
            </a:ln>
          </p:spPr>
          <p:txBody>
            <a:bodyPr anchor="ctr"/>
            <a:lstStyle/>
            <a:p>
              <a:pPr eaLnBrk="1" hangingPunct="1">
                <a:defRPr/>
              </a:pPr>
              <a:endParaRPr lang="en-US" sz="5400"/>
            </a:p>
          </p:txBody>
        </p:sp>
        <p:sp>
          <p:nvSpPr>
            <p:cNvPr id="9" name="Freeform: Shape 10">
              <a:extLst>
                <a:ext uri="{FF2B5EF4-FFF2-40B4-BE49-F238E27FC236}">
                  <a16:creationId xmlns:a16="http://schemas.microsoft.com/office/drawing/2014/main" id="{2824D195-B11A-431F-877A-B7E038B650EE}"/>
                </a:ext>
              </a:extLst>
            </p:cNvPr>
            <p:cNvSpPr>
              <a:spLocks/>
            </p:cNvSpPr>
            <p:nvPr/>
          </p:nvSpPr>
          <p:spPr bwMode="auto">
            <a:xfrm>
              <a:off x="1351558" y="705290"/>
              <a:ext cx="559021" cy="559021"/>
            </a:xfrm>
            <a:custGeom>
              <a:avLst/>
              <a:gdLst>
                <a:gd name="T0" fmla="*/ 279511 w 559021"/>
                <a:gd name="T1" fmla="*/ 559022 h 559021"/>
                <a:gd name="T2" fmla="*/ 279511 w 559021"/>
                <a:gd name="T3" fmla="*/ 559022 h 559021"/>
                <a:gd name="T4" fmla="*/ 0 w 559021"/>
                <a:gd name="T5" fmla="*/ 279511 h 559021"/>
                <a:gd name="T6" fmla="*/ 0 w 559021"/>
                <a:gd name="T7" fmla="*/ 279511 h 559021"/>
                <a:gd name="T8" fmla="*/ 279511 w 559021"/>
                <a:gd name="T9" fmla="*/ 0 h 559021"/>
                <a:gd name="T10" fmla="*/ 279511 w 559021"/>
                <a:gd name="T11" fmla="*/ 0 h 559021"/>
                <a:gd name="T12" fmla="*/ 559022 w 559021"/>
                <a:gd name="T13" fmla="*/ 279511 h 559021"/>
                <a:gd name="T14" fmla="*/ 559022 w 559021"/>
                <a:gd name="T15" fmla="*/ 279511 h 559021"/>
                <a:gd name="T16" fmla="*/ 279511 w 559021"/>
                <a:gd name="T17" fmla="*/ 559022 h 55902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59021" h="559021">
                  <a:moveTo>
                    <a:pt x="279511" y="559022"/>
                  </a:moveTo>
                  <a:lnTo>
                    <a:pt x="279511" y="559022"/>
                  </a:lnTo>
                  <a:cubicBezTo>
                    <a:pt x="125013" y="559022"/>
                    <a:pt x="0" y="434008"/>
                    <a:pt x="0" y="279511"/>
                  </a:cubicBezTo>
                  <a:cubicBezTo>
                    <a:pt x="0" y="125013"/>
                    <a:pt x="125013" y="0"/>
                    <a:pt x="279511" y="0"/>
                  </a:cubicBezTo>
                  <a:cubicBezTo>
                    <a:pt x="434008" y="0"/>
                    <a:pt x="559022" y="125013"/>
                    <a:pt x="559022" y="279511"/>
                  </a:cubicBezTo>
                  <a:cubicBezTo>
                    <a:pt x="559022" y="434008"/>
                    <a:pt x="434008" y="559022"/>
                    <a:pt x="279511" y="559022"/>
                  </a:cubicBezTo>
                  <a:close/>
                </a:path>
              </a:pathLst>
            </a:custGeom>
            <a:solidFill>
              <a:srgbClr val="F2613F"/>
            </a:solidFill>
            <a:ln>
              <a:noFill/>
            </a:ln>
            <a:extLst>
              <a:ext uri="{91240B29-F687-4F45-9708-019B960494DF}">
                <a14:hiddenLine xmlns:a14="http://schemas.microsoft.com/office/drawing/2010/main" w="11774" cap="flat">
                  <a:solidFill>
                    <a:srgbClr val="000000"/>
                  </a:solidFill>
                  <a:prstDash val="solid"/>
                  <a:miter lim="800000"/>
                  <a:headEnd/>
                  <a:tailEnd/>
                </a14:hiddenLine>
              </a:ext>
            </a:extLst>
          </p:spPr>
          <p:txBody>
            <a:bodyPr anchor="ctr"/>
            <a:lstStyle/>
            <a:p>
              <a:endParaRPr lang="en-US"/>
            </a:p>
          </p:txBody>
        </p:sp>
        <p:sp>
          <p:nvSpPr>
            <p:cNvPr id="13" name="Freeform: Shape 11">
              <a:extLst>
                <a:ext uri="{FF2B5EF4-FFF2-40B4-BE49-F238E27FC236}">
                  <a16:creationId xmlns:a16="http://schemas.microsoft.com/office/drawing/2014/main" id="{6958DAFD-AAAE-4285-8EE1-2D82E0EAD9E4}"/>
                </a:ext>
              </a:extLst>
            </p:cNvPr>
            <p:cNvSpPr>
              <a:spLocks/>
            </p:cNvSpPr>
            <p:nvPr/>
          </p:nvSpPr>
          <p:spPr bwMode="auto">
            <a:xfrm>
              <a:off x="1853970" y="1207702"/>
              <a:ext cx="785460" cy="785460"/>
            </a:xfrm>
            <a:custGeom>
              <a:avLst/>
              <a:gdLst>
                <a:gd name="T0" fmla="*/ 392730 w 785460"/>
                <a:gd name="T1" fmla="*/ 785461 h 785460"/>
                <a:gd name="T2" fmla="*/ 392730 w 785460"/>
                <a:gd name="T3" fmla="*/ 785461 h 785460"/>
                <a:gd name="T4" fmla="*/ 0 w 785460"/>
                <a:gd name="T5" fmla="*/ 392730 h 785460"/>
                <a:gd name="T6" fmla="*/ 0 w 785460"/>
                <a:gd name="T7" fmla="*/ 392730 h 785460"/>
                <a:gd name="T8" fmla="*/ 392730 w 785460"/>
                <a:gd name="T9" fmla="*/ 0 h 785460"/>
                <a:gd name="T10" fmla="*/ 392730 w 785460"/>
                <a:gd name="T11" fmla="*/ 0 h 785460"/>
                <a:gd name="T12" fmla="*/ 785461 w 785460"/>
                <a:gd name="T13" fmla="*/ 392730 h 785460"/>
                <a:gd name="T14" fmla="*/ 785461 w 785460"/>
                <a:gd name="T15" fmla="*/ 392730 h 785460"/>
                <a:gd name="T16" fmla="*/ 392730 w 785460"/>
                <a:gd name="T17" fmla="*/ 785461 h 78546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85460" h="785460">
                  <a:moveTo>
                    <a:pt x="392730" y="785461"/>
                  </a:moveTo>
                  <a:lnTo>
                    <a:pt x="392730" y="785461"/>
                  </a:lnTo>
                  <a:cubicBezTo>
                    <a:pt x="175726" y="785461"/>
                    <a:pt x="0" y="609735"/>
                    <a:pt x="0" y="392730"/>
                  </a:cubicBezTo>
                  <a:cubicBezTo>
                    <a:pt x="0" y="175726"/>
                    <a:pt x="175726" y="0"/>
                    <a:pt x="392730" y="0"/>
                  </a:cubicBezTo>
                  <a:cubicBezTo>
                    <a:pt x="609735" y="0"/>
                    <a:pt x="785461" y="175726"/>
                    <a:pt x="785461" y="392730"/>
                  </a:cubicBezTo>
                  <a:cubicBezTo>
                    <a:pt x="785461" y="609735"/>
                    <a:pt x="609735" y="785461"/>
                    <a:pt x="392730" y="785461"/>
                  </a:cubicBezTo>
                  <a:close/>
                </a:path>
              </a:pathLst>
            </a:custGeom>
            <a:solidFill>
              <a:srgbClr val="F58765"/>
            </a:solidFill>
            <a:ln>
              <a:noFill/>
            </a:ln>
            <a:extLst>
              <a:ext uri="{91240B29-F687-4F45-9708-019B960494DF}">
                <a14:hiddenLine xmlns:a14="http://schemas.microsoft.com/office/drawing/2010/main" w="11774" cap="flat">
                  <a:solidFill>
                    <a:srgbClr val="000000"/>
                  </a:solidFill>
                  <a:prstDash val="solid"/>
                  <a:miter lim="800000"/>
                  <a:headEnd/>
                  <a:tailEnd/>
                </a14:hiddenLine>
              </a:ext>
            </a:extLst>
          </p:spPr>
          <p:txBody>
            <a:bodyPr anchor="ctr"/>
            <a:lstStyle/>
            <a:p>
              <a:endParaRPr lang="en-US"/>
            </a:p>
          </p:txBody>
        </p:sp>
        <p:sp>
          <p:nvSpPr>
            <p:cNvPr id="14" name="Freeform: Shape 12">
              <a:extLst>
                <a:ext uri="{FF2B5EF4-FFF2-40B4-BE49-F238E27FC236}">
                  <a16:creationId xmlns:a16="http://schemas.microsoft.com/office/drawing/2014/main" id="{51E4F277-9F44-4A28-B2BC-3CAF4EF3F886}"/>
                </a:ext>
              </a:extLst>
            </p:cNvPr>
            <p:cNvSpPr>
              <a:spLocks/>
            </p:cNvSpPr>
            <p:nvPr/>
          </p:nvSpPr>
          <p:spPr bwMode="auto">
            <a:xfrm>
              <a:off x="1011899" y="1714831"/>
              <a:ext cx="275972" cy="275972"/>
            </a:xfrm>
            <a:custGeom>
              <a:avLst/>
              <a:gdLst>
                <a:gd name="T0" fmla="*/ 137986 w 275972"/>
                <a:gd name="T1" fmla="*/ 275973 h 275972"/>
                <a:gd name="T2" fmla="*/ 137986 w 275972"/>
                <a:gd name="T3" fmla="*/ 275973 h 275972"/>
                <a:gd name="T4" fmla="*/ 0 w 275972"/>
                <a:gd name="T5" fmla="*/ 137986 h 275972"/>
                <a:gd name="T6" fmla="*/ 0 w 275972"/>
                <a:gd name="T7" fmla="*/ 137986 h 275972"/>
                <a:gd name="T8" fmla="*/ 137986 w 275972"/>
                <a:gd name="T9" fmla="*/ 0 h 275972"/>
                <a:gd name="T10" fmla="*/ 137986 w 275972"/>
                <a:gd name="T11" fmla="*/ 0 h 275972"/>
                <a:gd name="T12" fmla="*/ 275973 w 275972"/>
                <a:gd name="T13" fmla="*/ 137986 h 275972"/>
                <a:gd name="T14" fmla="*/ 275973 w 275972"/>
                <a:gd name="T15" fmla="*/ 137986 h 275972"/>
                <a:gd name="T16" fmla="*/ 137986 w 275972"/>
                <a:gd name="T17" fmla="*/ 275973 h 2759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75972" h="275972">
                  <a:moveTo>
                    <a:pt x="137986" y="275973"/>
                  </a:moveTo>
                  <a:lnTo>
                    <a:pt x="137986" y="275973"/>
                  </a:lnTo>
                  <a:cubicBezTo>
                    <a:pt x="61327" y="275973"/>
                    <a:pt x="0" y="214645"/>
                    <a:pt x="0" y="137986"/>
                  </a:cubicBezTo>
                  <a:cubicBezTo>
                    <a:pt x="0" y="61327"/>
                    <a:pt x="61327" y="0"/>
                    <a:pt x="137986" y="0"/>
                  </a:cubicBezTo>
                  <a:cubicBezTo>
                    <a:pt x="214645" y="0"/>
                    <a:pt x="275973" y="61327"/>
                    <a:pt x="275973" y="137986"/>
                  </a:cubicBezTo>
                  <a:cubicBezTo>
                    <a:pt x="275973" y="214645"/>
                    <a:pt x="213466" y="275973"/>
                    <a:pt x="137986" y="275973"/>
                  </a:cubicBezTo>
                  <a:close/>
                </a:path>
              </a:pathLst>
            </a:custGeom>
            <a:solidFill>
              <a:srgbClr val="EE3124"/>
            </a:solidFill>
            <a:ln>
              <a:noFill/>
            </a:ln>
            <a:extLst>
              <a:ext uri="{91240B29-F687-4F45-9708-019B960494DF}">
                <a14:hiddenLine xmlns:a14="http://schemas.microsoft.com/office/drawing/2010/main" w="11774" cap="flat">
                  <a:solidFill>
                    <a:srgbClr val="000000"/>
                  </a:solidFill>
                  <a:prstDash val="solid"/>
                  <a:miter lim="800000"/>
                  <a:headEnd/>
                  <a:tailEnd/>
                </a14:hiddenLine>
              </a:ext>
            </a:extLst>
          </p:spPr>
          <p:txBody>
            <a:bodyPr anchor="ctr"/>
            <a:lstStyle/>
            <a:p>
              <a:endParaRPr lang="en-US"/>
            </a:p>
          </p:txBody>
        </p:sp>
        <p:sp>
          <p:nvSpPr>
            <p:cNvPr id="15" name="Freeform: Shape 14">
              <a:extLst>
                <a:ext uri="{FF2B5EF4-FFF2-40B4-BE49-F238E27FC236}">
                  <a16:creationId xmlns:a16="http://schemas.microsoft.com/office/drawing/2014/main" id="{F443AB9D-5564-41E9-A7FB-09ED364C3F82}"/>
                </a:ext>
              </a:extLst>
            </p:cNvPr>
            <p:cNvSpPr/>
            <p:nvPr/>
          </p:nvSpPr>
          <p:spPr>
            <a:xfrm rot="20917574">
              <a:off x="68092" y="-117492"/>
              <a:ext cx="823357" cy="1908236"/>
            </a:xfrm>
            <a:custGeom>
              <a:avLst/>
              <a:gdLst>
                <a:gd name="connsiteX0" fmla="*/ 823201 w 823200"/>
                <a:gd name="connsiteY0" fmla="*/ 1568563 h 1568562"/>
                <a:gd name="connsiteX1" fmla="*/ 0 w 823200"/>
                <a:gd name="connsiteY1" fmla="*/ 211107 h 1568562"/>
                <a:gd name="connsiteX2" fmla="*/ 567277 w 823200"/>
                <a:gd name="connsiteY2" fmla="*/ 0 h 1568562"/>
                <a:gd name="connsiteX0" fmla="*/ 823201 w 823201"/>
                <a:gd name="connsiteY0" fmla="*/ 1357456 h 1357456"/>
                <a:gd name="connsiteX1" fmla="*/ 0 w 823201"/>
                <a:gd name="connsiteY1" fmla="*/ 0 h 1357456"/>
                <a:gd name="connsiteX2" fmla="*/ 621802 w 823201"/>
                <a:gd name="connsiteY2" fmla="*/ 101947 h 1357456"/>
                <a:gd name="connsiteX3" fmla="*/ 823201 w 823201"/>
                <a:gd name="connsiteY3" fmla="*/ 1357456 h 1357456"/>
              </a:gdLst>
              <a:ahLst/>
              <a:cxnLst>
                <a:cxn ang="0">
                  <a:pos x="connsiteX0" y="connsiteY0"/>
                </a:cxn>
                <a:cxn ang="0">
                  <a:pos x="connsiteX1" y="connsiteY1"/>
                </a:cxn>
                <a:cxn ang="0">
                  <a:pos x="connsiteX2" y="connsiteY2"/>
                </a:cxn>
                <a:cxn ang="0">
                  <a:pos x="connsiteX3" y="connsiteY3"/>
                </a:cxn>
              </a:cxnLst>
              <a:rect l="l" t="t" r="r" b="b"/>
              <a:pathLst>
                <a:path w="823201" h="1357456">
                  <a:moveTo>
                    <a:pt x="823201" y="1357456"/>
                  </a:moveTo>
                  <a:lnTo>
                    <a:pt x="0" y="0"/>
                  </a:lnTo>
                  <a:lnTo>
                    <a:pt x="621802" y="101947"/>
                  </a:lnTo>
                  <a:cubicBezTo>
                    <a:pt x="707110" y="624801"/>
                    <a:pt x="737893" y="834602"/>
                    <a:pt x="823201" y="1357456"/>
                  </a:cubicBezTo>
                  <a:close/>
                </a:path>
              </a:pathLst>
            </a:custGeom>
            <a:solidFill>
              <a:schemeClr val="bg1">
                <a:lumMod val="65000"/>
              </a:schemeClr>
            </a:solidFill>
            <a:ln w="11774" cap="flat">
              <a:noFill/>
              <a:prstDash val="solid"/>
              <a:miter/>
            </a:ln>
          </p:spPr>
          <p:txBody>
            <a:bodyPr anchor="ctr"/>
            <a:lstStyle/>
            <a:p>
              <a:pPr eaLnBrk="1" hangingPunct="1">
                <a:defRPr/>
              </a:pPr>
              <a:endParaRPr lang="en-US" sz="5400"/>
            </a:p>
          </p:txBody>
        </p:sp>
      </p:grpSp>
      <p:sp>
        <p:nvSpPr>
          <p:cNvPr id="16" name="Rectangle 14">
            <a:extLst>
              <a:ext uri="{FF2B5EF4-FFF2-40B4-BE49-F238E27FC236}">
                <a16:creationId xmlns:a16="http://schemas.microsoft.com/office/drawing/2014/main" id="{4296D277-319A-4919-B89F-CDC0CD0B8FFB}"/>
              </a:ext>
            </a:extLst>
          </p:cNvPr>
          <p:cNvSpPr>
            <a:spLocks noChangeArrowheads="1"/>
          </p:cNvSpPr>
          <p:nvPr userDrawn="1"/>
        </p:nvSpPr>
        <p:spPr bwMode="auto">
          <a:xfrm>
            <a:off x="503238" y="4214813"/>
            <a:ext cx="4156075" cy="796925"/>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3600">
                <a:solidFill>
                  <a:schemeClr val="tx1"/>
                </a:solidFill>
                <a:latin typeface="Arial" panose="020B0604020202020204" pitchFamily="34" charset="0"/>
                <a:ea typeface="MS PGothic" panose="020B0600070205080204" pitchFamily="34" charset="-128"/>
              </a:defRPr>
            </a:lvl1pPr>
            <a:lvl2pPr marL="742950" indent="-285750">
              <a:defRPr sz="3600">
                <a:solidFill>
                  <a:schemeClr val="tx1"/>
                </a:solidFill>
                <a:latin typeface="Arial" panose="020B0604020202020204" pitchFamily="34" charset="0"/>
                <a:ea typeface="MS PGothic" panose="020B0600070205080204" pitchFamily="34" charset="-128"/>
              </a:defRPr>
            </a:lvl2pPr>
            <a:lvl3pPr marL="1143000" indent="-228600">
              <a:defRPr sz="3600">
                <a:solidFill>
                  <a:schemeClr val="tx1"/>
                </a:solidFill>
                <a:latin typeface="Arial" panose="020B0604020202020204" pitchFamily="34" charset="0"/>
                <a:ea typeface="MS PGothic" panose="020B0600070205080204" pitchFamily="34" charset="-128"/>
              </a:defRPr>
            </a:lvl3pPr>
            <a:lvl4pPr marL="1600200" indent="-228600">
              <a:defRPr sz="3600">
                <a:solidFill>
                  <a:schemeClr val="tx1"/>
                </a:solidFill>
                <a:latin typeface="Arial" panose="020B0604020202020204" pitchFamily="34" charset="0"/>
                <a:ea typeface="MS PGothic" panose="020B0600070205080204" pitchFamily="34" charset="-128"/>
              </a:defRPr>
            </a:lvl4pPr>
            <a:lvl5pPr marL="2057400" indent="-228600">
              <a:defRPr sz="36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9pPr>
          </a:lstStyle>
          <a:p>
            <a:pPr eaLnBrk="1" hangingPunct="1"/>
            <a:endParaRPr lang="en-US" altLang="en-US"/>
          </a:p>
        </p:txBody>
      </p:sp>
      <p:cxnSp>
        <p:nvCxnSpPr>
          <p:cNvPr id="17" name="Straight Connector 133">
            <a:extLst>
              <a:ext uri="{FF2B5EF4-FFF2-40B4-BE49-F238E27FC236}">
                <a16:creationId xmlns:a16="http://schemas.microsoft.com/office/drawing/2014/main" id="{509675E9-E0BF-4BF6-B9EA-972DB36C0C48}"/>
              </a:ext>
            </a:extLst>
          </p:cNvPr>
          <p:cNvCxnSpPr>
            <a:cxnSpLocks noChangeShapeType="1"/>
          </p:cNvCxnSpPr>
          <p:nvPr userDrawn="1"/>
        </p:nvCxnSpPr>
        <p:spPr bwMode="auto">
          <a:xfrm>
            <a:off x="0" y="4243388"/>
            <a:ext cx="43891200" cy="0"/>
          </a:xfrm>
          <a:prstGeom prst="line">
            <a:avLst/>
          </a:prstGeom>
          <a:noFill/>
          <a:ln w="117475">
            <a:solidFill>
              <a:srgbClr val="FF0000"/>
            </a:solidFill>
            <a:miter lim="800000"/>
            <a:headEnd/>
            <a:tailEnd/>
          </a:ln>
          <a:extLst>
            <a:ext uri="{909E8E84-426E-40DD-AFC4-6F175D3DCCD1}">
              <a14:hiddenFill xmlns:a14="http://schemas.microsoft.com/office/drawing/2010/main">
                <a:noFill/>
              </a14:hiddenFill>
            </a:ext>
          </a:extLst>
        </p:spPr>
      </p:cxnSp>
      <p:sp>
        <p:nvSpPr>
          <p:cNvPr id="10" name="Text Placeholder 10"/>
          <p:cNvSpPr>
            <a:spLocks noGrp="1"/>
          </p:cNvSpPr>
          <p:nvPr>
            <p:ph type="body" sz="quarter" idx="13"/>
          </p:nvPr>
        </p:nvSpPr>
        <p:spPr>
          <a:xfrm>
            <a:off x="5965618" y="445976"/>
            <a:ext cx="29744108" cy="2096178"/>
          </a:xfrm>
          <a:noFill/>
        </p:spPr>
        <p:txBody>
          <a:bodyPr lIns="0" tIns="0" rIns="0" bIns="0" anchor="b"/>
          <a:lstStyle>
            <a:lvl1pPr marL="0" indent="0">
              <a:lnSpc>
                <a:spcPct val="80000"/>
              </a:lnSpc>
              <a:spcBef>
                <a:spcPts val="0"/>
              </a:spcBef>
              <a:buNone/>
              <a:defRPr sz="8100" b="1">
                <a:solidFill>
                  <a:schemeClr val="bg1"/>
                </a:solidFill>
                <a:latin typeface="Arial Narrow" panose="020B0606020202030204" pitchFamily="34" charset="0"/>
              </a:defRPr>
            </a:lvl1pPr>
          </a:lstStyle>
          <a:p>
            <a:pPr lvl="0"/>
            <a:r>
              <a:rPr lang="en-US" dirty="0"/>
              <a:t>Click to edit Master text</a:t>
            </a:r>
          </a:p>
        </p:txBody>
      </p:sp>
      <p:sp>
        <p:nvSpPr>
          <p:cNvPr id="11" name="Text Placeholder 12"/>
          <p:cNvSpPr>
            <a:spLocks noGrp="1"/>
          </p:cNvSpPr>
          <p:nvPr>
            <p:ph type="body" sz="quarter" idx="14"/>
          </p:nvPr>
        </p:nvSpPr>
        <p:spPr>
          <a:xfrm>
            <a:off x="5965618" y="2673084"/>
            <a:ext cx="29744108" cy="637530"/>
          </a:xfrm>
        </p:spPr>
        <p:txBody>
          <a:bodyPr lIns="0" tIns="0" rIns="0" bIns="0"/>
          <a:lstStyle>
            <a:lvl1pPr marL="0" indent="0">
              <a:buNone/>
              <a:defRPr sz="4200" b="1">
                <a:solidFill>
                  <a:schemeClr val="bg1"/>
                </a:solidFill>
                <a:latin typeface="Arial Narrow" panose="020B0606020202030204" pitchFamily="34" charset="0"/>
              </a:defRPr>
            </a:lvl1pPr>
          </a:lstStyle>
          <a:p>
            <a:pPr lvl="0"/>
            <a:r>
              <a:rPr lang="en-US" dirty="0"/>
              <a:t>Click to edit Master</a:t>
            </a:r>
          </a:p>
        </p:txBody>
      </p:sp>
      <p:sp>
        <p:nvSpPr>
          <p:cNvPr id="12" name="Text Placeholder 14"/>
          <p:cNvSpPr>
            <a:spLocks noGrp="1"/>
          </p:cNvSpPr>
          <p:nvPr>
            <p:ph type="body" sz="quarter" idx="15"/>
          </p:nvPr>
        </p:nvSpPr>
        <p:spPr>
          <a:xfrm>
            <a:off x="5965618" y="3441547"/>
            <a:ext cx="29744108" cy="550424"/>
          </a:xfrm>
        </p:spPr>
        <p:txBody>
          <a:bodyPr lIns="0" tIns="0" rIns="0" bIns="0"/>
          <a:lstStyle>
            <a:lvl1pPr marL="0" indent="0">
              <a:buNone/>
              <a:defRPr sz="3000">
                <a:solidFill>
                  <a:schemeClr val="bg1"/>
                </a:solidFill>
                <a:latin typeface="Arial Narrow" panose="020B0606020202030204" pitchFamily="34" charset="0"/>
              </a:defRPr>
            </a:lvl1pPr>
          </a:lstStyle>
          <a:p>
            <a:pPr lvl="0"/>
            <a:r>
              <a:rPr lang="en-US" dirty="0"/>
              <a:t>Click to edit Master text styles</a:t>
            </a:r>
          </a:p>
        </p:txBody>
      </p:sp>
    </p:spTree>
    <p:extLst>
      <p:ext uri="{BB962C8B-B14F-4D97-AF65-F5344CB8AC3E}">
        <p14:creationId xmlns:p14="http://schemas.microsoft.com/office/powerpoint/2010/main" val="228077314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itle Slide">
    <p:bg>
      <p:bgPr>
        <a:solidFill>
          <a:schemeClr val="bg1"/>
        </a:solidFill>
        <a:effectLst/>
      </p:bgPr>
    </p:bg>
    <p:spTree>
      <p:nvGrpSpPr>
        <p:cNvPr id="1" name=""/>
        <p:cNvGrpSpPr/>
        <p:nvPr/>
      </p:nvGrpSpPr>
      <p:grpSpPr>
        <a:xfrm>
          <a:off x="0" y="0"/>
          <a:ext cx="0" cy="0"/>
          <a:chOff x="0" y="0"/>
          <a:chExt cx="0" cy="0"/>
        </a:xfrm>
      </p:grpSpPr>
      <p:sp>
        <p:nvSpPr>
          <p:cNvPr id="5" name="Rectangle 15">
            <a:extLst>
              <a:ext uri="{FF2B5EF4-FFF2-40B4-BE49-F238E27FC236}">
                <a16:creationId xmlns:a16="http://schemas.microsoft.com/office/drawing/2014/main" id="{38D32C90-EBF2-4E3A-A4D8-8F84EF06CCBD}"/>
              </a:ext>
            </a:extLst>
          </p:cNvPr>
          <p:cNvSpPr>
            <a:spLocks noChangeArrowheads="1"/>
          </p:cNvSpPr>
          <p:nvPr userDrawn="1"/>
        </p:nvSpPr>
        <p:spPr bwMode="auto">
          <a:xfrm>
            <a:off x="0" y="0"/>
            <a:ext cx="43891200" cy="4214813"/>
          </a:xfrm>
          <a:prstGeom prst="rect">
            <a:avLst/>
          </a:prstGeom>
          <a:solidFill>
            <a:schemeClr val="accent6"/>
          </a:solidFill>
          <a:ln>
            <a:noFill/>
          </a:ln>
        </p:spPr>
        <p:txBody>
          <a:bodyPr wrap="none" anchor="ct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eaLnBrk="1" hangingPunct="1">
              <a:defRPr/>
            </a:pPr>
            <a:endParaRPr lang="en-US" altLang="en-US" sz="4800"/>
          </a:p>
        </p:txBody>
      </p:sp>
      <p:pic>
        <p:nvPicPr>
          <p:cNvPr id="6" name="Picture 7" descr="MDAnderson Master Logo_Texas_V_Tagline_RGB REV.png">
            <a:extLst>
              <a:ext uri="{FF2B5EF4-FFF2-40B4-BE49-F238E27FC236}">
                <a16:creationId xmlns:a16="http://schemas.microsoft.com/office/drawing/2014/main" id="{195BA752-93B9-47EB-ABF9-B13908AF27B1}"/>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7574538" y="1166813"/>
            <a:ext cx="5102225" cy="2468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Graphic 5">
            <a:extLst>
              <a:ext uri="{FF2B5EF4-FFF2-40B4-BE49-F238E27FC236}">
                <a16:creationId xmlns:a16="http://schemas.microsoft.com/office/drawing/2014/main" id="{2C5D302F-4A40-4BA5-9775-B3D62395793D}"/>
              </a:ext>
            </a:extLst>
          </p:cNvPr>
          <p:cNvGrpSpPr>
            <a:grpSpLocks/>
          </p:cNvGrpSpPr>
          <p:nvPr userDrawn="1"/>
        </p:nvGrpSpPr>
        <p:grpSpPr bwMode="auto">
          <a:xfrm>
            <a:off x="749300" y="-160338"/>
            <a:ext cx="4408488" cy="4797426"/>
            <a:chOff x="68092" y="-117492"/>
            <a:chExt cx="3089816" cy="3362501"/>
          </a:xfrm>
        </p:grpSpPr>
        <p:sp>
          <p:nvSpPr>
            <p:cNvPr id="8" name="Freeform: Shape 7">
              <a:extLst>
                <a:ext uri="{FF2B5EF4-FFF2-40B4-BE49-F238E27FC236}">
                  <a16:creationId xmlns:a16="http://schemas.microsoft.com/office/drawing/2014/main" id="{DAF235A3-F0F1-4120-991E-9DB494AB5FF6}"/>
                </a:ext>
              </a:extLst>
            </p:cNvPr>
            <p:cNvSpPr/>
            <p:nvPr/>
          </p:nvSpPr>
          <p:spPr>
            <a:xfrm>
              <a:off x="245003" y="330916"/>
              <a:ext cx="2912905" cy="2914093"/>
            </a:xfrm>
            <a:custGeom>
              <a:avLst/>
              <a:gdLst>
                <a:gd name="connsiteX0" fmla="*/ 2913045 w 2913045"/>
                <a:gd name="connsiteY0" fmla="*/ 1456523 h 2913045"/>
                <a:gd name="connsiteX1" fmla="*/ 1456522 w 2913045"/>
                <a:gd name="connsiteY1" fmla="*/ 2913045 h 2913045"/>
                <a:gd name="connsiteX2" fmla="*/ 0 w 2913045"/>
                <a:gd name="connsiteY2" fmla="*/ 1456523 h 2913045"/>
                <a:gd name="connsiteX3" fmla="*/ 1456522 w 2913045"/>
                <a:gd name="connsiteY3" fmla="*/ 0 h 2913045"/>
                <a:gd name="connsiteX4" fmla="*/ 2913045 w 2913045"/>
                <a:gd name="connsiteY4" fmla="*/ 1456523 h 29130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13045" h="2913045">
                  <a:moveTo>
                    <a:pt x="2913045" y="1456523"/>
                  </a:moveTo>
                  <a:cubicBezTo>
                    <a:pt x="2913045" y="2260938"/>
                    <a:pt x="2260938" y="2913045"/>
                    <a:pt x="1456522" y="2913045"/>
                  </a:cubicBezTo>
                  <a:cubicBezTo>
                    <a:pt x="652107" y="2913045"/>
                    <a:pt x="0" y="2260938"/>
                    <a:pt x="0" y="1456523"/>
                  </a:cubicBezTo>
                  <a:cubicBezTo>
                    <a:pt x="0" y="652107"/>
                    <a:pt x="652107" y="0"/>
                    <a:pt x="1456522" y="0"/>
                  </a:cubicBezTo>
                  <a:cubicBezTo>
                    <a:pt x="2260938" y="0"/>
                    <a:pt x="2913045" y="652107"/>
                    <a:pt x="2913045" y="1456523"/>
                  </a:cubicBezTo>
                  <a:close/>
                </a:path>
              </a:pathLst>
            </a:custGeom>
            <a:noFill/>
            <a:ln w="70823" cap="rnd">
              <a:solidFill>
                <a:schemeClr val="bg1">
                  <a:lumMod val="65000"/>
                </a:schemeClr>
              </a:solidFill>
              <a:prstDash val="solid"/>
              <a:miter/>
            </a:ln>
          </p:spPr>
          <p:txBody>
            <a:bodyPr anchor="ctr"/>
            <a:lstStyle/>
            <a:p>
              <a:pPr eaLnBrk="1" hangingPunct="1">
                <a:defRPr/>
              </a:pPr>
              <a:endParaRPr lang="en-US" sz="5400"/>
            </a:p>
          </p:txBody>
        </p:sp>
        <p:sp>
          <p:nvSpPr>
            <p:cNvPr id="9" name="Freeform: Shape 10">
              <a:extLst>
                <a:ext uri="{FF2B5EF4-FFF2-40B4-BE49-F238E27FC236}">
                  <a16:creationId xmlns:a16="http://schemas.microsoft.com/office/drawing/2014/main" id="{17E1B9EF-E15D-42BA-972D-74B32C6AB5AD}"/>
                </a:ext>
              </a:extLst>
            </p:cNvPr>
            <p:cNvSpPr>
              <a:spLocks/>
            </p:cNvSpPr>
            <p:nvPr/>
          </p:nvSpPr>
          <p:spPr bwMode="auto">
            <a:xfrm>
              <a:off x="1351558" y="705290"/>
              <a:ext cx="559021" cy="559021"/>
            </a:xfrm>
            <a:custGeom>
              <a:avLst/>
              <a:gdLst>
                <a:gd name="T0" fmla="*/ 279511 w 559021"/>
                <a:gd name="T1" fmla="*/ 559022 h 559021"/>
                <a:gd name="T2" fmla="*/ 279511 w 559021"/>
                <a:gd name="T3" fmla="*/ 559022 h 559021"/>
                <a:gd name="T4" fmla="*/ 0 w 559021"/>
                <a:gd name="T5" fmla="*/ 279511 h 559021"/>
                <a:gd name="T6" fmla="*/ 0 w 559021"/>
                <a:gd name="T7" fmla="*/ 279511 h 559021"/>
                <a:gd name="T8" fmla="*/ 279511 w 559021"/>
                <a:gd name="T9" fmla="*/ 0 h 559021"/>
                <a:gd name="T10" fmla="*/ 279511 w 559021"/>
                <a:gd name="T11" fmla="*/ 0 h 559021"/>
                <a:gd name="T12" fmla="*/ 559022 w 559021"/>
                <a:gd name="T13" fmla="*/ 279511 h 559021"/>
                <a:gd name="T14" fmla="*/ 559022 w 559021"/>
                <a:gd name="T15" fmla="*/ 279511 h 559021"/>
                <a:gd name="T16" fmla="*/ 279511 w 559021"/>
                <a:gd name="T17" fmla="*/ 559022 h 55902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59021" h="559021">
                  <a:moveTo>
                    <a:pt x="279511" y="559022"/>
                  </a:moveTo>
                  <a:lnTo>
                    <a:pt x="279511" y="559022"/>
                  </a:lnTo>
                  <a:cubicBezTo>
                    <a:pt x="125013" y="559022"/>
                    <a:pt x="0" y="434008"/>
                    <a:pt x="0" y="279511"/>
                  </a:cubicBezTo>
                  <a:cubicBezTo>
                    <a:pt x="0" y="125013"/>
                    <a:pt x="125013" y="0"/>
                    <a:pt x="279511" y="0"/>
                  </a:cubicBezTo>
                  <a:cubicBezTo>
                    <a:pt x="434008" y="0"/>
                    <a:pt x="559022" y="125013"/>
                    <a:pt x="559022" y="279511"/>
                  </a:cubicBezTo>
                  <a:cubicBezTo>
                    <a:pt x="559022" y="434008"/>
                    <a:pt x="434008" y="559022"/>
                    <a:pt x="279511" y="559022"/>
                  </a:cubicBezTo>
                  <a:close/>
                </a:path>
              </a:pathLst>
            </a:custGeom>
            <a:solidFill>
              <a:srgbClr val="F2613F"/>
            </a:solidFill>
            <a:ln>
              <a:noFill/>
            </a:ln>
            <a:extLst>
              <a:ext uri="{91240B29-F687-4F45-9708-019B960494DF}">
                <a14:hiddenLine xmlns:a14="http://schemas.microsoft.com/office/drawing/2010/main" w="11774" cap="flat">
                  <a:solidFill>
                    <a:srgbClr val="000000"/>
                  </a:solidFill>
                  <a:prstDash val="solid"/>
                  <a:miter lim="800000"/>
                  <a:headEnd/>
                  <a:tailEnd/>
                </a14:hiddenLine>
              </a:ext>
            </a:extLst>
          </p:spPr>
          <p:txBody>
            <a:bodyPr anchor="ctr"/>
            <a:lstStyle/>
            <a:p>
              <a:endParaRPr lang="en-US"/>
            </a:p>
          </p:txBody>
        </p:sp>
        <p:sp>
          <p:nvSpPr>
            <p:cNvPr id="13" name="Freeform: Shape 11">
              <a:extLst>
                <a:ext uri="{FF2B5EF4-FFF2-40B4-BE49-F238E27FC236}">
                  <a16:creationId xmlns:a16="http://schemas.microsoft.com/office/drawing/2014/main" id="{9953D55A-93C5-47E1-B161-5CAE68E26D7E}"/>
                </a:ext>
              </a:extLst>
            </p:cNvPr>
            <p:cNvSpPr>
              <a:spLocks/>
            </p:cNvSpPr>
            <p:nvPr/>
          </p:nvSpPr>
          <p:spPr bwMode="auto">
            <a:xfrm>
              <a:off x="1853970" y="1207702"/>
              <a:ext cx="785460" cy="785460"/>
            </a:xfrm>
            <a:custGeom>
              <a:avLst/>
              <a:gdLst>
                <a:gd name="T0" fmla="*/ 392730 w 785460"/>
                <a:gd name="T1" fmla="*/ 785461 h 785460"/>
                <a:gd name="T2" fmla="*/ 392730 w 785460"/>
                <a:gd name="T3" fmla="*/ 785461 h 785460"/>
                <a:gd name="T4" fmla="*/ 0 w 785460"/>
                <a:gd name="T5" fmla="*/ 392730 h 785460"/>
                <a:gd name="T6" fmla="*/ 0 w 785460"/>
                <a:gd name="T7" fmla="*/ 392730 h 785460"/>
                <a:gd name="T8" fmla="*/ 392730 w 785460"/>
                <a:gd name="T9" fmla="*/ 0 h 785460"/>
                <a:gd name="T10" fmla="*/ 392730 w 785460"/>
                <a:gd name="T11" fmla="*/ 0 h 785460"/>
                <a:gd name="T12" fmla="*/ 785461 w 785460"/>
                <a:gd name="T13" fmla="*/ 392730 h 785460"/>
                <a:gd name="T14" fmla="*/ 785461 w 785460"/>
                <a:gd name="T15" fmla="*/ 392730 h 785460"/>
                <a:gd name="T16" fmla="*/ 392730 w 785460"/>
                <a:gd name="T17" fmla="*/ 785461 h 78546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85460" h="785460">
                  <a:moveTo>
                    <a:pt x="392730" y="785461"/>
                  </a:moveTo>
                  <a:lnTo>
                    <a:pt x="392730" y="785461"/>
                  </a:lnTo>
                  <a:cubicBezTo>
                    <a:pt x="175726" y="785461"/>
                    <a:pt x="0" y="609735"/>
                    <a:pt x="0" y="392730"/>
                  </a:cubicBezTo>
                  <a:cubicBezTo>
                    <a:pt x="0" y="175726"/>
                    <a:pt x="175726" y="0"/>
                    <a:pt x="392730" y="0"/>
                  </a:cubicBezTo>
                  <a:cubicBezTo>
                    <a:pt x="609735" y="0"/>
                    <a:pt x="785461" y="175726"/>
                    <a:pt x="785461" y="392730"/>
                  </a:cubicBezTo>
                  <a:cubicBezTo>
                    <a:pt x="785461" y="609735"/>
                    <a:pt x="609735" y="785461"/>
                    <a:pt x="392730" y="785461"/>
                  </a:cubicBezTo>
                  <a:close/>
                </a:path>
              </a:pathLst>
            </a:custGeom>
            <a:solidFill>
              <a:srgbClr val="F58765"/>
            </a:solidFill>
            <a:ln>
              <a:noFill/>
            </a:ln>
            <a:extLst>
              <a:ext uri="{91240B29-F687-4F45-9708-019B960494DF}">
                <a14:hiddenLine xmlns:a14="http://schemas.microsoft.com/office/drawing/2010/main" w="11774" cap="flat">
                  <a:solidFill>
                    <a:srgbClr val="000000"/>
                  </a:solidFill>
                  <a:prstDash val="solid"/>
                  <a:miter lim="800000"/>
                  <a:headEnd/>
                  <a:tailEnd/>
                </a14:hiddenLine>
              </a:ext>
            </a:extLst>
          </p:spPr>
          <p:txBody>
            <a:bodyPr anchor="ctr"/>
            <a:lstStyle/>
            <a:p>
              <a:endParaRPr lang="en-US"/>
            </a:p>
          </p:txBody>
        </p:sp>
        <p:sp>
          <p:nvSpPr>
            <p:cNvPr id="14" name="Freeform: Shape 12">
              <a:extLst>
                <a:ext uri="{FF2B5EF4-FFF2-40B4-BE49-F238E27FC236}">
                  <a16:creationId xmlns:a16="http://schemas.microsoft.com/office/drawing/2014/main" id="{9573D683-F6C1-460B-9BF8-C4B1CA7187D9}"/>
                </a:ext>
              </a:extLst>
            </p:cNvPr>
            <p:cNvSpPr>
              <a:spLocks/>
            </p:cNvSpPr>
            <p:nvPr/>
          </p:nvSpPr>
          <p:spPr bwMode="auto">
            <a:xfrm>
              <a:off x="1011899" y="1714831"/>
              <a:ext cx="275972" cy="275972"/>
            </a:xfrm>
            <a:custGeom>
              <a:avLst/>
              <a:gdLst>
                <a:gd name="T0" fmla="*/ 137986 w 275972"/>
                <a:gd name="T1" fmla="*/ 275973 h 275972"/>
                <a:gd name="T2" fmla="*/ 137986 w 275972"/>
                <a:gd name="T3" fmla="*/ 275973 h 275972"/>
                <a:gd name="T4" fmla="*/ 0 w 275972"/>
                <a:gd name="T5" fmla="*/ 137986 h 275972"/>
                <a:gd name="T6" fmla="*/ 0 w 275972"/>
                <a:gd name="T7" fmla="*/ 137986 h 275972"/>
                <a:gd name="T8" fmla="*/ 137986 w 275972"/>
                <a:gd name="T9" fmla="*/ 0 h 275972"/>
                <a:gd name="T10" fmla="*/ 137986 w 275972"/>
                <a:gd name="T11" fmla="*/ 0 h 275972"/>
                <a:gd name="T12" fmla="*/ 275973 w 275972"/>
                <a:gd name="T13" fmla="*/ 137986 h 275972"/>
                <a:gd name="T14" fmla="*/ 275973 w 275972"/>
                <a:gd name="T15" fmla="*/ 137986 h 275972"/>
                <a:gd name="T16" fmla="*/ 137986 w 275972"/>
                <a:gd name="T17" fmla="*/ 275973 h 2759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75972" h="275972">
                  <a:moveTo>
                    <a:pt x="137986" y="275973"/>
                  </a:moveTo>
                  <a:lnTo>
                    <a:pt x="137986" y="275973"/>
                  </a:lnTo>
                  <a:cubicBezTo>
                    <a:pt x="61327" y="275973"/>
                    <a:pt x="0" y="214645"/>
                    <a:pt x="0" y="137986"/>
                  </a:cubicBezTo>
                  <a:cubicBezTo>
                    <a:pt x="0" y="61327"/>
                    <a:pt x="61327" y="0"/>
                    <a:pt x="137986" y="0"/>
                  </a:cubicBezTo>
                  <a:cubicBezTo>
                    <a:pt x="214645" y="0"/>
                    <a:pt x="275973" y="61327"/>
                    <a:pt x="275973" y="137986"/>
                  </a:cubicBezTo>
                  <a:cubicBezTo>
                    <a:pt x="275973" y="214645"/>
                    <a:pt x="213466" y="275973"/>
                    <a:pt x="137986" y="275973"/>
                  </a:cubicBezTo>
                  <a:close/>
                </a:path>
              </a:pathLst>
            </a:custGeom>
            <a:solidFill>
              <a:srgbClr val="EE3124"/>
            </a:solidFill>
            <a:ln>
              <a:noFill/>
            </a:ln>
            <a:extLst>
              <a:ext uri="{91240B29-F687-4F45-9708-019B960494DF}">
                <a14:hiddenLine xmlns:a14="http://schemas.microsoft.com/office/drawing/2010/main" w="11774" cap="flat">
                  <a:solidFill>
                    <a:srgbClr val="000000"/>
                  </a:solidFill>
                  <a:prstDash val="solid"/>
                  <a:miter lim="800000"/>
                  <a:headEnd/>
                  <a:tailEnd/>
                </a14:hiddenLine>
              </a:ext>
            </a:extLst>
          </p:spPr>
          <p:txBody>
            <a:bodyPr anchor="ctr"/>
            <a:lstStyle/>
            <a:p>
              <a:endParaRPr lang="en-US"/>
            </a:p>
          </p:txBody>
        </p:sp>
        <p:sp>
          <p:nvSpPr>
            <p:cNvPr id="15" name="Freeform: Shape 14">
              <a:extLst>
                <a:ext uri="{FF2B5EF4-FFF2-40B4-BE49-F238E27FC236}">
                  <a16:creationId xmlns:a16="http://schemas.microsoft.com/office/drawing/2014/main" id="{A1DA8A3A-45D3-453B-834F-A3DA4B667C6B}"/>
                </a:ext>
              </a:extLst>
            </p:cNvPr>
            <p:cNvSpPr/>
            <p:nvPr/>
          </p:nvSpPr>
          <p:spPr>
            <a:xfrm rot="20917574">
              <a:off x="68092" y="-117492"/>
              <a:ext cx="823357" cy="1908236"/>
            </a:xfrm>
            <a:custGeom>
              <a:avLst/>
              <a:gdLst>
                <a:gd name="connsiteX0" fmla="*/ 823201 w 823200"/>
                <a:gd name="connsiteY0" fmla="*/ 1568563 h 1568562"/>
                <a:gd name="connsiteX1" fmla="*/ 0 w 823200"/>
                <a:gd name="connsiteY1" fmla="*/ 211107 h 1568562"/>
                <a:gd name="connsiteX2" fmla="*/ 567277 w 823200"/>
                <a:gd name="connsiteY2" fmla="*/ 0 h 1568562"/>
                <a:gd name="connsiteX0" fmla="*/ 823201 w 823201"/>
                <a:gd name="connsiteY0" fmla="*/ 1357456 h 1357456"/>
                <a:gd name="connsiteX1" fmla="*/ 0 w 823201"/>
                <a:gd name="connsiteY1" fmla="*/ 0 h 1357456"/>
                <a:gd name="connsiteX2" fmla="*/ 621802 w 823201"/>
                <a:gd name="connsiteY2" fmla="*/ 101947 h 1357456"/>
                <a:gd name="connsiteX3" fmla="*/ 823201 w 823201"/>
                <a:gd name="connsiteY3" fmla="*/ 1357456 h 1357456"/>
              </a:gdLst>
              <a:ahLst/>
              <a:cxnLst>
                <a:cxn ang="0">
                  <a:pos x="connsiteX0" y="connsiteY0"/>
                </a:cxn>
                <a:cxn ang="0">
                  <a:pos x="connsiteX1" y="connsiteY1"/>
                </a:cxn>
                <a:cxn ang="0">
                  <a:pos x="connsiteX2" y="connsiteY2"/>
                </a:cxn>
                <a:cxn ang="0">
                  <a:pos x="connsiteX3" y="connsiteY3"/>
                </a:cxn>
              </a:cxnLst>
              <a:rect l="l" t="t" r="r" b="b"/>
              <a:pathLst>
                <a:path w="823201" h="1357456">
                  <a:moveTo>
                    <a:pt x="823201" y="1357456"/>
                  </a:moveTo>
                  <a:lnTo>
                    <a:pt x="0" y="0"/>
                  </a:lnTo>
                  <a:lnTo>
                    <a:pt x="621802" y="101947"/>
                  </a:lnTo>
                  <a:cubicBezTo>
                    <a:pt x="707110" y="624801"/>
                    <a:pt x="737893" y="834602"/>
                    <a:pt x="823201" y="1357456"/>
                  </a:cubicBezTo>
                  <a:close/>
                </a:path>
              </a:pathLst>
            </a:custGeom>
            <a:solidFill>
              <a:schemeClr val="bg1">
                <a:lumMod val="65000"/>
              </a:schemeClr>
            </a:solidFill>
            <a:ln w="11774" cap="flat">
              <a:noFill/>
              <a:prstDash val="solid"/>
              <a:miter/>
            </a:ln>
          </p:spPr>
          <p:txBody>
            <a:bodyPr anchor="ctr"/>
            <a:lstStyle/>
            <a:p>
              <a:pPr eaLnBrk="1" hangingPunct="1">
                <a:defRPr/>
              </a:pPr>
              <a:endParaRPr lang="en-US" sz="5400"/>
            </a:p>
          </p:txBody>
        </p:sp>
      </p:grpSp>
      <p:sp>
        <p:nvSpPr>
          <p:cNvPr id="16" name="Rectangle 14">
            <a:extLst>
              <a:ext uri="{FF2B5EF4-FFF2-40B4-BE49-F238E27FC236}">
                <a16:creationId xmlns:a16="http://schemas.microsoft.com/office/drawing/2014/main" id="{02023F2D-8599-4716-9710-DBD985A8DF3C}"/>
              </a:ext>
            </a:extLst>
          </p:cNvPr>
          <p:cNvSpPr>
            <a:spLocks noChangeArrowheads="1"/>
          </p:cNvSpPr>
          <p:nvPr userDrawn="1"/>
        </p:nvSpPr>
        <p:spPr bwMode="auto">
          <a:xfrm>
            <a:off x="503238" y="4214813"/>
            <a:ext cx="4156075" cy="796925"/>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3600">
                <a:solidFill>
                  <a:schemeClr val="tx1"/>
                </a:solidFill>
                <a:latin typeface="Arial" panose="020B0604020202020204" pitchFamily="34" charset="0"/>
                <a:ea typeface="MS PGothic" panose="020B0600070205080204" pitchFamily="34" charset="-128"/>
              </a:defRPr>
            </a:lvl1pPr>
            <a:lvl2pPr marL="742950" indent="-285750">
              <a:defRPr sz="3600">
                <a:solidFill>
                  <a:schemeClr val="tx1"/>
                </a:solidFill>
                <a:latin typeface="Arial" panose="020B0604020202020204" pitchFamily="34" charset="0"/>
                <a:ea typeface="MS PGothic" panose="020B0600070205080204" pitchFamily="34" charset="-128"/>
              </a:defRPr>
            </a:lvl2pPr>
            <a:lvl3pPr marL="1143000" indent="-228600">
              <a:defRPr sz="3600">
                <a:solidFill>
                  <a:schemeClr val="tx1"/>
                </a:solidFill>
                <a:latin typeface="Arial" panose="020B0604020202020204" pitchFamily="34" charset="0"/>
                <a:ea typeface="MS PGothic" panose="020B0600070205080204" pitchFamily="34" charset="-128"/>
              </a:defRPr>
            </a:lvl3pPr>
            <a:lvl4pPr marL="1600200" indent="-228600">
              <a:defRPr sz="3600">
                <a:solidFill>
                  <a:schemeClr val="tx1"/>
                </a:solidFill>
                <a:latin typeface="Arial" panose="020B0604020202020204" pitchFamily="34" charset="0"/>
                <a:ea typeface="MS PGothic" panose="020B0600070205080204" pitchFamily="34" charset="-128"/>
              </a:defRPr>
            </a:lvl4pPr>
            <a:lvl5pPr marL="2057400" indent="-228600">
              <a:defRPr sz="36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9pPr>
          </a:lstStyle>
          <a:p>
            <a:pPr eaLnBrk="1" hangingPunct="1"/>
            <a:endParaRPr lang="en-US" altLang="en-US"/>
          </a:p>
        </p:txBody>
      </p:sp>
      <p:cxnSp>
        <p:nvCxnSpPr>
          <p:cNvPr id="17" name="Straight Connector 133">
            <a:extLst>
              <a:ext uri="{FF2B5EF4-FFF2-40B4-BE49-F238E27FC236}">
                <a16:creationId xmlns:a16="http://schemas.microsoft.com/office/drawing/2014/main" id="{3E96F11A-E66F-4908-A380-6A92273E9E70}"/>
              </a:ext>
            </a:extLst>
          </p:cNvPr>
          <p:cNvCxnSpPr>
            <a:cxnSpLocks noChangeShapeType="1"/>
          </p:cNvCxnSpPr>
          <p:nvPr userDrawn="1"/>
        </p:nvCxnSpPr>
        <p:spPr bwMode="auto">
          <a:xfrm>
            <a:off x="0" y="4243388"/>
            <a:ext cx="43891200" cy="0"/>
          </a:xfrm>
          <a:prstGeom prst="line">
            <a:avLst/>
          </a:prstGeom>
          <a:noFill/>
          <a:ln w="117475">
            <a:solidFill>
              <a:srgbClr val="FF0000"/>
            </a:solidFill>
            <a:miter lim="800000"/>
            <a:headEnd/>
            <a:tailEnd/>
          </a:ln>
          <a:extLst>
            <a:ext uri="{909E8E84-426E-40DD-AFC4-6F175D3DCCD1}">
              <a14:hiddenFill xmlns:a14="http://schemas.microsoft.com/office/drawing/2010/main">
                <a:noFill/>
              </a14:hiddenFill>
            </a:ext>
          </a:extLst>
        </p:spPr>
      </p:cxnSp>
      <p:sp>
        <p:nvSpPr>
          <p:cNvPr id="10" name="Text Placeholder 10"/>
          <p:cNvSpPr>
            <a:spLocks noGrp="1"/>
          </p:cNvSpPr>
          <p:nvPr>
            <p:ph type="body" sz="quarter" idx="13"/>
          </p:nvPr>
        </p:nvSpPr>
        <p:spPr>
          <a:xfrm>
            <a:off x="5972731" y="445976"/>
            <a:ext cx="29773091" cy="2096178"/>
          </a:xfrm>
          <a:noFill/>
        </p:spPr>
        <p:txBody>
          <a:bodyPr lIns="0" tIns="0" rIns="0" bIns="0" anchor="b"/>
          <a:lstStyle>
            <a:lvl1pPr marL="0" indent="0">
              <a:lnSpc>
                <a:spcPct val="80000"/>
              </a:lnSpc>
              <a:spcBef>
                <a:spcPts val="0"/>
              </a:spcBef>
              <a:buNone/>
              <a:defRPr sz="8100" b="1">
                <a:solidFill>
                  <a:schemeClr val="bg1"/>
                </a:solidFill>
                <a:latin typeface="Arial Narrow" panose="020B0606020202030204" pitchFamily="34" charset="0"/>
              </a:defRPr>
            </a:lvl1pPr>
          </a:lstStyle>
          <a:p>
            <a:pPr lvl="0"/>
            <a:r>
              <a:rPr lang="en-US" dirty="0"/>
              <a:t>Click to edit Master text</a:t>
            </a:r>
          </a:p>
        </p:txBody>
      </p:sp>
      <p:sp>
        <p:nvSpPr>
          <p:cNvPr id="11" name="Text Placeholder 12"/>
          <p:cNvSpPr>
            <a:spLocks noGrp="1"/>
          </p:cNvSpPr>
          <p:nvPr>
            <p:ph type="body" sz="quarter" idx="14"/>
          </p:nvPr>
        </p:nvSpPr>
        <p:spPr>
          <a:xfrm>
            <a:off x="5972731" y="2673084"/>
            <a:ext cx="29773091" cy="637530"/>
          </a:xfrm>
        </p:spPr>
        <p:txBody>
          <a:bodyPr lIns="0" tIns="0" rIns="0" bIns="0"/>
          <a:lstStyle>
            <a:lvl1pPr marL="0" indent="0">
              <a:buNone/>
              <a:defRPr sz="4200" b="1">
                <a:solidFill>
                  <a:schemeClr val="bg1"/>
                </a:solidFill>
                <a:latin typeface="Arial Narrow" panose="020B0606020202030204" pitchFamily="34" charset="0"/>
              </a:defRPr>
            </a:lvl1pPr>
          </a:lstStyle>
          <a:p>
            <a:pPr lvl="0"/>
            <a:r>
              <a:rPr lang="en-US" dirty="0"/>
              <a:t>Click to edit Master</a:t>
            </a:r>
          </a:p>
        </p:txBody>
      </p:sp>
      <p:sp>
        <p:nvSpPr>
          <p:cNvPr id="12" name="Text Placeholder 14"/>
          <p:cNvSpPr>
            <a:spLocks noGrp="1"/>
          </p:cNvSpPr>
          <p:nvPr>
            <p:ph type="body" sz="quarter" idx="15"/>
          </p:nvPr>
        </p:nvSpPr>
        <p:spPr>
          <a:xfrm>
            <a:off x="5972731" y="3441547"/>
            <a:ext cx="29773091" cy="550424"/>
          </a:xfrm>
        </p:spPr>
        <p:txBody>
          <a:bodyPr lIns="0" tIns="0" rIns="0" bIns="0"/>
          <a:lstStyle>
            <a:lvl1pPr marL="0" indent="0">
              <a:buNone/>
              <a:defRPr sz="3000">
                <a:solidFill>
                  <a:schemeClr val="bg1"/>
                </a:solidFill>
                <a:latin typeface="Arial Narrow" panose="020B0606020202030204" pitchFamily="34" charset="0"/>
              </a:defRPr>
            </a:lvl1pPr>
          </a:lstStyle>
          <a:p>
            <a:pPr lvl="0"/>
            <a:r>
              <a:rPr lang="en-US" dirty="0"/>
              <a:t>Click to edit Master text styles</a:t>
            </a:r>
          </a:p>
        </p:txBody>
      </p:sp>
    </p:spTree>
    <p:extLst>
      <p:ext uri="{BB962C8B-B14F-4D97-AF65-F5344CB8AC3E}">
        <p14:creationId xmlns:p14="http://schemas.microsoft.com/office/powerpoint/2010/main" val="523811733"/>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Title Slide">
    <p:bg>
      <p:bgPr>
        <a:solidFill>
          <a:schemeClr val="bg1"/>
        </a:solidFill>
        <a:effectLst/>
      </p:bgPr>
    </p:bg>
    <p:spTree>
      <p:nvGrpSpPr>
        <p:cNvPr id="1" name=""/>
        <p:cNvGrpSpPr/>
        <p:nvPr/>
      </p:nvGrpSpPr>
      <p:grpSpPr>
        <a:xfrm>
          <a:off x="0" y="0"/>
          <a:ext cx="0" cy="0"/>
          <a:chOff x="0" y="0"/>
          <a:chExt cx="0" cy="0"/>
        </a:xfrm>
      </p:grpSpPr>
      <p:sp>
        <p:nvSpPr>
          <p:cNvPr id="5" name="Rectangle 15">
            <a:extLst>
              <a:ext uri="{FF2B5EF4-FFF2-40B4-BE49-F238E27FC236}">
                <a16:creationId xmlns:a16="http://schemas.microsoft.com/office/drawing/2014/main" id="{5B342DF0-9F52-4BE2-9B95-4C312D74167D}"/>
              </a:ext>
            </a:extLst>
          </p:cNvPr>
          <p:cNvSpPr>
            <a:spLocks noChangeArrowheads="1"/>
          </p:cNvSpPr>
          <p:nvPr userDrawn="1"/>
        </p:nvSpPr>
        <p:spPr bwMode="auto">
          <a:xfrm>
            <a:off x="0" y="0"/>
            <a:ext cx="43891200" cy="4214813"/>
          </a:xfrm>
          <a:prstGeom prst="rect">
            <a:avLst/>
          </a:prstGeom>
          <a:solidFill>
            <a:schemeClr val="tx1">
              <a:lumMod val="50000"/>
            </a:schemeClr>
          </a:solidFill>
          <a:ln>
            <a:noFill/>
          </a:ln>
        </p:spPr>
        <p:txBody>
          <a:bodyPr wrap="none" anchor="ct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eaLnBrk="1" hangingPunct="1">
              <a:defRPr/>
            </a:pPr>
            <a:endParaRPr lang="en-US" altLang="en-US" sz="4800"/>
          </a:p>
        </p:txBody>
      </p:sp>
      <p:pic>
        <p:nvPicPr>
          <p:cNvPr id="6" name="Picture 7" descr="MDAnderson Master Logo_Texas_V_Tagline_RGB REV.png">
            <a:extLst>
              <a:ext uri="{FF2B5EF4-FFF2-40B4-BE49-F238E27FC236}">
                <a16:creationId xmlns:a16="http://schemas.microsoft.com/office/drawing/2014/main" id="{0941C797-7988-492E-A872-791F6CD4947E}"/>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7574538" y="1166813"/>
            <a:ext cx="5102225" cy="2468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14">
            <a:extLst>
              <a:ext uri="{FF2B5EF4-FFF2-40B4-BE49-F238E27FC236}">
                <a16:creationId xmlns:a16="http://schemas.microsoft.com/office/drawing/2014/main" id="{0948B6F6-6CF4-46CC-BF9F-C1F306E7FFB0}"/>
              </a:ext>
            </a:extLst>
          </p:cNvPr>
          <p:cNvSpPr>
            <a:spLocks noChangeArrowheads="1"/>
          </p:cNvSpPr>
          <p:nvPr userDrawn="1"/>
        </p:nvSpPr>
        <p:spPr bwMode="auto">
          <a:xfrm>
            <a:off x="503238" y="4214813"/>
            <a:ext cx="4156075" cy="796925"/>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3600">
                <a:solidFill>
                  <a:schemeClr val="tx1"/>
                </a:solidFill>
                <a:latin typeface="Arial" panose="020B0604020202020204" pitchFamily="34" charset="0"/>
                <a:ea typeface="MS PGothic" panose="020B0600070205080204" pitchFamily="34" charset="-128"/>
              </a:defRPr>
            </a:lvl1pPr>
            <a:lvl2pPr marL="742950" indent="-285750">
              <a:defRPr sz="3600">
                <a:solidFill>
                  <a:schemeClr val="tx1"/>
                </a:solidFill>
                <a:latin typeface="Arial" panose="020B0604020202020204" pitchFamily="34" charset="0"/>
                <a:ea typeface="MS PGothic" panose="020B0600070205080204" pitchFamily="34" charset="-128"/>
              </a:defRPr>
            </a:lvl2pPr>
            <a:lvl3pPr marL="1143000" indent="-228600">
              <a:defRPr sz="3600">
                <a:solidFill>
                  <a:schemeClr val="tx1"/>
                </a:solidFill>
                <a:latin typeface="Arial" panose="020B0604020202020204" pitchFamily="34" charset="0"/>
                <a:ea typeface="MS PGothic" panose="020B0600070205080204" pitchFamily="34" charset="-128"/>
              </a:defRPr>
            </a:lvl3pPr>
            <a:lvl4pPr marL="1600200" indent="-228600">
              <a:defRPr sz="3600">
                <a:solidFill>
                  <a:schemeClr val="tx1"/>
                </a:solidFill>
                <a:latin typeface="Arial" panose="020B0604020202020204" pitchFamily="34" charset="0"/>
                <a:ea typeface="MS PGothic" panose="020B0600070205080204" pitchFamily="34" charset="-128"/>
              </a:defRPr>
            </a:lvl4pPr>
            <a:lvl5pPr marL="2057400" indent="-228600">
              <a:defRPr sz="36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9pPr>
          </a:lstStyle>
          <a:p>
            <a:pPr eaLnBrk="1" hangingPunct="1"/>
            <a:endParaRPr lang="en-US" altLang="en-US"/>
          </a:p>
        </p:txBody>
      </p:sp>
      <p:cxnSp>
        <p:nvCxnSpPr>
          <p:cNvPr id="8" name="Straight Connector 133">
            <a:extLst>
              <a:ext uri="{FF2B5EF4-FFF2-40B4-BE49-F238E27FC236}">
                <a16:creationId xmlns:a16="http://schemas.microsoft.com/office/drawing/2014/main" id="{EEAF244C-AE74-422C-843D-CD00AC6D2B71}"/>
              </a:ext>
            </a:extLst>
          </p:cNvPr>
          <p:cNvCxnSpPr>
            <a:cxnSpLocks noChangeShapeType="1"/>
          </p:cNvCxnSpPr>
          <p:nvPr userDrawn="1"/>
        </p:nvCxnSpPr>
        <p:spPr bwMode="auto">
          <a:xfrm>
            <a:off x="0" y="4243388"/>
            <a:ext cx="43891200" cy="0"/>
          </a:xfrm>
          <a:prstGeom prst="line">
            <a:avLst/>
          </a:prstGeom>
          <a:noFill/>
          <a:ln w="117475">
            <a:solidFill>
              <a:srgbClr val="FF0000"/>
            </a:solidFill>
            <a:miter lim="800000"/>
            <a:headEnd/>
            <a:tailEnd/>
          </a:ln>
          <a:extLst>
            <a:ext uri="{909E8E84-426E-40DD-AFC4-6F175D3DCCD1}">
              <a14:hiddenFill xmlns:a14="http://schemas.microsoft.com/office/drawing/2010/main">
                <a:noFill/>
              </a14:hiddenFill>
            </a:ext>
          </a:extLst>
        </p:spPr>
      </p:cxnSp>
      <p:grpSp>
        <p:nvGrpSpPr>
          <p:cNvPr id="9" name="Picture 41">
            <a:extLst>
              <a:ext uri="{FF2B5EF4-FFF2-40B4-BE49-F238E27FC236}">
                <a16:creationId xmlns:a16="http://schemas.microsoft.com/office/drawing/2014/main" id="{E5C06C21-122C-4DB7-A4EF-5B4539009B8A}"/>
              </a:ext>
            </a:extLst>
          </p:cNvPr>
          <p:cNvGrpSpPr>
            <a:grpSpLocks/>
          </p:cNvGrpSpPr>
          <p:nvPr userDrawn="1"/>
        </p:nvGrpSpPr>
        <p:grpSpPr bwMode="auto">
          <a:xfrm>
            <a:off x="-100013" y="-542925"/>
            <a:ext cx="5351463" cy="5351463"/>
            <a:chOff x="5187817" y="518919"/>
            <a:chExt cx="4309113" cy="4309113"/>
          </a:xfrm>
        </p:grpSpPr>
        <p:grpSp>
          <p:nvGrpSpPr>
            <p:cNvPr id="13" name="Picture 41">
              <a:extLst>
                <a:ext uri="{FF2B5EF4-FFF2-40B4-BE49-F238E27FC236}">
                  <a16:creationId xmlns:a16="http://schemas.microsoft.com/office/drawing/2014/main" id="{5A9E44A0-FAC7-4FD6-82C1-412621B30FBF}"/>
                </a:ext>
              </a:extLst>
            </p:cNvPr>
            <p:cNvGrpSpPr/>
            <p:nvPr/>
          </p:nvGrpSpPr>
          <p:grpSpPr>
            <a:xfrm>
              <a:off x="6594263" y="2691430"/>
              <a:ext cx="1514174" cy="1653322"/>
              <a:chOff x="6594263" y="2691430"/>
              <a:chExt cx="1514174" cy="1653322"/>
            </a:xfrm>
            <a:solidFill>
              <a:schemeClr val="accent1"/>
            </a:solidFill>
          </p:grpSpPr>
          <p:sp>
            <p:nvSpPr>
              <p:cNvPr id="26" name="Freeform: Shape 25">
                <a:extLst>
                  <a:ext uri="{FF2B5EF4-FFF2-40B4-BE49-F238E27FC236}">
                    <a16:creationId xmlns:a16="http://schemas.microsoft.com/office/drawing/2014/main" id="{6F47AE85-C762-484C-B589-C1B82EDEE0B8}"/>
                  </a:ext>
                </a:extLst>
              </p:cNvPr>
              <p:cNvSpPr/>
              <p:nvPr/>
            </p:nvSpPr>
            <p:spPr>
              <a:xfrm>
                <a:off x="6947371" y="2691430"/>
                <a:ext cx="804966" cy="804966"/>
              </a:xfrm>
              <a:custGeom>
                <a:avLst/>
                <a:gdLst>
                  <a:gd name="connsiteX0" fmla="*/ 804966 w 804966"/>
                  <a:gd name="connsiteY0" fmla="*/ 402483 h 804966"/>
                  <a:gd name="connsiteX1" fmla="*/ 402483 w 804966"/>
                  <a:gd name="connsiteY1" fmla="*/ 804966 h 804966"/>
                  <a:gd name="connsiteX2" fmla="*/ 0 w 804966"/>
                  <a:gd name="connsiteY2" fmla="*/ 402483 h 804966"/>
                  <a:gd name="connsiteX3" fmla="*/ 402483 w 804966"/>
                  <a:gd name="connsiteY3" fmla="*/ 0 h 804966"/>
                  <a:gd name="connsiteX4" fmla="*/ 804966 w 804966"/>
                  <a:gd name="connsiteY4" fmla="*/ 402483 h 8049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4966" h="804966">
                    <a:moveTo>
                      <a:pt x="804966" y="402483"/>
                    </a:moveTo>
                    <a:cubicBezTo>
                      <a:pt x="804966" y="624769"/>
                      <a:pt x="624768" y="804966"/>
                      <a:pt x="402483" y="804966"/>
                    </a:cubicBezTo>
                    <a:cubicBezTo>
                      <a:pt x="180198" y="804966"/>
                      <a:pt x="0" y="624769"/>
                      <a:pt x="0" y="402483"/>
                    </a:cubicBezTo>
                    <a:cubicBezTo>
                      <a:pt x="0" y="180198"/>
                      <a:pt x="180198" y="0"/>
                      <a:pt x="402483" y="0"/>
                    </a:cubicBezTo>
                    <a:cubicBezTo>
                      <a:pt x="624768" y="0"/>
                      <a:pt x="804966" y="180198"/>
                      <a:pt x="804966" y="402483"/>
                    </a:cubicBezTo>
                    <a:close/>
                  </a:path>
                </a:pathLst>
              </a:custGeom>
              <a:solidFill>
                <a:schemeClr val="bg1">
                  <a:lumMod val="65000"/>
                </a:schemeClr>
              </a:solidFill>
              <a:ln w="14949" cap="flat">
                <a:noFill/>
                <a:prstDash val="solid"/>
                <a:miter/>
              </a:ln>
            </p:spPr>
            <p:txBody>
              <a:bodyPr anchor="ctr"/>
              <a:lstStyle/>
              <a:p>
                <a:pPr eaLnBrk="1" hangingPunct="1">
                  <a:defRPr/>
                </a:pPr>
                <a:endParaRPr lang="en-US" sz="5400"/>
              </a:p>
            </p:txBody>
          </p:sp>
          <p:sp>
            <p:nvSpPr>
              <p:cNvPr id="27" name="Freeform: Shape 26">
                <a:extLst>
                  <a:ext uri="{FF2B5EF4-FFF2-40B4-BE49-F238E27FC236}">
                    <a16:creationId xmlns:a16="http://schemas.microsoft.com/office/drawing/2014/main" id="{78AA786C-32A6-44DF-82B5-46B73627C24A}"/>
                  </a:ext>
                </a:extLst>
              </p:cNvPr>
              <p:cNvSpPr/>
              <p:nvPr/>
            </p:nvSpPr>
            <p:spPr>
              <a:xfrm>
                <a:off x="6594263" y="3587665"/>
                <a:ext cx="1514174" cy="757087"/>
              </a:xfrm>
              <a:custGeom>
                <a:avLst/>
                <a:gdLst>
                  <a:gd name="connsiteX0" fmla="*/ 0 w 1514174"/>
                  <a:gd name="connsiteY0" fmla="*/ 757087 h 757087"/>
                  <a:gd name="connsiteX1" fmla="*/ 757087 w 1514174"/>
                  <a:gd name="connsiteY1" fmla="*/ 0 h 757087"/>
                  <a:gd name="connsiteX2" fmla="*/ 1514174 w 1514174"/>
                  <a:gd name="connsiteY2" fmla="*/ 757087 h 757087"/>
                  <a:gd name="connsiteX3" fmla="*/ 0 w 1514174"/>
                  <a:gd name="connsiteY3" fmla="*/ 757087 h 757087"/>
                </a:gdLst>
                <a:ahLst/>
                <a:cxnLst>
                  <a:cxn ang="0">
                    <a:pos x="connsiteX0" y="connsiteY0"/>
                  </a:cxn>
                  <a:cxn ang="0">
                    <a:pos x="connsiteX1" y="connsiteY1"/>
                  </a:cxn>
                  <a:cxn ang="0">
                    <a:pos x="connsiteX2" y="connsiteY2"/>
                  </a:cxn>
                  <a:cxn ang="0">
                    <a:pos x="connsiteX3" y="connsiteY3"/>
                  </a:cxn>
                </a:cxnLst>
                <a:rect l="l" t="t" r="r" b="b"/>
                <a:pathLst>
                  <a:path w="1514174" h="757087">
                    <a:moveTo>
                      <a:pt x="0" y="757087"/>
                    </a:moveTo>
                    <a:cubicBezTo>
                      <a:pt x="0" y="339642"/>
                      <a:pt x="338146" y="0"/>
                      <a:pt x="757087" y="0"/>
                    </a:cubicBezTo>
                    <a:cubicBezTo>
                      <a:pt x="1176029" y="0"/>
                      <a:pt x="1514174" y="338146"/>
                      <a:pt x="1514174" y="757087"/>
                    </a:cubicBezTo>
                    <a:lnTo>
                      <a:pt x="0" y="757087"/>
                    </a:lnTo>
                    <a:close/>
                  </a:path>
                </a:pathLst>
              </a:custGeom>
              <a:solidFill>
                <a:srgbClr val="FF0000"/>
              </a:solidFill>
              <a:ln w="14949" cap="flat">
                <a:noFill/>
                <a:prstDash val="solid"/>
                <a:miter/>
              </a:ln>
            </p:spPr>
            <p:txBody>
              <a:bodyPr anchor="ctr"/>
              <a:lstStyle/>
              <a:p>
                <a:pPr eaLnBrk="1" hangingPunct="1">
                  <a:defRPr/>
                </a:pPr>
                <a:endParaRPr lang="en-US" sz="5400"/>
              </a:p>
            </p:txBody>
          </p:sp>
        </p:grpSp>
        <p:sp>
          <p:nvSpPr>
            <p:cNvPr id="14" name="Freeform: Shape 11">
              <a:extLst>
                <a:ext uri="{FF2B5EF4-FFF2-40B4-BE49-F238E27FC236}">
                  <a16:creationId xmlns:a16="http://schemas.microsoft.com/office/drawing/2014/main" id="{B14684AA-2F89-4584-8BD8-03E2FA324584}"/>
                </a:ext>
              </a:extLst>
            </p:cNvPr>
            <p:cNvSpPr>
              <a:spLocks/>
            </p:cNvSpPr>
            <p:nvPr/>
          </p:nvSpPr>
          <p:spPr bwMode="auto">
            <a:xfrm>
              <a:off x="5938919" y="3086432"/>
              <a:ext cx="653848" cy="745117"/>
            </a:xfrm>
            <a:custGeom>
              <a:avLst/>
              <a:gdLst>
                <a:gd name="T0" fmla="*/ 653848 w 653848"/>
                <a:gd name="T1" fmla="*/ 745117 h 745117"/>
                <a:gd name="T2" fmla="*/ 0 w 653848"/>
                <a:gd name="T3" fmla="*/ 0 h 745117"/>
                <a:gd name="T4" fmla="*/ 0 60000 65536"/>
                <a:gd name="T5" fmla="*/ 0 60000 65536"/>
              </a:gdLst>
              <a:ahLst/>
              <a:cxnLst>
                <a:cxn ang="T4">
                  <a:pos x="T0" y="T1"/>
                </a:cxn>
                <a:cxn ang="T5">
                  <a:pos x="T2" y="T3"/>
                </a:cxn>
              </a:cxnLst>
              <a:rect l="0" t="0" r="r" b="b"/>
              <a:pathLst>
                <a:path w="653848" h="745117">
                  <a:moveTo>
                    <a:pt x="653848" y="745117"/>
                  </a:moveTo>
                  <a:lnTo>
                    <a:pt x="0" y="0"/>
                  </a:lnTo>
                </a:path>
              </a:pathLst>
            </a:custGeom>
            <a:noFill/>
            <a:ln w="38100" cap="rnd">
              <a:solidFill>
                <a:srgbClr val="BFBFBF"/>
              </a:solidFill>
              <a:prstDash val="solid"/>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en-US"/>
            </a:p>
          </p:txBody>
        </p:sp>
        <p:sp>
          <p:nvSpPr>
            <p:cNvPr id="15" name="Freeform: Shape 12">
              <a:extLst>
                <a:ext uri="{FF2B5EF4-FFF2-40B4-BE49-F238E27FC236}">
                  <a16:creationId xmlns:a16="http://schemas.microsoft.com/office/drawing/2014/main" id="{001A55EC-DB32-4E9D-B9C7-BA26212075B4}"/>
                </a:ext>
              </a:extLst>
            </p:cNvPr>
            <p:cNvSpPr>
              <a:spLocks/>
            </p:cNvSpPr>
            <p:nvPr/>
          </p:nvSpPr>
          <p:spPr bwMode="auto">
            <a:xfrm>
              <a:off x="7343869" y="2001672"/>
              <a:ext cx="14962" cy="583525"/>
            </a:xfrm>
            <a:custGeom>
              <a:avLst/>
              <a:gdLst>
                <a:gd name="T0" fmla="*/ 0 w 14962"/>
                <a:gd name="T1" fmla="*/ 583526 h 583525"/>
                <a:gd name="T2" fmla="*/ 0 w 14962"/>
                <a:gd name="T3" fmla="*/ 0 h 583525"/>
                <a:gd name="T4" fmla="*/ 0 60000 65536"/>
                <a:gd name="T5" fmla="*/ 0 60000 65536"/>
              </a:gdLst>
              <a:ahLst/>
              <a:cxnLst>
                <a:cxn ang="T4">
                  <a:pos x="T0" y="T1"/>
                </a:cxn>
                <a:cxn ang="T5">
                  <a:pos x="T2" y="T3"/>
                </a:cxn>
              </a:cxnLst>
              <a:rect l="0" t="0" r="r" b="b"/>
              <a:pathLst>
                <a:path w="14962" h="583525">
                  <a:moveTo>
                    <a:pt x="0" y="583526"/>
                  </a:moveTo>
                  <a:lnTo>
                    <a:pt x="0" y="0"/>
                  </a:lnTo>
                </a:path>
              </a:pathLst>
            </a:custGeom>
            <a:noFill/>
            <a:ln w="38100" cap="rnd">
              <a:solidFill>
                <a:srgbClr val="BFBFBF"/>
              </a:solidFill>
              <a:prstDash val="solid"/>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en-US"/>
            </a:p>
          </p:txBody>
        </p:sp>
        <p:sp>
          <p:nvSpPr>
            <p:cNvPr id="16" name="Freeform: Shape 14">
              <a:extLst>
                <a:ext uri="{FF2B5EF4-FFF2-40B4-BE49-F238E27FC236}">
                  <a16:creationId xmlns:a16="http://schemas.microsoft.com/office/drawing/2014/main" id="{E845635D-11E7-4173-9DE5-43C7C363A857}"/>
                </a:ext>
              </a:extLst>
            </p:cNvPr>
            <p:cNvSpPr>
              <a:spLocks/>
            </p:cNvSpPr>
            <p:nvPr/>
          </p:nvSpPr>
          <p:spPr bwMode="auto">
            <a:xfrm>
              <a:off x="8105445" y="3074462"/>
              <a:ext cx="653848" cy="745117"/>
            </a:xfrm>
            <a:custGeom>
              <a:avLst/>
              <a:gdLst>
                <a:gd name="T0" fmla="*/ 0 w 653848"/>
                <a:gd name="T1" fmla="*/ 745118 h 745117"/>
                <a:gd name="T2" fmla="*/ 653848 w 653848"/>
                <a:gd name="T3" fmla="*/ 0 h 745117"/>
                <a:gd name="T4" fmla="*/ 0 60000 65536"/>
                <a:gd name="T5" fmla="*/ 0 60000 65536"/>
              </a:gdLst>
              <a:ahLst/>
              <a:cxnLst>
                <a:cxn ang="T4">
                  <a:pos x="T0" y="T1"/>
                </a:cxn>
                <a:cxn ang="T5">
                  <a:pos x="T2" y="T3"/>
                </a:cxn>
              </a:cxnLst>
              <a:rect l="0" t="0" r="r" b="b"/>
              <a:pathLst>
                <a:path w="653848" h="745117">
                  <a:moveTo>
                    <a:pt x="0" y="745118"/>
                  </a:moveTo>
                  <a:lnTo>
                    <a:pt x="653848" y="0"/>
                  </a:lnTo>
                </a:path>
              </a:pathLst>
            </a:custGeom>
            <a:noFill/>
            <a:ln w="38100" cap="rnd">
              <a:solidFill>
                <a:srgbClr val="BFBFBF"/>
              </a:solidFill>
              <a:prstDash val="solid"/>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en-US"/>
            </a:p>
          </p:txBody>
        </p:sp>
        <p:grpSp>
          <p:nvGrpSpPr>
            <p:cNvPr id="17" name="Picture 41">
              <a:extLst>
                <a:ext uri="{FF2B5EF4-FFF2-40B4-BE49-F238E27FC236}">
                  <a16:creationId xmlns:a16="http://schemas.microsoft.com/office/drawing/2014/main" id="{7FE8EB9D-67A5-4BF0-94DA-E384C2A00B04}"/>
                </a:ext>
              </a:extLst>
            </p:cNvPr>
            <p:cNvGrpSpPr/>
            <p:nvPr/>
          </p:nvGrpSpPr>
          <p:grpSpPr>
            <a:xfrm>
              <a:off x="5446663" y="2037582"/>
              <a:ext cx="1193983" cy="1304703"/>
              <a:chOff x="5446663" y="2037582"/>
              <a:chExt cx="1193983" cy="1304703"/>
            </a:xfrm>
            <a:solidFill>
              <a:schemeClr val="accent1"/>
            </a:solidFill>
          </p:grpSpPr>
          <p:sp>
            <p:nvSpPr>
              <p:cNvPr id="24" name="Freeform: Shape 23">
                <a:extLst>
                  <a:ext uri="{FF2B5EF4-FFF2-40B4-BE49-F238E27FC236}">
                    <a16:creationId xmlns:a16="http://schemas.microsoft.com/office/drawing/2014/main" id="{983F65CC-0A00-44E4-A3D7-076C09483BB9}"/>
                  </a:ext>
                </a:extLst>
              </p:cNvPr>
              <p:cNvSpPr/>
              <p:nvPr/>
            </p:nvSpPr>
            <p:spPr>
              <a:xfrm>
                <a:off x="5726456" y="2037582"/>
                <a:ext cx="634397" cy="634397"/>
              </a:xfrm>
              <a:custGeom>
                <a:avLst/>
                <a:gdLst>
                  <a:gd name="connsiteX0" fmla="*/ 634397 w 634397"/>
                  <a:gd name="connsiteY0" fmla="*/ 317199 h 634397"/>
                  <a:gd name="connsiteX1" fmla="*/ 317199 w 634397"/>
                  <a:gd name="connsiteY1" fmla="*/ 634397 h 634397"/>
                  <a:gd name="connsiteX2" fmla="*/ 0 w 634397"/>
                  <a:gd name="connsiteY2" fmla="*/ 317199 h 634397"/>
                  <a:gd name="connsiteX3" fmla="*/ 317199 w 634397"/>
                  <a:gd name="connsiteY3" fmla="*/ 0 h 634397"/>
                  <a:gd name="connsiteX4" fmla="*/ 634397 w 634397"/>
                  <a:gd name="connsiteY4" fmla="*/ 317199 h 6343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4397" h="634397">
                    <a:moveTo>
                      <a:pt x="634397" y="317199"/>
                    </a:moveTo>
                    <a:cubicBezTo>
                      <a:pt x="634397" y="492382"/>
                      <a:pt x="492383" y="634397"/>
                      <a:pt x="317199" y="634397"/>
                    </a:cubicBezTo>
                    <a:cubicBezTo>
                      <a:pt x="142015" y="634397"/>
                      <a:pt x="0" y="492382"/>
                      <a:pt x="0" y="317199"/>
                    </a:cubicBezTo>
                    <a:cubicBezTo>
                      <a:pt x="0" y="142015"/>
                      <a:pt x="142015" y="0"/>
                      <a:pt x="317199" y="0"/>
                    </a:cubicBezTo>
                    <a:cubicBezTo>
                      <a:pt x="492383" y="0"/>
                      <a:pt x="634397" y="142015"/>
                      <a:pt x="634397" y="317199"/>
                    </a:cubicBezTo>
                    <a:close/>
                  </a:path>
                </a:pathLst>
              </a:custGeom>
              <a:solidFill>
                <a:schemeClr val="bg1">
                  <a:lumMod val="65000"/>
                </a:schemeClr>
              </a:solidFill>
              <a:ln w="14949" cap="flat">
                <a:noFill/>
                <a:prstDash val="solid"/>
                <a:miter/>
              </a:ln>
            </p:spPr>
            <p:txBody>
              <a:bodyPr anchor="ctr"/>
              <a:lstStyle/>
              <a:p>
                <a:pPr eaLnBrk="1" hangingPunct="1">
                  <a:defRPr/>
                </a:pPr>
                <a:endParaRPr lang="en-US" sz="5400"/>
              </a:p>
            </p:txBody>
          </p:sp>
          <p:sp>
            <p:nvSpPr>
              <p:cNvPr id="25" name="Freeform: Shape 24">
                <a:extLst>
                  <a:ext uri="{FF2B5EF4-FFF2-40B4-BE49-F238E27FC236}">
                    <a16:creationId xmlns:a16="http://schemas.microsoft.com/office/drawing/2014/main" id="{47FBD4AA-3043-4980-81CC-235E87EAC674}"/>
                  </a:ext>
                </a:extLst>
              </p:cNvPr>
              <p:cNvSpPr/>
              <p:nvPr/>
            </p:nvSpPr>
            <p:spPr>
              <a:xfrm>
                <a:off x="5446663" y="2745294"/>
                <a:ext cx="1193983" cy="596991"/>
              </a:xfrm>
              <a:custGeom>
                <a:avLst/>
                <a:gdLst>
                  <a:gd name="connsiteX0" fmla="*/ 0 w 1193983"/>
                  <a:gd name="connsiteY0" fmla="*/ 596992 h 596991"/>
                  <a:gd name="connsiteX1" fmla="*/ 596992 w 1193983"/>
                  <a:gd name="connsiteY1" fmla="*/ 0 h 596991"/>
                  <a:gd name="connsiteX2" fmla="*/ 1193983 w 1193983"/>
                  <a:gd name="connsiteY2" fmla="*/ 596992 h 596991"/>
                  <a:gd name="connsiteX3" fmla="*/ 0 w 1193983"/>
                  <a:gd name="connsiteY3" fmla="*/ 596992 h 596991"/>
                </a:gdLst>
                <a:ahLst/>
                <a:cxnLst>
                  <a:cxn ang="0">
                    <a:pos x="connsiteX0" y="connsiteY0"/>
                  </a:cxn>
                  <a:cxn ang="0">
                    <a:pos x="connsiteX1" y="connsiteY1"/>
                  </a:cxn>
                  <a:cxn ang="0">
                    <a:pos x="connsiteX2" y="connsiteY2"/>
                  </a:cxn>
                  <a:cxn ang="0">
                    <a:pos x="connsiteX3" y="connsiteY3"/>
                  </a:cxn>
                </a:cxnLst>
                <a:rect l="l" t="t" r="r" b="b"/>
                <a:pathLst>
                  <a:path w="1193983" h="596991">
                    <a:moveTo>
                      <a:pt x="0" y="596992"/>
                    </a:moveTo>
                    <a:cubicBezTo>
                      <a:pt x="0" y="267823"/>
                      <a:pt x="267823" y="0"/>
                      <a:pt x="596992" y="0"/>
                    </a:cubicBezTo>
                    <a:cubicBezTo>
                      <a:pt x="926160" y="0"/>
                      <a:pt x="1193983" y="267823"/>
                      <a:pt x="1193983" y="596992"/>
                    </a:cubicBezTo>
                    <a:lnTo>
                      <a:pt x="0" y="596992"/>
                    </a:lnTo>
                    <a:close/>
                  </a:path>
                </a:pathLst>
              </a:custGeom>
              <a:solidFill>
                <a:srgbClr val="F58765"/>
              </a:solidFill>
              <a:ln w="14949" cap="flat">
                <a:noFill/>
                <a:prstDash val="solid"/>
                <a:miter/>
              </a:ln>
            </p:spPr>
            <p:txBody>
              <a:bodyPr anchor="ctr"/>
              <a:lstStyle/>
              <a:p>
                <a:pPr eaLnBrk="1" hangingPunct="1">
                  <a:defRPr/>
                </a:pPr>
                <a:endParaRPr lang="en-US" sz="5400"/>
              </a:p>
            </p:txBody>
          </p:sp>
        </p:grpSp>
        <p:grpSp>
          <p:nvGrpSpPr>
            <p:cNvPr id="18" name="Picture 41">
              <a:extLst>
                <a:ext uri="{FF2B5EF4-FFF2-40B4-BE49-F238E27FC236}">
                  <a16:creationId xmlns:a16="http://schemas.microsoft.com/office/drawing/2014/main" id="{DD90A3F3-CC3C-40AC-96CE-289F8B008A47}"/>
                </a:ext>
              </a:extLst>
            </p:cNvPr>
            <p:cNvGrpSpPr/>
            <p:nvPr/>
          </p:nvGrpSpPr>
          <p:grpSpPr>
            <a:xfrm>
              <a:off x="6752862" y="1030626"/>
              <a:ext cx="1193983" cy="1304703"/>
              <a:chOff x="6752862" y="1030626"/>
              <a:chExt cx="1193983" cy="1304703"/>
            </a:xfrm>
            <a:solidFill>
              <a:schemeClr val="accent1"/>
            </a:solidFill>
          </p:grpSpPr>
          <p:sp>
            <p:nvSpPr>
              <p:cNvPr id="22" name="Freeform: Shape 21">
                <a:extLst>
                  <a:ext uri="{FF2B5EF4-FFF2-40B4-BE49-F238E27FC236}">
                    <a16:creationId xmlns:a16="http://schemas.microsoft.com/office/drawing/2014/main" id="{F9A2DE63-FB8A-4744-8EA9-2C17AC819C56}"/>
                  </a:ext>
                </a:extLst>
              </p:cNvPr>
              <p:cNvSpPr/>
              <p:nvPr/>
            </p:nvSpPr>
            <p:spPr>
              <a:xfrm>
                <a:off x="7026671" y="1030626"/>
                <a:ext cx="634397" cy="634397"/>
              </a:xfrm>
              <a:custGeom>
                <a:avLst/>
                <a:gdLst>
                  <a:gd name="connsiteX0" fmla="*/ 634397 w 634397"/>
                  <a:gd name="connsiteY0" fmla="*/ 317199 h 634397"/>
                  <a:gd name="connsiteX1" fmla="*/ 317199 w 634397"/>
                  <a:gd name="connsiteY1" fmla="*/ 634397 h 634397"/>
                  <a:gd name="connsiteX2" fmla="*/ 0 w 634397"/>
                  <a:gd name="connsiteY2" fmla="*/ 317199 h 634397"/>
                  <a:gd name="connsiteX3" fmla="*/ 317199 w 634397"/>
                  <a:gd name="connsiteY3" fmla="*/ 0 h 634397"/>
                  <a:gd name="connsiteX4" fmla="*/ 634397 w 634397"/>
                  <a:gd name="connsiteY4" fmla="*/ 317199 h 6343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4397" h="634397">
                    <a:moveTo>
                      <a:pt x="634397" y="317199"/>
                    </a:moveTo>
                    <a:cubicBezTo>
                      <a:pt x="634397" y="492383"/>
                      <a:pt x="492383" y="634397"/>
                      <a:pt x="317199" y="634397"/>
                    </a:cubicBezTo>
                    <a:cubicBezTo>
                      <a:pt x="142015" y="634397"/>
                      <a:pt x="0" y="492383"/>
                      <a:pt x="0" y="317199"/>
                    </a:cubicBezTo>
                    <a:cubicBezTo>
                      <a:pt x="0" y="142015"/>
                      <a:pt x="142015" y="0"/>
                      <a:pt x="317199" y="0"/>
                    </a:cubicBezTo>
                    <a:cubicBezTo>
                      <a:pt x="492383" y="0"/>
                      <a:pt x="634397" y="142015"/>
                      <a:pt x="634397" y="317199"/>
                    </a:cubicBezTo>
                    <a:close/>
                  </a:path>
                </a:pathLst>
              </a:custGeom>
              <a:solidFill>
                <a:schemeClr val="bg1">
                  <a:lumMod val="65000"/>
                </a:schemeClr>
              </a:solidFill>
              <a:ln w="14949" cap="flat">
                <a:noFill/>
                <a:prstDash val="solid"/>
                <a:miter/>
              </a:ln>
            </p:spPr>
            <p:txBody>
              <a:bodyPr anchor="ctr"/>
              <a:lstStyle/>
              <a:p>
                <a:pPr eaLnBrk="1" hangingPunct="1">
                  <a:defRPr/>
                </a:pPr>
                <a:endParaRPr lang="en-US" sz="5400"/>
              </a:p>
            </p:txBody>
          </p:sp>
          <p:sp>
            <p:nvSpPr>
              <p:cNvPr id="23" name="Freeform: Shape 22">
                <a:extLst>
                  <a:ext uri="{FF2B5EF4-FFF2-40B4-BE49-F238E27FC236}">
                    <a16:creationId xmlns:a16="http://schemas.microsoft.com/office/drawing/2014/main" id="{3D551C1B-F34B-4603-AE97-0D785B68E010}"/>
                  </a:ext>
                </a:extLst>
              </p:cNvPr>
              <p:cNvSpPr/>
              <p:nvPr/>
            </p:nvSpPr>
            <p:spPr>
              <a:xfrm>
                <a:off x="6752862" y="1738338"/>
                <a:ext cx="1193983" cy="596991"/>
              </a:xfrm>
              <a:custGeom>
                <a:avLst/>
                <a:gdLst>
                  <a:gd name="connsiteX0" fmla="*/ 0 w 1193983"/>
                  <a:gd name="connsiteY0" fmla="*/ 596992 h 596991"/>
                  <a:gd name="connsiteX1" fmla="*/ 596992 w 1193983"/>
                  <a:gd name="connsiteY1" fmla="*/ 0 h 596991"/>
                  <a:gd name="connsiteX2" fmla="*/ 1193983 w 1193983"/>
                  <a:gd name="connsiteY2" fmla="*/ 596992 h 596991"/>
                  <a:gd name="connsiteX3" fmla="*/ 0 w 1193983"/>
                  <a:gd name="connsiteY3" fmla="*/ 596992 h 596991"/>
                </a:gdLst>
                <a:ahLst/>
                <a:cxnLst>
                  <a:cxn ang="0">
                    <a:pos x="connsiteX0" y="connsiteY0"/>
                  </a:cxn>
                  <a:cxn ang="0">
                    <a:pos x="connsiteX1" y="connsiteY1"/>
                  </a:cxn>
                  <a:cxn ang="0">
                    <a:pos x="connsiteX2" y="connsiteY2"/>
                  </a:cxn>
                  <a:cxn ang="0">
                    <a:pos x="connsiteX3" y="connsiteY3"/>
                  </a:cxn>
                </a:cxnLst>
                <a:rect l="l" t="t" r="r" b="b"/>
                <a:pathLst>
                  <a:path w="1193983" h="596991">
                    <a:moveTo>
                      <a:pt x="0" y="596992"/>
                    </a:moveTo>
                    <a:cubicBezTo>
                      <a:pt x="0" y="267823"/>
                      <a:pt x="267823" y="0"/>
                      <a:pt x="596992" y="0"/>
                    </a:cubicBezTo>
                    <a:cubicBezTo>
                      <a:pt x="926160" y="0"/>
                      <a:pt x="1193983" y="267823"/>
                      <a:pt x="1193983" y="596992"/>
                    </a:cubicBezTo>
                    <a:lnTo>
                      <a:pt x="0" y="596992"/>
                    </a:lnTo>
                    <a:close/>
                  </a:path>
                </a:pathLst>
              </a:custGeom>
              <a:solidFill>
                <a:srgbClr val="F58765"/>
              </a:solidFill>
              <a:ln w="14949" cap="flat">
                <a:noFill/>
                <a:prstDash val="solid"/>
                <a:miter/>
              </a:ln>
            </p:spPr>
            <p:txBody>
              <a:bodyPr anchor="ctr"/>
              <a:lstStyle/>
              <a:p>
                <a:pPr eaLnBrk="1" hangingPunct="1">
                  <a:defRPr/>
                </a:pPr>
                <a:endParaRPr lang="en-US" sz="5400"/>
              </a:p>
            </p:txBody>
          </p:sp>
        </p:grpSp>
        <p:grpSp>
          <p:nvGrpSpPr>
            <p:cNvPr id="19" name="Picture 41">
              <a:extLst>
                <a:ext uri="{FF2B5EF4-FFF2-40B4-BE49-F238E27FC236}">
                  <a16:creationId xmlns:a16="http://schemas.microsoft.com/office/drawing/2014/main" id="{E8309221-3144-441B-9E03-F63F8F014155}"/>
                </a:ext>
              </a:extLst>
            </p:cNvPr>
            <p:cNvGrpSpPr/>
            <p:nvPr/>
          </p:nvGrpSpPr>
          <p:grpSpPr>
            <a:xfrm>
              <a:off x="8036619" y="2058529"/>
              <a:ext cx="1193983" cy="1303207"/>
              <a:chOff x="8036619" y="2058529"/>
              <a:chExt cx="1193983" cy="1303207"/>
            </a:xfrm>
            <a:solidFill>
              <a:schemeClr val="accent1"/>
            </a:solidFill>
          </p:grpSpPr>
          <p:sp>
            <p:nvSpPr>
              <p:cNvPr id="20" name="Freeform: Shape 19">
                <a:extLst>
                  <a:ext uri="{FF2B5EF4-FFF2-40B4-BE49-F238E27FC236}">
                    <a16:creationId xmlns:a16="http://schemas.microsoft.com/office/drawing/2014/main" id="{84399726-D10C-432B-9DA0-821893B48444}"/>
                  </a:ext>
                </a:extLst>
              </p:cNvPr>
              <p:cNvSpPr/>
              <p:nvPr/>
            </p:nvSpPr>
            <p:spPr>
              <a:xfrm>
                <a:off x="8316412" y="2058529"/>
                <a:ext cx="634397" cy="634397"/>
              </a:xfrm>
              <a:custGeom>
                <a:avLst/>
                <a:gdLst>
                  <a:gd name="connsiteX0" fmla="*/ 634397 w 634397"/>
                  <a:gd name="connsiteY0" fmla="*/ 317199 h 634397"/>
                  <a:gd name="connsiteX1" fmla="*/ 317199 w 634397"/>
                  <a:gd name="connsiteY1" fmla="*/ 634397 h 634397"/>
                  <a:gd name="connsiteX2" fmla="*/ 0 w 634397"/>
                  <a:gd name="connsiteY2" fmla="*/ 317199 h 634397"/>
                  <a:gd name="connsiteX3" fmla="*/ 317199 w 634397"/>
                  <a:gd name="connsiteY3" fmla="*/ 0 h 634397"/>
                  <a:gd name="connsiteX4" fmla="*/ 634397 w 634397"/>
                  <a:gd name="connsiteY4" fmla="*/ 317199 h 6343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4397" h="634397">
                    <a:moveTo>
                      <a:pt x="634397" y="317199"/>
                    </a:moveTo>
                    <a:cubicBezTo>
                      <a:pt x="634397" y="492383"/>
                      <a:pt x="492383" y="634397"/>
                      <a:pt x="317199" y="634397"/>
                    </a:cubicBezTo>
                    <a:cubicBezTo>
                      <a:pt x="142015" y="634397"/>
                      <a:pt x="0" y="492383"/>
                      <a:pt x="0" y="317199"/>
                    </a:cubicBezTo>
                    <a:cubicBezTo>
                      <a:pt x="0" y="142015"/>
                      <a:pt x="142015" y="0"/>
                      <a:pt x="317199" y="0"/>
                    </a:cubicBezTo>
                    <a:cubicBezTo>
                      <a:pt x="492383" y="0"/>
                      <a:pt x="634397" y="142015"/>
                      <a:pt x="634397" y="317199"/>
                    </a:cubicBezTo>
                    <a:close/>
                  </a:path>
                </a:pathLst>
              </a:custGeom>
              <a:solidFill>
                <a:schemeClr val="bg1">
                  <a:lumMod val="65000"/>
                </a:schemeClr>
              </a:solidFill>
              <a:ln w="14949" cap="flat">
                <a:noFill/>
                <a:prstDash val="solid"/>
                <a:miter/>
              </a:ln>
            </p:spPr>
            <p:txBody>
              <a:bodyPr anchor="ctr"/>
              <a:lstStyle/>
              <a:p>
                <a:pPr eaLnBrk="1" hangingPunct="1">
                  <a:defRPr/>
                </a:pPr>
                <a:endParaRPr lang="en-US" sz="5400"/>
              </a:p>
            </p:txBody>
          </p:sp>
          <p:sp>
            <p:nvSpPr>
              <p:cNvPr id="21" name="Freeform: Shape 20">
                <a:extLst>
                  <a:ext uri="{FF2B5EF4-FFF2-40B4-BE49-F238E27FC236}">
                    <a16:creationId xmlns:a16="http://schemas.microsoft.com/office/drawing/2014/main" id="{852CD941-D45E-4F81-B9DD-7593E8E51467}"/>
                  </a:ext>
                </a:extLst>
              </p:cNvPr>
              <p:cNvSpPr/>
              <p:nvPr/>
            </p:nvSpPr>
            <p:spPr>
              <a:xfrm>
                <a:off x="8036619" y="2764744"/>
                <a:ext cx="1193983" cy="596991"/>
              </a:xfrm>
              <a:custGeom>
                <a:avLst/>
                <a:gdLst>
                  <a:gd name="connsiteX0" fmla="*/ 0 w 1193983"/>
                  <a:gd name="connsiteY0" fmla="*/ 596992 h 596991"/>
                  <a:gd name="connsiteX1" fmla="*/ 596992 w 1193983"/>
                  <a:gd name="connsiteY1" fmla="*/ 0 h 596991"/>
                  <a:gd name="connsiteX2" fmla="*/ 1193984 w 1193983"/>
                  <a:gd name="connsiteY2" fmla="*/ 596992 h 596991"/>
                  <a:gd name="connsiteX3" fmla="*/ 0 w 1193983"/>
                  <a:gd name="connsiteY3" fmla="*/ 596992 h 596991"/>
                </a:gdLst>
                <a:ahLst/>
                <a:cxnLst>
                  <a:cxn ang="0">
                    <a:pos x="connsiteX0" y="connsiteY0"/>
                  </a:cxn>
                  <a:cxn ang="0">
                    <a:pos x="connsiteX1" y="connsiteY1"/>
                  </a:cxn>
                  <a:cxn ang="0">
                    <a:pos x="connsiteX2" y="connsiteY2"/>
                  </a:cxn>
                  <a:cxn ang="0">
                    <a:pos x="connsiteX3" y="connsiteY3"/>
                  </a:cxn>
                </a:cxnLst>
                <a:rect l="l" t="t" r="r" b="b"/>
                <a:pathLst>
                  <a:path w="1193983" h="596991">
                    <a:moveTo>
                      <a:pt x="0" y="596992"/>
                    </a:moveTo>
                    <a:cubicBezTo>
                      <a:pt x="0" y="267823"/>
                      <a:pt x="267823" y="0"/>
                      <a:pt x="596992" y="0"/>
                    </a:cubicBezTo>
                    <a:cubicBezTo>
                      <a:pt x="926160" y="0"/>
                      <a:pt x="1193984" y="267823"/>
                      <a:pt x="1193984" y="596992"/>
                    </a:cubicBezTo>
                    <a:lnTo>
                      <a:pt x="0" y="596992"/>
                    </a:lnTo>
                    <a:close/>
                  </a:path>
                </a:pathLst>
              </a:custGeom>
              <a:solidFill>
                <a:srgbClr val="F58765"/>
              </a:solidFill>
              <a:ln w="14949" cap="flat">
                <a:noFill/>
                <a:prstDash val="solid"/>
                <a:miter/>
              </a:ln>
            </p:spPr>
            <p:txBody>
              <a:bodyPr anchor="ctr"/>
              <a:lstStyle/>
              <a:p>
                <a:pPr eaLnBrk="1" hangingPunct="1">
                  <a:defRPr/>
                </a:pPr>
                <a:endParaRPr lang="en-US" sz="5400"/>
              </a:p>
            </p:txBody>
          </p:sp>
        </p:grpSp>
      </p:grpSp>
      <p:sp>
        <p:nvSpPr>
          <p:cNvPr id="10" name="Text Placeholder 10"/>
          <p:cNvSpPr>
            <a:spLocks noGrp="1"/>
          </p:cNvSpPr>
          <p:nvPr>
            <p:ph type="body" sz="quarter" idx="13"/>
          </p:nvPr>
        </p:nvSpPr>
        <p:spPr>
          <a:xfrm>
            <a:off x="5936635" y="445976"/>
            <a:ext cx="29773091" cy="2096178"/>
          </a:xfrm>
          <a:noFill/>
        </p:spPr>
        <p:txBody>
          <a:bodyPr lIns="0" tIns="0" rIns="0" bIns="0" anchor="b"/>
          <a:lstStyle>
            <a:lvl1pPr marL="0" indent="0">
              <a:lnSpc>
                <a:spcPct val="80000"/>
              </a:lnSpc>
              <a:spcBef>
                <a:spcPts val="0"/>
              </a:spcBef>
              <a:buNone/>
              <a:defRPr sz="8100" b="1">
                <a:solidFill>
                  <a:schemeClr val="bg1"/>
                </a:solidFill>
                <a:latin typeface="Arial Narrow" panose="020B0606020202030204" pitchFamily="34" charset="0"/>
              </a:defRPr>
            </a:lvl1pPr>
          </a:lstStyle>
          <a:p>
            <a:pPr lvl="0"/>
            <a:r>
              <a:rPr lang="en-US" dirty="0"/>
              <a:t>Click to edit Master text</a:t>
            </a:r>
          </a:p>
        </p:txBody>
      </p:sp>
      <p:sp>
        <p:nvSpPr>
          <p:cNvPr id="11" name="Text Placeholder 12"/>
          <p:cNvSpPr>
            <a:spLocks noGrp="1"/>
          </p:cNvSpPr>
          <p:nvPr>
            <p:ph type="body" sz="quarter" idx="14"/>
          </p:nvPr>
        </p:nvSpPr>
        <p:spPr>
          <a:xfrm>
            <a:off x="5936635" y="2673084"/>
            <a:ext cx="29773091" cy="637530"/>
          </a:xfrm>
        </p:spPr>
        <p:txBody>
          <a:bodyPr lIns="0" tIns="0" rIns="0" bIns="0"/>
          <a:lstStyle>
            <a:lvl1pPr marL="0" indent="0">
              <a:buNone/>
              <a:defRPr sz="4200" b="1">
                <a:solidFill>
                  <a:schemeClr val="bg1"/>
                </a:solidFill>
                <a:latin typeface="Arial Narrow" panose="020B0606020202030204" pitchFamily="34" charset="0"/>
              </a:defRPr>
            </a:lvl1pPr>
          </a:lstStyle>
          <a:p>
            <a:pPr lvl="0"/>
            <a:r>
              <a:rPr lang="en-US" dirty="0"/>
              <a:t>Click to edit Master</a:t>
            </a:r>
          </a:p>
        </p:txBody>
      </p:sp>
      <p:sp>
        <p:nvSpPr>
          <p:cNvPr id="12" name="Text Placeholder 14"/>
          <p:cNvSpPr>
            <a:spLocks noGrp="1"/>
          </p:cNvSpPr>
          <p:nvPr>
            <p:ph type="body" sz="quarter" idx="15"/>
          </p:nvPr>
        </p:nvSpPr>
        <p:spPr>
          <a:xfrm>
            <a:off x="5936635" y="3441547"/>
            <a:ext cx="29773091" cy="550424"/>
          </a:xfrm>
        </p:spPr>
        <p:txBody>
          <a:bodyPr lIns="0" tIns="0" rIns="0" bIns="0"/>
          <a:lstStyle>
            <a:lvl1pPr marL="0" indent="0">
              <a:buNone/>
              <a:defRPr sz="3000">
                <a:solidFill>
                  <a:schemeClr val="bg1"/>
                </a:solidFill>
                <a:latin typeface="Arial Narrow" panose="020B0606020202030204" pitchFamily="34" charset="0"/>
              </a:defRPr>
            </a:lvl1pPr>
          </a:lstStyle>
          <a:p>
            <a:pPr lvl="0"/>
            <a:r>
              <a:rPr lang="en-US" dirty="0"/>
              <a:t>Click to edit Master text styles</a:t>
            </a:r>
          </a:p>
        </p:txBody>
      </p:sp>
    </p:spTree>
    <p:extLst>
      <p:ext uri="{BB962C8B-B14F-4D97-AF65-F5344CB8AC3E}">
        <p14:creationId xmlns:p14="http://schemas.microsoft.com/office/powerpoint/2010/main" val="1959495861"/>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Title Slide">
    <p:bg>
      <p:bgPr>
        <a:solidFill>
          <a:schemeClr val="bg1"/>
        </a:solidFill>
        <a:effectLst/>
      </p:bgPr>
    </p:bg>
    <p:spTree>
      <p:nvGrpSpPr>
        <p:cNvPr id="1" name=""/>
        <p:cNvGrpSpPr/>
        <p:nvPr/>
      </p:nvGrpSpPr>
      <p:grpSpPr>
        <a:xfrm>
          <a:off x="0" y="0"/>
          <a:ext cx="0" cy="0"/>
          <a:chOff x="0" y="0"/>
          <a:chExt cx="0" cy="0"/>
        </a:xfrm>
      </p:grpSpPr>
      <p:sp>
        <p:nvSpPr>
          <p:cNvPr id="5" name="Rectangle 15">
            <a:extLst>
              <a:ext uri="{FF2B5EF4-FFF2-40B4-BE49-F238E27FC236}">
                <a16:creationId xmlns:a16="http://schemas.microsoft.com/office/drawing/2014/main" id="{6D41E625-E2C8-4D30-9299-8D628C0E8B33}"/>
              </a:ext>
            </a:extLst>
          </p:cNvPr>
          <p:cNvSpPr>
            <a:spLocks noChangeArrowheads="1"/>
          </p:cNvSpPr>
          <p:nvPr userDrawn="1"/>
        </p:nvSpPr>
        <p:spPr bwMode="auto">
          <a:xfrm>
            <a:off x="0" y="0"/>
            <a:ext cx="43891200" cy="4214813"/>
          </a:xfrm>
          <a:prstGeom prst="rect">
            <a:avLst/>
          </a:prstGeom>
          <a:solidFill>
            <a:schemeClr val="accent6"/>
          </a:solidFill>
          <a:ln>
            <a:noFill/>
          </a:ln>
        </p:spPr>
        <p:txBody>
          <a:bodyPr wrap="none" anchor="ct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eaLnBrk="1" hangingPunct="1">
              <a:defRPr/>
            </a:pPr>
            <a:endParaRPr lang="en-US" altLang="en-US" sz="4800"/>
          </a:p>
        </p:txBody>
      </p:sp>
      <p:pic>
        <p:nvPicPr>
          <p:cNvPr id="6" name="Picture 7" descr="MDAnderson Master Logo_Texas_V_Tagline_RGB REV.png">
            <a:extLst>
              <a:ext uri="{FF2B5EF4-FFF2-40B4-BE49-F238E27FC236}">
                <a16:creationId xmlns:a16="http://schemas.microsoft.com/office/drawing/2014/main" id="{19E5983B-07A8-4F5D-850D-B7466D40086F}"/>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7574538" y="1166813"/>
            <a:ext cx="5102225" cy="2468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14">
            <a:extLst>
              <a:ext uri="{FF2B5EF4-FFF2-40B4-BE49-F238E27FC236}">
                <a16:creationId xmlns:a16="http://schemas.microsoft.com/office/drawing/2014/main" id="{06A3D8D0-6710-4AA7-AA64-4BF695182DBE}"/>
              </a:ext>
            </a:extLst>
          </p:cNvPr>
          <p:cNvSpPr>
            <a:spLocks noChangeArrowheads="1"/>
          </p:cNvSpPr>
          <p:nvPr userDrawn="1"/>
        </p:nvSpPr>
        <p:spPr bwMode="auto">
          <a:xfrm>
            <a:off x="503238" y="4214813"/>
            <a:ext cx="4156075" cy="796925"/>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3600">
                <a:solidFill>
                  <a:schemeClr val="tx1"/>
                </a:solidFill>
                <a:latin typeface="Arial" panose="020B0604020202020204" pitchFamily="34" charset="0"/>
                <a:ea typeface="MS PGothic" panose="020B0600070205080204" pitchFamily="34" charset="-128"/>
              </a:defRPr>
            </a:lvl1pPr>
            <a:lvl2pPr marL="742950" indent="-285750">
              <a:defRPr sz="3600">
                <a:solidFill>
                  <a:schemeClr val="tx1"/>
                </a:solidFill>
                <a:latin typeface="Arial" panose="020B0604020202020204" pitchFamily="34" charset="0"/>
                <a:ea typeface="MS PGothic" panose="020B0600070205080204" pitchFamily="34" charset="-128"/>
              </a:defRPr>
            </a:lvl2pPr>
            <a:lvl3pPr marL="1143000" indent="-228600">
              <a:defRPr sz="3600">
                <a:solidFill>
                  <a:schemeClr val="tx1"/>
                </a:solidFill>
                <a:latin typeface="Arial" panose="020B0604020202020204" pitchFamily="34" charset="0"/>
                <a:ea typeface="MS PGothic" panose="020B0600070205080204" pitchFamily="34" charset="-128"/>
              </a:defRPr>
            </a:lvl3pPr>
            <a:lvl4pPr marL="1600200" indent="-228600">
              <a:defRPr sz="3600">
                <a:solidFill>
                  <a:schemeClr val="tx1"/>
                </a:solidFill>
                <a:latin typeface="Arial" panose="020B0604020202020204" pitchFamily="34" charset="0"/>
                <a:ea typeface="MS PGothic" panose="020B0600070205080204" pitchFamily="34" charset="-128"/>
              </a:defRPr>
            </a:lvl4pPr>
            <a:lvl5pPr marL="2057400" indent="-228600">
              <a:defRPr sz="36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9pPr>
          </a:lstStyle>
          <a:p>
            <a:pPr eaLnBrk="1" hangingPunct="1"/>
            <a:endParaRPr lang="en-US" altLang="en-US"/>
          </a:p>
        </p:txBody>
      </p:sp>
      <p:cxnSp>
        <p:nvCxnSpPr>
          <p:cNvPr id="8" name="Straight Connector 133">
            <a:extLst>
              <a:ext uri="{FF2B5EF4-FFF2-40B4-BE49-F238E27FC236}">
                <a16:creationId xmlns:a16="http://schemas.microsoft.com/office/drawing/2014/main" id="{9A519D8A-E7C7-4B80-8DA5-A5940D2030EE}"/>
              </a:ext>
            </a:extLst>
          </p:cNvPr>
          <p:cNvCxnSpPr>
            <a:cxnSpLocks noChangeShapeType="1"/>
          </p:cNvCxnSpPr>
          <p:nvPr userDrawn="1"/>
        </p:nvCxnSpPr>
        <p:spPr bwMode="auto">
          <a:xfrm>
            <a:off x="0" y="4243388"/>
            <a:ext cx="43891200" cy="0"/>
          </a:xfrm>
          <a:prstGeom prst="line">
            <a:avLst/>
          </a:prstGeom>
          <a:noFill/>
          <a:ln w="117475">
            <a:solidFill>
              <a:srgbClr val="FF0000"/>
            </a:solidFill>
            <a:miter lim="800000"/>
            <a:headEnd/>
            <a:tailEnd/>
          </a:ln>
          <a:extLst>
            <a:ext uri="{909E8E84-426E-40DD-AFC4-6F175D3DCCD1}">
              <a14:hiddenFill xmlns:a14="http://schemas.microsoft.com/office/drawing/2010/main">
                <a:noFill/>
              </a14:hiddenFill>
            </a:ext>
          </a:extLst>
        </p:spPr>
      </p:cxnSp>
      <p:grpSp>
        <p:nvGrpSpPr>
          <p:cNvPr id="9" name="Picture 41">
            <a:extLst>
              <a:ext uri="{FF2B5EF4-FFF2-40B4-BE49-F238E27FC236}">
                <a16:creationId xmlns:a16="http://schemas.microsoft.com/office/drawing/2014/main" id="{7C422F4B-19A1-4AB3-9B26-B15250E51530}"/>
              </a:ext>
            </a:extLst>
          </p:cNvPr>
          <p:cNvGrpSpPr>
            <a:grpSpLocks/>
          </p:cNvGrpSpPr>
          <p:nvPr userDrawn="1"/>
        </p:nvGrpSpPr>
        <p:grpSpPr bwMode="auto">
          <a:xfrm>
            <a:off x="-100013" y="-542925"/>
            <a:ext cx="5351463" cy="5351463"/>
            <a:chOff x="5187817" y="518919"/>
            <a:chExt cx="4309113" cy="4309113"/>
          </a:xfrm>
        </p:grpSpPr>
        <p:grpSp>
          <p:nvGrpSpPr>
            <p:cNvPr id="13" name="Picture 41">
              <a:extLst>
                <a:ext uri="{FF2B5EF4-FFF2-40B4-BE49-F238E27FC236}">
                  <a16:creationId xmlns:a16="http://schemas.microsoft.com/office/drawing/2014/main" id="{0CA78282-9820-4284-9AA6-024D11BF60F3}"/>
                </a:ext>
              </a:extLst>
            </p:cNvPr>
            <p:cNvGrpSpPr/>
            <p:nvPr/>
          </p:nvGrpSpPr>
          <p:grpSpPr>
            <a:xfrm>
              <a:off x="6594263" y="2691430"/>
              <a:ext cx="1514174" cy="1653322"/>
              <a:chOff x="6594263" y="2691430"/>
              <a:chExt cx="1514174" cy="1653322"/>
            </a:xfrm>
            <a:solidFill>
              <a:schemeClr val="accent1"/>
            </a:solidFill>
          </p:grpSpPr>
          <p:sp>
            <p:nvSpPr>
              <p:cNvPr id="26" name="Freeform: Shape 25">
                <a:extLst>
                  <a:ext uri="{FF2B5EF4-FFF2-40B4-BE49-F238E27FC236}">
                    <a16:creationId xmlns:a16="http://schemas.microsoft.com/office/drawing/2014/main" id="{577A72B8-251B-4071-AD3E-CD564209879F}"/>
                  </a:ext>
                </a:extLst>
              </p:cNvPr>
              <p:cNvSpPr/>
              <p:nvPr/>
            </p:nvSpPr>
            <p:spPr>
              <a:xfrm>
                <a:off x="6947371" y="2691430"/>
                <a:ext cx="804966" cy="804966"/>
              </a:xfrm>
              <a:custGeom>
                <a:avLst/>
                <a:gdLst>
                  <a:gd name="connsiteX0" fmla="*/ 804966 w 804966"/>
                  <a:gd name="connsiteY0" fmla="*/ 402483 h 804966"/>
                  <a:gd name="connsiteX1" fmla="*/ 402483 w 804966"/>
                  <a:gd name="connsiteY1" fmla="*/ 804966 h 804966"/>
                  <a:gd name="connsiteX2" fmla="*/ 0 w 804966"/>
                  <a:gd name="connsiteY2" fmla="*/ 402483 h 804966"/>
                  <a:gd name="connsiteX3" fmla="*/ 402483 w 804966"/>
                  <a:gd name="connsiteY3" fmla="*/ 0 h 804966"/>
                  <a:gd name="connsiteX4" fmla="*/ 804966 w 804966"/>
                  <a:gd name="connsiteY4" fmla="*/ 402483 h 8049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4966" h="804966">
                    <a:moveTo>
                      <a:pt x="804966" y="402483"/>
                    </a:moveTo>
                    <a:cubicBezTo>
                      <a:pt x="804966" y="624769"/>
                      <a:pt x="624768" y="804966"/>
                      <a:pt x="402483" y="804966"/>
                    </a:cubicBezTo>
                    <a:cubicBezTo>
                      <a:pt x="180198" y="804966"/>
                      <a:pt x="0" y="624769"/>
                      <a:pt x="0" y="402483"/>
                    </a:cubicBezTo>
                    <a:cubicBezTo>
                      <a:pt x="0" y="180198"/>
                      <a:pt x="180198" y="0"/>
                      <a:pt x="402483" y="0"/>
                    </a:cubicBezTo>
                    <a:cubicBezTo>
                      <a:pt x="624768" y="0"/>
                      <a:pt x="804966" y="180198"/>
                      <a:pt x="804966" y="402483"/>
                    </a:cubicBezTo>
                    <a:close/>
                  </a:path>
                </a:pathLst>
              </a:custGeom>
              <a:solidFill>
                <a:srgbClr val="BFBFBF"/>
              </a:solidFill>
              <a:ln w="14949" cap="flat">
                <a:noFill/>
                <a:prstDash val="solid"/>
                <a:miter/>
              </a:ln>
            </p:spPr>
            <p:txBody>
              <a:bodyPr anchor="ctr"/>
              <a:lstStyle/>
              <a:p>
                <a:pPr eaLnBrk="1" hangingPunct="1">
                  <a:defRPr/>
                </a:pPr>
                <a:endParaRPr lang="en-US" sz="5400"/>
              </a:p>
            </p:txBody>
          </p:sp>
          <p:sp>
            <p:nvSpPr>
              <p:cNvPr id="27" name="Freeform: Shape 26">
                <a:extLst>
                  <a:ext uri="{FF2B5EF4-FFF2-40B4-BE49-F238E27FC236}">
                    <a16:creationId xmlns:a16="http://schemas.microsoft.com/office/drawing/2014/main" id="{7B0080A1-3C23-4AE6-BAC1-376F1177F614}"/>
                  </a:ext>
                </a:extLst>
              </p:cNvPr>
              <p:cNvSpPr/>
              <p:nvPr/>
            </p:nvSpPr>
            <p:spPr>
              <a:xfrm>
                <a:off x="6594263" y="3587665"/>
                <a:ext cx="1514174" cy="757087"/>
              </a:xfrm>
              <a:custGeom>
                <a:avLst/>
                <a:gdLst>
                  <a:gd name="connsiteX0" fmla="*/ 0 w 1514174"/>
                  <a:gd name="connsiteY0" fmla="*/ 757087 h 757087"/>
                  <a:gd name="connsiteX1" fmla="*/ 757087 w 1514174"/>
                  <a:gd name="connsiteY1" fmla="*/ 0 h 757087"/>
                  <a:gd name="connsiteX2" fmla="*/ 1514174 w 1514174"/>
                  <a:gd name="connsiteY2" fmla="*/ 757087 h 757087"/>
                  <a:gd name="connsiteX3" fmla="*/ 0 w 1514174"/>
                  <a:gd name="connsiteY3" fmla="*/ 757087 h 757087"/>
                </a:gdLst>
                <a:ahLst/>
                <a:cxnLst>
                  <a:cxn ang="0">
                    <a:pos x="connsiteX0" y="connsiteY0"/>
                  </a:cxn>
                  <a:cxn ang="0">
                    <a:pos x="connsiteX1" y="connsiteY1"/>
                  </a:cxn>
                  <a:cxn ang="0">
                    <a:pos x="connsiteX2" y="connsiteY2"/>
                  </a:cxn>
                  <a:cxn ang="0">
                    <a:pos x="connsiteX3" y="connsiteY3"/>
                  </a:cxn>
                </a:cxnLst>
                <a:rect l="l" t="t" r="r" b="b"/>
                <a:pathLst>
                  <a:path w="1514174" h="757087">
                    <a:moveTo>
                      <a:pt x="0" y="757087"/>
                    </a:moveTo>
                    <a:cubicBezTo>
                      <a:pt x="0" y="339642"/>
                      <a:pt x="338146" y="0"/>
                      <a:pt x="757087" y="0"/>
                    </a:cubicBezTo>
                    <a:cubicBezTo>
                      <a:pt x="1176029" y="0"/>
                      <a:pt x="1514174" y="338146"/>
                      <a:pt x="1514174" y="757087"/>
                    </a:cubicBezTo>
                    <a:lnTo>
                      <a:pt x="0" y="757087"/>
                    </a:lnTo>
                    <a:close/>
                  </a:path>
                </a:pathLst>
              </a:custGeom>
              <a:solidFill>
                <a:srgbClr val="FF0000"/>
              </a:solidFill>
              <a:ln w="14949" cap="flat">
                <a:noFill/>
                <a:prstDash val="solid"/>
                <a:miter/>
              </a:ln>
            </p:spPr>
            <p:txBody>
              <a:bodyPr anchor="ctr"/>
              <a:lstStyle/>
              <a:p>
                <a:pPr eaLnBrk="1" hangingPunct="1">
                  <a:defRPr/>
                </a:pPr>
                <a:endParaRPr lang="en-US" sz="5400"/>
              </a:p>
            </p:txBody>
          </p:sp>
        </p:grpSp>
        <p:sp>
          <p:nvSpPr>
            <p:cNvPr id="14" name="Freeform: Shape 11">
              <a:extLst>
                <a:ext uri="{FF2B5EF4-FFF2-40B4-BE49-F238E27FC236}">
                  <a16:creationId xmlns:a16="http://schemas.microsoft.com/office/drawing/2014/main" id="{D150B06F-8348-470B-8D63-F3250E061AB8}"/>
                </a:ext>
              </a:extLst>
            </p:cNvPr>
            <p:cNvSpPr>
              <a:spLocks/>
            </p:cNvSpPr>
            <p:nvPr/>
          </p:nvSpPr>
          <p:spPr bwMode="auto">
            <a:xfrm>
              <a:off x="5938919" y="3086432"/>
              <a:ext cx="653848" cy="745117"/>
            </a:xfrm>
            <a:custGeom>
              <a:avLst/>
              <a:gdLst>
                <a:gd name="T0" fmla="*/ 653848 w 653848"/>
                <a:gd name="T1" fmla="*/ 745117 h 745117"/>
                <a:gd name="T2" fmla="*/ 0 w 653848"/>
                <a:gd name="T3" fmla="*/ 0 h 745117"/>
                <a:gd name="T4" fmla="*/ 0 60000 65536"/>
                <a:gd name="T5" fmla="*/ 0 60000 65536"/>
              </a:gdLst>
              <a:ahLst/>
              <a:cxnLst>
                <a:cxn ang="T4">
                  <a:pos x="T0" y="T1"/>
                </a:cxn>
                <a:cxn ang="T5">
                  <a:pos x="T2" y="T3"/>
                </a:cxn>
              </a:cxnLst>
              <a:rect l="0" t="0" r="r" b="b"/>
              <a:pathLst>
                <a:path w="653848" h="745117">
                  <a:moveTo>
                    <a:pt x="653848" y="745117"/>
                  </a:moveTo>
                  <a:lnTo>
                    <a:pt x="0" y="0"/>
                  </a:lnTo>
                </a:path>
              </a:pathLst>
            </a:custGeom>
            <a:noFill/>
            <a:ln w="38100" cap="rnd">
              <a:solidFill>
                <a:srgbClr val="BFBFBF"/>
              </a:solidFill>
              <a:prstDash val="solid"/>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en-US"/>
            </a:p>
          </p:txBody>
        </p:sp>
        <p:sp>
          <p:nvSpPr>
            <p:cNvPr id="15" name="Freeform: Shape 12">
              <a:extLst>
                <a:ext uri="{FF2B5EF4-FFF2-40B4-BE49-F238E27FC236}">
                  <a16:creationId xmlns:a16="http://schemas.microsoft.com/office/drawing/2014/main" id="{6A1577BC-986B-4E35-A9A9-F00F125521F2}"/>
                </a:ext>
              </a:extLst>
            </p:cNvPr>
            <p:cNvSpPr>
              <a:spLocks/>
            </p:cNvSpPr>
            <p:nvPr/>
          </p:nvSpPr>
          <p:spPr bwMode="auto">
            <a:xfrm>
              <a:off x="7343869" y="2001672"/>
              <a:ext cx="14962" cy="583525"/>
            </a:xfrm>
            <a:custGeom>
              <a:avLst/>
              <a:gdLst>
                <a:gd name="T0" fmla="*/ 0 w 14962"/>
                <a:gd name="T1" fmla="*/ 583526 h 583525"/>
                <a:gd name="T2" fmla="*/ 0 w 14962"/>
                <a:gd name="T3" fmla="*/ 0 h 583525"/>
                <a:gd name="T4" fmla="*/ 0 60000 65536"/>
                <a:gd name="T5" fmla="*/ 0 60000 65536"/>
              </a:gdLst>
              <a:ahLst/>
              <a:cxnLst>
                <a:cxn ang="T4">
                  <a:pos x="T0" y="T1"/>
                </a:cxn>
                <a:cxn ang="T5">
                  <a:pos x="T2" y="T3"/>
                </a:cxn>
              </a:cxnLst>
              <a:rect l="0" t="0" r="r" b="b"/>
              <a:pathLst>
                <a:path w="14962" h="583525">
                  <a:moveTo>
                    <a:pt x="0" y="583526"/>
                  </a:moveTo>
                  <a:lnTo>
                    <a:pt x="0" y="0"/>
                  </a:lnTo>
                </a:path>
              </a:pathLst>
            </a:custGeom>
            <a:noFill/>
            <a:ln w="38100" cap="rnd">
              <a:solidFill>
                <a:srgbClr val="BFBFBF"/>
              </a:solidFill>
              <a:prstDash val="solid"/>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en-US"/>
            </a:p>
          </p:txBody>
        </p:sp>
        <p:sp>
          <p:nvSpPr>
            <p:cNvPr id="16" name="Freeform: Shape 14">
              <a:extLst>
                <a:ext uri="{FF2B5EF4-FFF2-40B4-BE49-F238E27FC236}">
                  <a16:creationId xmlns:a16="http://schemas.microsoft.com/office/drawing/2014/main" id="{6F26CB7F-88AC-41C0-B87E-67C43B0FC06A}"/>
                </a:ext>
              </a:extLst>
            </p:cNvPr>
            <p:cNvSpPr>
              <a:spLocks/>
            </p:cNvSpPr>
            <p:nvPr/>
          </p:nvSpPr>
          <p:spPr bwMode="auto">
            <a:xfrm>
              <a:off x="8105445" y="3074462"/>
              <a:ext cx="653848" cy="745117"/>
            </a:xfrm>
            <a:custGeom>
              <a:avLst/>
              <a:gdLst>
                <a:gd name="T0" fmla="*/ 0 w 653848"/>
                <a:gd name="T1" fmla="*/ 745118 h 745117"/>
                <a:gd name="T2" fmla="*/ 653848 w 653848"/>
                <a:gd name="T3" fmla="*/ 0 h 745117"/>
                <a:gd name="T4" fmla="*/ 0 60000 65536"/>
                <a:gd name="T5" fmla="*/ 0 60000 65536"/>
              </a:gdLst>
              <a:ahLst/>
              <a:cxnLst>
                <a:cxn ang="T4">
                  <a:pos x="T0" y="T1"/>
                </a:cxn>
                <a:cxn ang="T5">
                  <a:pos x="T2" y="T3"/>
                </a:cxn>
              </a:cxnLst>
              <a:rect l="0" t="0" r="r" b="b"/>
              <a:pathLst>
                <a:path w="653848" h="745117">
                  <a:moveTo>
                    <a:pt x="0" y="745118"/>
                  </a:moveTo>
                  <a:lnTo>
                    <a:pt x="653848" y="0"/>
                  </a:lnTo>
                </a:path>
              </a:pathLst>
            </a:custGeom>
            <a:noFill/>
            <a:ln w="38100" cap="rnd">
              <a:solidFill>
                <a:srgbClr val="BFBFBF"/>
              </a:solidFill>
              <a:prstDash val="solid"/>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en-US"/>
            </a:p>
          </p:txBody>
        </p:sp>
        <p:grpSp>
          <p:nvGrpSpPr>
            <p:cNvPr id="17" name="Picture 41">
              <a:extLst>
                <a:ext uri="{FF2B5EF4-FFF2-40B4-BE49-F238E27FC236}">
                  <a16:creationId xmlns:a16="http://schemas.microsoft.com/office/drawing/2014/main" id="{EB461C27-D727-4177-BFD6-75FF91DFDAB8}"/>
                </a:ext>
              </a:extLst>
            </p:cNvPr>
            <p:cNvGrpSpPr/>
            <p:nvPr/>
          </p:nvGrpSpPr>
          <p:grpSpPr>
            <a:xfrm>
              <a:off x="5446663" y="2037582"/>
              <a:ext cx="1193983" cy="1304703"/>
              <a:chOff x="5446663" y="2037582"/>
              <a:chExt cx="1193983" cy="1304703"/>
            </a:xfrm>
            <a:solidFill>
              <a:schemeClr val="accent1"/>
            </a:solidFill>
          </p:grpSpPr>
          <p:sp>
            <p:nvSpPr>
              <p:cNvPr id="24" name="Freeform: Shape 23">
                <a:extLst>
                  <a:ext uri="{FF2B5EF4-FFF2-40B4-BE49-F238E27FC236}">
                    <a16:creationId xmlns:a16="http://schemas.microsoft.com/office/drawing/2014/main" id="{C8E9DC78-5BD5-43EB-BD23-6CF0A7752F64}"/>
                  </a:ext>
                </a:extLst>
              </p:cNvPr>
              <p:cNvSpPr/>
              <p:nvPr/>
            </p:nvSpPr>
            <p:spPr>
              <a:xfrm>
                <a:off x="5726456" y="2037582"/>
                <a:ext cx="634397" cy="634397"/>
              </a:xfrm>
              <a:custGeom>
                <a:avLst/>
                <a:gdLst>
                  <a:gd name="connsiteX0" fmla="*/ 634397 w 634397"/>
                  <a:gd name="connsiteY0" fmla="*/ 317199 h 634397"/>
                  <a:gd name="connsiteX1" fmla="*/ 317199 w 634397"/>
                  <a:gd name="connsiteY1" fmla="*/ 634397 h 634397"/>
                  <a:gd name="connsiteX2" fmla="*/ 0 w 634397"/>
                  <a:gd name="connsiteY2" fmla="*/ 317199 h 634397"/>
                  <a:gd name="connsiteX3" fmla="*/ 317199 w 634397"/>
                  <a:gd name="connsiteY3" fmla="*/ 0 h 634397"/>
                  <a:gd name="connsiteX4" fmla="*/ 634397 w 634397"/>
                  <a:gd name="connsiteY4" fmla="*/ 317199 h 6343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4397" h="634397">
                    <a:moveTo>
                      <a:pt x="634397" y="317199"/>
                    </a:moveTo>
                    <a:cubicBezTo>
                      <a:pt x="634397" y="492382"/>
                      <a:pt x="492383" y="634397"/>
                      <a:pt x="317199" y="634397"/>
                    </a:cubicBezTo>
                    <a:cubicBezTo>
                      <a:pt x="142015" y="634397"/>
                      <a:pt x="0" y="492382"/>
                      <a:pt x="0" y="317199"/>
                    </a:cubicBezTo>
                    <a:cubicBezTo>
                      <a:pt x="0" y="142015"/>
                      <a:pt x="142015" y="0"/>
                      <a:pt x="317199" y="0"/>
                    </a:cubicBezTo>
                    <a:cubicBezTo>
                      <a:pt x="492383" y="0"/>
                      <a:pt x="634397" y="142015"/>
                      <a:pt x="634397" y="317199"/>
                    </a:cubicBezTo>
                    <a:close/>
                  </a:path>
                </a:pathLst>
              </a:custGeom>
              <a:solidFill>
                <a:srgbClr val="BFBFBF"/>
              </a:solidFill>
              <a:ln w="14949" cap="flat">
                <a:noFill/>
                <a:prstDash val="solid"/>
                <a:miter/>
              </a:ln>
            </p:spPr>
            <p:txBody>
              <a:bodyPr anchor="ctr"/>
              <a:lstStyle/>
              <a:p>
                <a:pPr eaLnBrk="1" hangingPunct="1">
                  <a:defRPr/>
                </a:pPr>
                <a:endParaRPr lang="en-US" sz="5400"/>
              </a:p>
            </p:txBody>
          </p:sp>
          <p:sp>
            <p:nvSpPr>
              <p:cNvPr id="25" name="Freeform: Shape 24">
                <a:extLst>
                  <a:ext uri="{FF2B5EF4-FFF2-40B4-BE49-F238E27FC236}">
                    <a16:creationId xmlns:a16="http://schemas.microsoft.com/office/drawing/2014/main" id="{5C7EFD84-AFC9-4E8D-B372-027160EFDBBB}"/>
                  </a:ext>
                </a:extLst>
              </p:cNvPr>
              <p:cNvSpPr/>
              <p:nvPr/>
            </p:nvSpPr>
            <p:spPr>
              <a:xfrm>
                <a:off x="5446663" y="2745294"/>
                <a:ext cx="1193983" cy="596991"/>
              </a:xfrm>
              <a:custGeom>
                <a:avLst/>
                <a:gdLst>
                  <a:gd name="connsiteX0" fmla="*/ 0 w 1193983"/>
                  <a:gd name="connsiteY0" fmla="*/ 596992 h 596991"/>
                  <a:gd name="connsiteX1" fmla="*/ 596992 w 1193983"/>
                  <a:gd name="connsiteY1" fmla="*/ 0 h 596991"/>
                  <a:gd name="connsiteX2" fmla="*/ 1193983 w 1193983"/>
                  <a:gd name="connsiteY2" fmla="*/ 596992 h 596991"/>
                  <a:gd name="connsiteX3" fmla="*/ 0 w 1193983"/>
                  <a:gd name="connsiteY3" fmla="*/ 596992 h 596991"/>
                </a:gdLst>
                <a:ahLst/>
                <a:cxnLst>
                  <a:cxn ang="0">
                    <a:pos x="connsiteX0" y="connsiteY0"/>
                  </a:cxn>
                  <a:cxn ang="0">
                    <a:pos x="connsiteX1" y="connsiteY1"/>
                  </a:cxn>
                  <a:cxn ang="0">
                    <a:pos x="connsiteX2" y="connsiteY2"/>
                  </a:cxn>
                  <a:cxn ang="0">
                    <a:pos x="connsiteX3" y="connsiteY3"/>
                  </a:cxn>
                </a:cxnLst>
                <a:rect l="l" t="t" r="r" b="b"/>
                <a:pathLst>
                  <a:path w="1193983" h="596991">
                    <a:moveTo>
                      <a:pt x="0" y="596992"/>
                    </a:moveTo>
                    <a:cubicBezTo>
                      <a:pt x="0" y="267823"/>
                      <a:pt x="267823" y="0"/>
                      <a:pt x="596992" y="0"/>
                    </a:cubicBezTo>
                    <a:cubicBezTo>
                      <a:pt x="926160" y="0"/>
                      <a:pt x="1193983" y="267823"/>
                      <a:pt x="1193983" y="596992"/>
                    </a:cubicBezTo>
                    <a:lnTo>
                      <a:pt x="0" y="596992"/>
                    </a:lnTo>
                    <a:close/>
                  </a:path>
                </a:pathLst>
              </a:custGeom>
              <a:solidFill>
                <a:srgbClr val="F58765"/>
              </a:solidFill>
              <a:ln w="14949" cap="flat">
                <a:noFill/>
                <a:prstDash val="solid"/>
                <a:miter/>
              </a:ln>
            </p:spPr>
            <p:txBody>
              <a:bodyPr anchor="ctr"/>
              <a:lstStyle/>
              <a:p>
                <a:pPr eaLnBrk="1" hangingPunct="1">
                  <a:defRPr/>
                </a:pPr>
                <a:endParaRPr lang="en-US" sz="5400"/>
              </a:p>
            </p:txBody>
          </p:sp>
        </p:grpSp>
        <p:grpSp>
          <p:nvGrpSpPr>
            <p:cNvPr id="18" name="Picture 41">
              <a:extLst>
                <a:ext uri="{FF2B5EF4-FFF2-40B4-BE49-F238E27FC236}">
                  <a16:creationId xmlns:a16="http://schemas.microsoft.com/office/drawing/2014/main" id="{1A6665FA-9A51-4479-8B41-3F1E78D0508F}"/>
                </a:ext>
              </a:extLst>
            </p:cNvPr>
            <p:cNvGrpSpPr/>
            <p:nvPr/>
          </p:nvGrpSpPr>
          <p:grpSpPr>
            <a:xfrm>
              <a:off x="6752862" y="1030626"/>
              <a:ext cx="1193983" cy="1304703"/>
              <a:chOff x="6752862" y="1030626"/>
              <a:chExt cx="1193983" cy="1304703"/>
            </a:xfrm>
            <a:solidFill>
              <a:schemeClr val="accent1"/>
            </a:solidFill>
          </p:grpSpPr>
          <p:sp>
            <p:nvSpPr>
              <p:cNvPr id="22" name="Freeform: Shape 21">
                <a:extLst>
                  <a:ext uri="{FF2B5EF4-FFF2-40B4-BE49-F238E27FC236}">
                    <a16:creationId xmlns:a16="http://schemas.microsoft.com/office/drawing/2014/main" id="{0E0B1FAE-2FAF-4C7E-966B-F192D3963FCF}"/>
                  </a:ext>
                </a:extLst>
              </p:cNvPr>
              <p:cNvSpPr/>
              <p:nvPr/>
            </p:nvSpPr>
            <p:spPr>
              <a:xfrm>
                <a:off x="7026671" y="1030626"/>
                <a:ext cx="634397" cy="634397"/>
              </a:xfrm>
              <a:custGeom>
                <a:avLst/>
                <a:gdLst>
                  <a:gd name="connsiteX0" fmla="*/ 634397 w 634397"/>
                  <a:gd name="connsiteY0" fmla="*/ 317199 h 634397"/>
                  <a:gd name="connsiteX1" fmla="*/ 317199 w 634397"/>
                  <a:gd name="connsiteY1" fmla="*/ 634397 h 634397"/>
                  <a:gd name="connsiteX2" fmla="*/ 0 w 634397"/>
                  <a:gd name="connsiteY2" fmla="*/ 317199 h 634397"/>
                  <a:gd name="connsiteX3" fmla="*/ 317199 w 634397"/>
                  <a:gd name="connsiteY3" fmla="*/ 0 h 634397"/>
                  <a:gd name="connsiteX4" fmla="*/ 634397 w 634397"/>
                  <a:gd name="connsiteY4" fmla="*/ 317199 h 6343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4397" h="634397">
                    <a:moveTo>
                      <a:pt x="634397" y="317199"/>
                    </a:moveTo>
                    <a:cubicBezTo>
                      <a:pt x="634397" y="492383"/>
                      <a:pt x="492383" y="634397"/>
                      <a:pt x="317199" y="634397"/>
                    </a:cubicBezTo>
                    <a:cubicBezTo>
                      <a:pt x="142015" y="634397"/>
                      <a:pt x="0" y="492383"/>
                      <a:pt x="0" y="317199"/>
                    </a:cubicBezTo>
                    <a:cubicBezTo>
                      <a:pt x="0" y="142015"/>
                      <a:pt x="142015" y="0"/>
                      <a:pt x="317199" y="0"/>
                    </a:cubicBezTo>
                    <a:cubicBezTo>
                      <a:pt x="492383" y="0"/>
                      <a:pt x="634397" y="142015"/>
                      <a:pt x="634397" y="317199"/>
                    </a:cubicBezTo>
                    <a:close/>
                  </a:path>
                </a:pathLst>
              </a:custGeom>
              <a:solidFill>
                <a:srgbClr val="BFBFBF"/>
              </a:solidFill>
              <a:ln w="14949" cap="flat">
                <a:noFill/>
                <a:prstDash val="solid"/>
                <a:miter/>
              </a:ln>
            </p:spPr>
            <p:txBody>
              <a:bodyPr anchor="ctr"/>
              <a:lstStyle/>
              <a:p>
                <a:pPr eaLnBrk="1" hangingPunct="1">
                  <a:defRPr/>
                </a:pPr>
                <a:endParaRPr lang="en-US" sz="5400"/>
              </a:p>
            </p:txBody>
          </p:sp>
          <p:sp>
            <p:nvSpPr>
              <p:cNvPr id="23" name="Freeform: Shape 22">
                <a:extLst>
                  <a:ext uri="{FF2B5EF4-FFF2-40B4-BE49-F238E27FC236}">
                    <a16:creationId xmlns:a16="http://schemas.microsoft.com/office/drawing/2014/main" id="{2B3E17C6-FBA5-4DCF-8B1D-1B8964003D03}"/>
                  </a:ext>
                </a:extLst>
              </p:cNvPr>
              <p:cNvSpPr/>
              <p:nvPr/>
            </p:nvSpPr>
            <p:spPr>
              <a:xfrm>
                <a:off x="6752862" y="1738338"/>
                <a:ext cx="1193983" cy="596991"/>
              </a:xfrm>
              <a:custGeom>
                <a:avLst/>
                <a:gdLst>
                  <a:gd name="connsiteX0" fmla="*/ 0 w 1193983"/>
                  <a:gd name="connsiteY0" fmla="*/ 596992 h 596991"/>
                  <a:gd name="connsiteX1" fmla="*/ 596992 w 1193983"/>
                  <a:gd name="connsiteY1" fmla="*/ 0 h 596991"/>
                  <a:gd name="connsiteX2" fmla="*/ 1193983 w 1193983"/>
                  <a:gd name="connsiteY2" fmla="*/ 596992 h 596991"/>
                  <a:gd name="connsiteX3" fmla="*/ 0 w 1193983"/>
                  <a:gd name="connsiteY3" fmla="*/ 596992 h 596991"/>
                </a:gdLst>
                <a:ahLst/>
                <a:cxnLst>
                  <a:cxn ang="0">
                    <a:pos x="connsiteX0" y="connsiteY0"/>
                  </a:cxn>
                  <a:cxn ang="0">
                    <a:pos x="connsiteX1" y="connsiteY1"/>
                  </a:cxn>
                  <a:cxn ang="0">
                    <a:pos x="connsiteX2" y="connsiteY2"/>
                  </a:cxn>
                  <a:cxn ang="0">
                    <a:pos x="connsiteX3" y="connsiteY3"/>
                  </a:cxn>
                </a:cxnLst>
                <a:rect l="l" t="t" r="r" b="b"/>
                <a:pathLst>
                  <a:path w="1193983" h="596991">
                    <a:moveTo>
                      <a:pt x="0" y="596992"/>
                    </a:moveTo>
                    <a:cubicBezTo>
                      <a:pt x="0" y="267823"/>
                      <a:pt x="267823" y="0"/>
                      <a:pt x="596992" y="0"/>
                    </a:cubicBezTo>
                    <a:cubicBezTo>
                      <a:pt x="926160" y="0"/>
                      <a:pt x="1193983" y="267823"/>
                      <a:pt x="1193983" y="596992"/>
                    </a:cubicBezTo>
                    <a:lnTo>
                      <a:pt x="0" y="596992"/>
                    </a:lnTo>
                    <a:close/>
                  </a:path>
                </a:pathLst>
              </a:custGeom>
              <a:solidFill>
                <a:srgbClr val="F58765"/>
              </a:solidFill>
              <a:ln w="14949" cap="flat">
                <a:noFill/>
                <a:prstDash val="solid"/>
                <a:miter/>
              </a:ln>
            </p:spPr>
            <p:txBody>
              <a:bodyPr anchor="ctr"/>
              <a:lstStyle/>
              <a:p>
                <a:pPr eaLnBrk="1" hangingPunct="1">
                  <a:defRPr/>
                </a:pPr>
                <a:endParaRPr lang="en-US" sz="5400"/>
              </a:p>
            </p:txBody>
          </p:sp>
        </p:grpSp>
        <p:grpSp>
          <p:nvGrpSpPr>
            <p:cNvPr id="19" name="Picture 41">
              <a:extLst>
                <a:ext uri="{FF2B5EF4-FFF2-40B4-BE49-F238E27FC236}">
                  <a16:creationId xmlns:a16="http://schemas.microsoft.com/office/drawing/2014/main" id="{9CF3A6C5-46B1-44A8-8F30-63CEF06B3993}"/>
                </a:ext>
              </a:extLst>
            </p:cNvPr>
            <p:cNvGrpSpPr/>
            <p:nvPr/>
          </p:nvGrpSpPr>
          <p:grpSpPr>
            <a:xfrm>
              <a:off x="8036619" y="2058529"/>
              <a:ext cx="1193983" cy="1303207"/>
              <a:chOff x="8036619" y="2058529"/>
              <a:chExt cx="1193983" cy="1303207"/>
            </a:xfrm>
            <a:solidFill>
              <a:schemeClr val="accent1"/>
            </a:solidFill>
          </p:grpSpPr>
          <p:sp>
            <p:nvSpPr>
              <p:cNvPr id="20" name="Freeform: Shape 19">
                <a:extLst>
                  <a:ext uri="{FF2B5EF4-FFF2-40B4-BE49-F238E27FC236}">
                    <a16:creationId xmlns:a16="http://schemas.microsoft.com/office/drawing/2014/main" id="{7DE8301A-D35B-42CA-8785-E2A1CFEF92E0}"/>
                  </a:ext>
                </a:extLst>
              </p:cNvPr>
              <p:cNvSpPr/>
              <p:nvPr/>
            </p:nvSpPr>
            <p:spPr>
              <a:xfrm>
                <a:off x="8316412" y="2058529"/>
                <a:ext cx="634397" cy="634397"/>
              </a:xfrm>
              <a:custGeom>
                <a:avLst/>
                <a:gdLst>
                  <a:gd name="connsiteX0" fmla="*/ 634397 w 634397"/>
                  <a:gd name="connsiteY0" fmla="*/ 317199 h 634397"/>
                  <a:gd name="connsiteX1" fmla="*/ 317199 w 634397"/>
                  <a:gd name="connsiteY1" fmla="*/ 634397 h 634397"/>
                  <a:gd name="connsiteX2" fmla="*/ 0 w 634397"/>
                  <a:gd name="connsiteY2" fmla="*/ 317199 h 634397"/>
                  <a:gd name="connsiteX3" fmla="*/ 317199 w 634397"/>
                  <a:gd name="connsiteY3" fmla="*/ 0 h 634397"/>
                  <a:gd name="connsiteX4" fmla="*/ 634397 w 634397"/>
                  <a:gd name="connsiteY4" fmla="*/ 317199 h 6343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4397" h="634397">
                    <a:moveTo>
                      <a:pt x="634397" y="317199"/>
                    </a:moveTo>
                    <a:cubicBezTo>
                      <a:pt x="634397" y="492383"/>
                      <a:pt x="492383" y="634397"/>
                      <a:pt x="317199" y="634397"/>
                    </a:cubicBezTo>
                    <a:cubicBezTo>
                      <a:pt x="142015" y="634397"/>
                      <a:pt x="0" y="492383"/>
                      <a:pt x="0" y="317199"/>
                    </a:cubicBezTo>
                    <a:cubicBezTo>
                      <a:pt x="0" y="142015"/>
                      <a:pt x="142015" y="0"/>
                      <a:pt x="317199" y="0"/>
                    </a:cubicBezTo>
                    <a:cubicBezTo>
                      <a:pt x="492383" y="0"/>
                      <a:pt x="634397" y="142015"/>
                      <a:pt x="634397" y="317199"/>
                    </a:cubicBezTo>
                    <a:close/>
                  </a:path>
                </a:pathLst>
              </a:custGeom>
              <a:solidFill>
                <a:srgbClr val="BFBFBF"/>
              </a:solidFill>
              <a:ln w="14949" cap="flat">
                <a:noFill/>
                <a:prstDash val="solid"/>
                <a:miter/>
              </a:ln>
            </p:spPr>
            <p:txBody>
              <a:bodyPr anchor="ctr"/>
              <a:lstStyle/>
              <a:p>
                <a:pPr eaLnBrk="1" hangingPunct="1">
                  <a:defRPr/>
                </a:pPr>
                <a:endParaRPr lang="en-US" sz="5400"/>
              </a:p>
            </p:txBody>
          </p:sp>
          <p:sp>
            <p:nvSpPr>
              <p:cNvPr id="21" name="Freeform: Shape 20">
                <a:extLst>
                  <a:ext uri="{FF2B5EF4-FFF2-40B4-BE49-F238E27FC236}">
                    <a16:creationId xmlns:a16="http://schemas.microsoft.com/office/drawing/2014/main" id="{3C6FE4CD-DF3E-442F-A03B-DC41E0C1CE33}"/>
                  </a:ext>
                </a:extLst>
              </p:cNvPr>
              <p:cNvSpPr/>
              <p:nvPr/>
            </p:nvSpPr>
            <p:spPr>
              <a:xfrm>
                <a:off x="8036619" y="2764744"/>
                <a:ext cx="1193983" cy="596991"/>
              </a:xfrm>
              <a:custGeom>
                <a:avLst/>
                <a:gdLst>
                  <a:gd name="connsiteX0" fmla="*/ 0 w 1193983"/>
                  <a:gd name="connsiteY0" fmla="*/ 596992 h 596991"/>
                  <a:gd name="connsiteX1" fmla="*/ 596992 w 1193983"/>
                  <a:gd name="connsiteY1" fmla="*/ 0 h 596991"/>
                  <a:gd name="connsiteX2" fmla="*/ 1193984 w 1193983"/>
                  <a:gd name="connsiteY2" fmla="*/ 596992 h 596991"/>
                  <a:gd name="connsiteX3" fmla="*/ 0 w 1193983"/>
                  <a:gd name="connsiteY3" fmla="*/ 596992 h 596991"/>
                </a:gdLst>
                <a:ahLst/>
                <a:cxnLst>
                  <a:cxn ang="0">
                    <a:pos x="connsiteX0" y="connsiteY0"/>
                  </a:cxn>
                  <a:cxn ang="0">
                    <a:pos x="connsiteX1" y="connsiteY1"/>
                  </a:cxn>
                  <a:cxn ang="0">
                    <a:pos x="connsiteX2" y="connsiteY2"/>
                  </a:cxn>
                  <a:cxn ang="0">
                    <a:pos x="connsiteX3" y="connsiteY3"/>
                  </a:cxn>
                </a:cxnLst>
                <a:rect l="l" t="t" r="r" b="b"/>
                <a:pathLst>
                  <a:path w="1193983" h="596991">
                    <a:moveTo>
                      <a:pt x="0" y="596992"/>
                    </a:moveTo>
                    <a:cubicBezTo>
                      <a:pt x="0" y="267823"/>
                      <a:pt x="267823" y="0"/>
                      <a:pt x="596992" y="0"/>
                    </a:cubicBezTo>
                    <a:cubicBezTo>
                      <a:pt x="926160" y="0"/>
                      <a:pt x="1193984" y="267823"/>
                      <a:pt x="1193984" y="596992"/>
                    </a:cubicBezTo>
                    <a:lnTo>
                      <a:pt x="0" y="596992"/>
                    </a:lnTo>
                    <a:close/>
                  </a:path>
                </a:pathLst>
              </a:custGeom>
              <a:solidFill>
                <a:srgbClr val="F58765"/>
              </a:solidFill>
              <a:ln w="14949" cap="flat">
                <a:noFill/>
                <a:prstDash val="solid"/>
                <a:miter/>
              </a:ln>
            </p:spPr>
            <p:txBody>
              <a:bodyPr anchor="ctr"/>
              <a:lstStyle/>
              <a:p>
                <a:pPr eaLnBrk="1" hangingPunct="1">
                  <a:defRPr/>
                </a:pPr>
                <a:endParaRPr lang="en-US" sz="5400"/>
              </a:p>
            </p:txBody>
          </p:sp>
        </p:grpSp>
      </p:grpSp>
      <p:sp>
        <p:nvSpPr>
          <p:cNvPr id="10" name="Text Placeholder 10"/>
          <p:cNvSpPr>
            <a:spLocks noGrp="1"/>
          </p:cNvSpPr>
          <p:nvPr>
            <p:ph type="body" sz="quarter" idx="13"/>
          </p:nvPr>
        </p:nvSpPr>
        <p:spPr>
          <a:xfrm>
            <a:off x="5936635" y="445976"/>
            <a:ext cx="29773091" cy="2096178"/>
          </a:xfrm>
          <a:noFill/>
        </p:spPr>
        <p:txBody>
          <a:bodyPr lIns="0" tIns="0" rIns="0" bIns="0" anchor="b"/>
          <a:lstStyle>
            <a:lvl1pPr marL="0" indent="0">
              <a:lnSpc>
                <a:spcPct val="80000"/>
              </a:lnSpc>
              <a:spcBef>
                <a:spcPts val="0"/>
              </a:spcBef>
              <a:buNone/>
              <a:defRPr sz="8100" b="1">
                <a:solidFill>
                  <a:schemeClr val="bg1"/>
                </a:solidFill>
                <a:latin typeface="Arial Narrow" panose="020B0606020202030204" pitchFamily="34" charset="0"/>
              </a:defRPr>
            </a:lvl1pPr>
          </a:lstStyle>
          <a:p>
            <a:pPr lvl="0"/>
            <a:r>
              <a:rPr lang="en-US" dirty="0"/>
              <a:t>Click to edit Master text</a:t>
            </a:r>
          </a:p>
        </p:txBody>
      </p:sp>
      <p:sp>
        <p:nvSpPr>
          <p:cNvPr id="11" name="Text Placeholder 12"/>
          <p:cNvSpPr>
            <a:spLocks noGrp="1"/>
          </p:cNvSpPr>
          <p:nvPr>
            <p:ph type="body" sz="quarter" idx="14"/>
          </p:nvPr>
        </p:nvSpPr>
        <p:spPr>
          <a:xfrm>
            <a:off x="5936635" y="2673084"/>
            <a:ext cx="29773091" cy="637530"/>
          </a:xfrm>
        </p:spPr>
        <p:txBody>
          <a:bodyPr lIns="0" tIns="0" rIns="0" bIns="0"/>
          <a:lstStyle>
            <a:lvl1pPr marL="0" indent="0">
              <a:buNone/>
              <a:defRPr sz="4200" b="1">
                <a:solidFill>
                  <a:schemeClr val="bg1"/>
                </a:solidFill>
                <a:latin typeface="Arial Narrow" panose="020B0606020202030204" pitchFamily="34" charset="0"/>
              </a:defRPr>
            </a:lvl1pPr>
          </a:lstStyle>
          <a:p>
            <a:pPr lvl="0"/>
            <a:r>
              <a:rPr lang="en-US" dirty="0"/>
              <a:t>Click to edit Master</a:t>
            </a:r>
          </a:p>
        </p:txBody>
      </p:sp>
      <p:sp>
        <p:nvSpPr>
          <p:cNvPr id="12" name="Text Placeholder 14"/>
          <p:cNvSpPr>
            <a:spLocks noGrp="1"/>
          </p:cNvSpPr>
          <p:nvPr>
            <p:ph type="body" sz="quarter" idx="15"/>
          </p:nvPr>
        </p:nvSpPr>
        <p:spPr>
          <a:xfrm>
            <a:off x="5936635" y="3441547"/>
            <a:ext cx="29773091" cy="550424"/>
          </a:xfrm>
        </p:spPr>
        <p:txBody>
          <a:bodyPr lIns="0" tIns="0" rIns="0" bIns="0"/>
          <a:lstStyle>
            <a:lvl1pPr marL="0" indent="0">
              <a:buNone/>
              <a:defRPr sz="3000">
                <a:solidFill>
                  <a:schemeClr val="bg1"/>
                </a:solidFill>
                <a:latin typeface="Arial Narrow" panose="020B0606020202030204" pitchFamily="34" charset="0"/>
              </a:defRPr>
            </a:lvl1pPr>
          </a:lstStyle>
          <a:p>
            <a:pPr lvl="0"/>
            <a:r>
              <a:rPr lang="en-US" dirty="0"/>
              <a:t>Click to edit Master text styles</a:t>
            </a:r>
          </a:p>
        </p:txBody>
      </p:sp>
    </p:spTree>
    <p:extLst>
      <p:ext uri="{BB962C8B-B14F-4D97-AF65-F5344CB8AC3E}">
        <p14:creationId xmlns:p14="http://schemas.microsoft.com/office/powerpoint/2010/main" val="2624205899"/>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Title Slide">
    <p:bg>
      <p:bgPr>
        <a:solidFill>
          <a:schemeClr val="bg1"/>
        </a:solidFill>
        <a:effectLst/>
      </p:bgPr>
    </p:bg>
    <p:spTree>
      <p:nvGrpSpPr>
        <p:cNvPr id="1" name=""/>
        <p:cNvGrpSpPr/>
        <p:nvPr/>
      </p:nvGrpSpPr>
      <p:grpSpPr>
        <a:xfrm>
          <a:off x="0" y="0"/>
          <a:ext cx="0" cy="0"/>
          <a:chOff x="0" y="0"/>
          <a:chExt cx="0" cy="0"/>
        </a:xfrm>
      </p:grpSpPr>
      <p:sp>
        <p:nvSpPr>
          <p:cNvPr id="5" name="Rectangle 15">
            <a:extLst>
              <a:ext uri="{FF2B5EF4-FFF2-40B4-BE49-F238E27FC236}">
                <a16:creationId xmlns:a16="http://schemas.microsoft.com/office/drawing/2014/main" id="{5229FE4F-3E31-488C-AA32-4A5193C681D3}"/>
              </a:ext>
            </a:extLst>
          </p:cNvPr>
          <p:cNvSpPr>
            <a:spLocks noChangeArrowheads="1"/>
          </p:cNvSpPr>
          <p:nvPr userDrawn="1"/>
        </p:nvSpPr>
        <p:spPr bwMode="auto">
          <a:xfrm>
            <a:off x="0" y="0"/>
            <a:ext cx="43891200" cy="4214813"/>
          </a:xfrm>
          <a:prstGeom prst="rect">
            <a:avLst/>
          </a:prstGeom>
          <a:solidFill>
            <a:schemeClr val="tx1">
              <a:lumMod val="50000"/>
            </a:schemeClr>
          </a:solidFill>
          <a:ln>
            <a:noFill/>
          </a:ln>
        </p:spPr>
        <p:txBody>
          <a:bodyPr wrap="none" anchor="ct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eaLnBrk="1" hangingPunct="1">
              <a:defRPr/>
            </a:pPr>
            <a:endParaRPr lang="en-US" altLang="en-US" sz="4800"/>
          </a:p>
        </p:txBody>
      </p:sp>
      <p:pic>
        <p:nvPicPr>
          <p:cNvPr id="6" name="Picture 7" descr="MDAnderson Master Logo_Texas_V_Tagline_RGB REV.png">
            <a:extLst>
              <a:ext uri="{FF2B5EF4-FFF2-40B4-BE49-F238E27FC236}">
                <a16:creationId xmlns:a16="http://schemas.microsoft.com/office/drawing/2014/main" id="{87B98644-F44D-4FF6-9B89-5D01979A0319}"/>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7574538" y="1166813"/>
            <a:ext cx="5102225" cy="2468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14">
            <a:extLst>
              <a:ext uri="{FF2B5EF4-FFF2-40B4-BE49-F238E27FC236}">
                <a16:creationId xmlns:a16="http://schemas.microsoft.com/office/drawing/2014/main" id="{71C0A087-E083-48AB-A076-3C592A8F3DB4}"/>
              </a:ext>
            </a:extLst>
          </p:cNvPr>
          <p:cNvSpPr>
            <a:spLocks noChangeArrowheads="1"/>
          </p:cNvSpPr>
          <p:nvPr userDrawn="1"/>
        </p:nvSpPr>
        <p:spPr bwMode="auto">
          <a:xfrm>
            <a:off x="503238" y="4214813"/>
            <a:ext cx="4156075" cy="796925"/>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3600">
                <a:solidFill>
                  <a:schemeClr val="tx1"/>
                </a:solidFill>
                <a:latin typeface="Arial" panose="020B0604020202020204" pitchFamily="34" charset="0"/>
                <a:ea typeface="MS PGothic" panose="020B0600070205080204" pitchFamily="34" charset="-128"/>
              </a:defRPr>
            </a:lvl1pPr>
            <a:lvl2pPr marL="742950" indent="-285750">
              <a:defRPr sz="3600">
                <a:solidFill>
                  <a:schemeClr val="tx1"/>
                </a:solidFill>
                <a:latin typeface="Arial" panose="020B0604020202020204" pitchFamily="34" charset="0"/>
                <a:ea typeface="MS PGothic" panose="020B0600070205080204" pitchFamily="34" charset="-128"/>
              </a:defRPr>
            </a:lvl2pPr>
            <a:lvl3pPr marL="1143000" indent="-228600">
              <a:defRPr sz="3600">
                <a:solidFill>
                  <a:schemeClr val="tx1"/>
                </a:solidFill>
                <a:latin typeface="Arial" panose="020B0604020202020204" pitchFamily="34" charset="0"/>
                <a:ea typeface="MS PGothic" panose="020B0600070205080204" pitchFamily="34" charset="-128"/>
              </a:defRPr>
            </a:lvl3pPr>
            <a:lvl4pPr marL="1600200" indent="-228600">
              <a:defRPr sz="3600">
                <a:solidFill>
                  <a:schemeClr val="tx1"/>
                </a:solidFill>
                <a:latin typeface="Arial" panose="020B0604020202020204" pitchFamily="34" charset="0"/>
                <a:ea typeface="MS PGothic" panose="020B0600070205080204" pitchFamily="34" charset="-128"/>
              </a:defRPr>
            </a:lvl4pPr>
            <a:lvl5pPr marL="2057400" indent="-228600">
              <a:defRPr sz="36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9pPr>
          </a:lstStyle>
          <a:p>
            <a:pPr eaLnBrk="1" hangingPunct="1"/>
            <a:endParaRPr lang="en-US" altLang="en-US"/>
          </a:p>
        </p:txBody>
      </p:sp>
      <p:cxnSp>
        <p:nvCxnSpPr>
          <p:cNvPr id="8" name="Straight Connector 133">
            <a:extLst>
              <a:ext uri="{FF2B5EF4-FFF2-40B4-BE49-F238E27FC236}">
                <a16:creationId xmlns:a16="http://schemas.microsoft.com/office/drawing/2014/main" id="{9920A117-408B-4F7F-AC93-3891142907DC}"/>
              </a:ext>
            </a:extLst>
          </p:cNvPr>
          <p:cNvCxnSpPr>
            <a:cxnSpLocks noChangeShapeType="1"/>
          </p:cNvCxnSpPr>
          <p:nvPr userDrawn="1"/>
        </p:nvCxnSpPr>
        <p:spPr bwMode="auto">
          <a:xfrm>
            <a:off x="0" y="4243388"/>
            <a:ext cx="43891200" cy="0"/>
          </a:xfrm>
          <a:prstGeom prst="line">
            <a:avLst/>
          </a:prstGeom>
          <a:noFill/>
          <a:ln w="117475">
            <a:solidFill>
              <a:srgbClr val="FF0000"/>
            </a:solidFill>
            <a:miter lim="800000"/>
            <a:headEnd/>
            <a:tailEnd/>
          </a:ln>
          <a:extLst>
            <a:ext uri="{909E8E84-426E-40DD-AFC4-6F175D3DCCD1}">
              <a14:hiddenFill xmlns:a14="http://schemas.microsoft.com/office/drawing/2010/main">
                <a:noFill/>
              </a14:hiddenFill>
            </a:ext>
          </a:extLst>
        </p:spPr>
      </p:cxnSp>
      <p:grpSp>
        <p:nvGrpSpPr>
          <p:cNvPr id="9" name="Graphic 5">
            <a:extLst>
              <a:ext uri="{FF2B5EF4-FFF2-40B4-BE49-F238E27FC236}">
                <a16:creationId xmlns:a16="http://schemas.microsoft.com/office/drawing/2014/main" id="{9CA37A6F-468A-405C-AC30-896A93207792}"/>
              </a:ext>
            </a:extLst>
          </p:cNvPr>
          <p:cNvGrpSpPr>
            <a:grpSpLocks/>
          </p:cNvGrpSpPr>
          <p:nvPr userDrawn="1"/>
        </p:nvGrpSpPr>
        <p:grpSpPr bwMode="auto">
          <a:xfrm>
            <a:off x="180975" y="547688"/>
            <a:ext cx="4318000" cy="3443287"/>
            <a:chOff x="4891224" y="1778720"/>
            <a:chExt cx="4153420" cy="3313898"/>
          </a:xfrm>
        </p:grpSpPr>
        <p:grpSp>
          <p:nvGrpSpPr>
            <p:cNvPr id="13" name="Graphic 5">
              <a:extLst>
                <a:ext uri="{FF2B5EF4-FFF2-40B4-BE49-F238E27FC236}">
                  <a16:creationId xmlns:a16="http://schemas.microsoft.com/office/drawing/2014/main" id="{B7B2E862-C776-4F38-80CA-C6C80B909741}"/>
                </a:ext>
              </a:extLst>
            </p:cNvPr>
            <p:cNvGrpSpPr/>
            <p:nvPr/>
          </p:nvGrpSpPr>
          <p:grpSpPr>
            <a:xfrm>
              <a:off x="4891224" y="2760616"/>
              <a:ext cx="2729671" cy="2332002"/>
              <a:chOff x="4891224" y="2760616"/>
              <a:chExt cx="2729671" cy="2332002"/>
            </a:xfrm>
            <a:solidFill>
              <a:schemeClr val="accent1"/>
            </a:solidFill>
          </p:grpSpPr>
          <p:grpSp>
            <p:nvGrpSpPr>
              <p:cNvPr id="49" name="Graphic 5">
                <a:extLst>
                  <a:ext uri="{FF2B5EF4-FFF2-40B4-BE49-F238E27FC236}">
                    <a16:creationId xmlns:a16="http://schemas.microsoft.com/office/drawing/2014/main" id="{8B6491E0-977D-4204-88DE-053B907F474C}"/>
                  </a:ext>
                </a:extLst>
              </p:cNvPr>
              <p:cNvGrpSpPr/>
              <p:nvPr/>
            </p:nvGrpSpPr>
            <p:grpSpPr>
              <a:xfrm>
                <a:off x="7273959" y="3246654"/>
                <a:ext cx="346936" cy="1845964"/>
                <a:chOff x="7273959" y="3246654"/>
                <a:chExt cx="346936" cy="1845964"/>
              </a:xfrm>
              <a:solidFill>
                <a:schemeClr val="accent1"/>
              </a:solidFill>
            </p:grpSpPr>
            <p:sp>
              <p:nvSpPr>
                <p:cNvPr id="79" name="Freeform: Shape 78">
                  <a:extLst>
                    <a:ext uri="{FF2B5EF4-FFF2-40B4-BE49-F238E27FC236}">
                      <a16:creationId xmlns:a16="http://schemas.microsoft.com/office/drawing/2014/main" id="{701A0A7B-4FF2-4D24-9368-A085DEFDCAB1}"/>
                    </a:ext>
                  </a:extLst>
                </p:cNvPr>
                <p:cNvSpPr/>
                <p:nvPr/>
              </p:nvSpPr>
              <p:spPr>
                <a:xfrm>
                  <a:off x="7273959" y="4745682"/>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1"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68385"/>
                        <a:pt x="270021" y="346937"/>
                        <a:pt x="173468" y="346937"/>
                      </a:cubicBezTo>
                      <a:close/>
                    </a:path>
                  </a:pathLst>
                </a:custGeom>
                <a:solidFill>
                  <a:srgbClr val="F2613F"/>
                </a:solidFill>
                <a:ln w="16338" cap="flat">
                  <a:noFill/>
                  <a:prstDash val="solid"/>
                  <a:miter/>
                </a:ln>
              </p:spPr>
              <p:txBody>
                <a:bodyPr anchor="ctr"/>
                <a:lstStyle/>
                <a:p>
                  <a:pPr eaLnBrk="1" hangingPunct="1">
                    <a:defRPr/>
                  </a:pPr>
                  <a:endParaRPr lang="en-US" sz="5400"/>
                </a:p>
              </p:txBody>
            </p:sp>
            <p:sp>
              <p:nvSpPr>
                <p:cNvPr id="80" name="Freeform: Shape 79">
                  <a:extLst>
                    <a:ext uri="{FF2B5EF4-FFF2-40B4-BE49-F238E27FC236}">
                      <a16:creationId xmlns:a16="http://schemas.microsoft.com/office/drawing/2014/main" id="{B293BD13-24FF-4471-8D93-8D56234B3D35}"/>
                    </a:ext>
                  </a:extLst>
                </p:cNvPr>
                <p:cNvSpPr/>
                <p:nvPr/>
              </p:nvSpPr>
              <p:spPr>
                <a:xfrm>
                  <a:off x="7273959" y="3246654"/>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1" y="346937"/>
                        <a:pt x="0" y="270021"/>
                        <a:pt x="0" y="173468"/>
                      </a:cubicBezTo>
                      <a:lnTo>
                        <a:pt x="0" y="173468"/>
                      </a:lnTo>
                      <a:cubicBezTo>
                        <a:pt x="0" y="78551"/>
                        <a:pt x="76915" y="0"/>
                        <a:pt x="173468" y="0"/>
                      </a:cubicBezTo>
                      <a:lnTo>
                        <a:pt x="173468" y="0"/>
                      </a:lnTo>
                      <a:cubicBezTo>
                        <a:pt x="268385" y="0"/>
                        <a:pt x="346937" y="76915"/>
                        <a:pt x="346937" y="173468"/>
                      </a:cubicBezTo>
                      <a:lnTo>
                        <a:pt x="346937" y="173468"/>
                      </a:lnTo>
                      <a:cubicBezTo>
                        <a:pt x="346937" y="270021"/>
                        <a:pt x="270021" y="346937"/>
                        <a:pt x="173468" y="346937"/>
                      </a:cubicBezTo>
                      <a:close/>
                    </a:path>
                  </a:pathLst>
                </a:custGeom>
                <a:solidFill>
                  <a:srgbClr val="F58765"/>
                </a:solidFill>
                <a:ln w="16338" cap="flat">
                  <a:noFill/>
                  <a:prstDash val="solid"/>
                  <a:miter/>
                </a:ln>
              </p:spPr>
              <p:txBody>
                <a:bodyPr anchor="ctr"/>
                <a:lstStyle/>
                <a:p>
                  <a:pPr eaLnBrk="1" hangingPunct="1">
                    <a:defRPr/>
                  </a:pPr>
                  <a:endParaRPr lang="en-US" sz="5400"/>
                </a:p>
              </p:txBody>
            </p:sp>
            <p:sp>
              <p:nvSpPr>
                <p:cNvPr id="81" name="Freeform: Shape 80">
                  <a:extLst>
                    <a:ext uri="{FF2B5EF4-FFF2-40B4-BE49-F238E27FC236}">
                      <a16:creationId xmlns:a16="http://schemas.microsoft.com/office/drawing/2014/main" id="{21043849-CED2-4FE7-AEA9-5FD9E7AD12DA}"/>
                    </a:ext>
                  </a:extLst>
                </p:cNvPr>
                <p:cNvSpPr/>
                <p:nvPr/>
              </p:nvSpPr>
              <p:spPr>
                <a:xfrm>
                  <a:off x="7273959" y="3758877"/>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1"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70021"/>
                        <a:pt x="270021" y="346937"/>
                        <a:pt x="173468" y="346937"/>
                      </a:cubicBezTo>
                      <a:close/>
                    </a:path>
                  </a:pathLst>
                </a:custGeom>
                <a:solidFill>
                  <a:srgbClr val="EE3124"/>
                </a:solidFill>
                <a:ln w="16338" cap="flat">
                  <a:noFill/>
                  <a:prstDash val="solid"/>
                  <a:miter/>
                </a:ln>
              </p:spPr>
              <p:txBody>
                <a:bodyPr anchor="ctr"/>
                <a:lstStyle/>
                <a:p>
                  <a:pPr eaLnBrk="1" hangingPunct="1">
                    <a:defRPr/>
                  </a:pPr>
                  <a:endParaRPr lang="en-US" sz="5400"/>
                </a:p>
              </p:txBody>
            </p:sp>
            <p:sp>
              <p:nvSpPr>
                <p:cNvPr id="82" name="Freeform: Shape 81">
                  <a:extLst>
                    <a:ext uri="{FF2B5EF4-FFF2-40B4-BE49-F238E27FC236}">
                      <a16:creationId xmlns:a16="http://schemas.microsoft.com/office/drawing/2014/main" id="{A8440B18-76FC-4028-9F14-A03521C8049F}"/>
                    </a:ext>
                  </a:extLst>
                </p:cNvPr>
                <p:cNvSpPr/>
                <p:nvPr/>
              </p:nvSpPr>
              <p:spPr>
                <a:xfrm>
                  <a:off x="7275595" y="4251461"/>
                  <a:ext cx="343688" cy="343663"/>
                </a:xfrm>
                <a:custGeom>
                  <a:avLst/>
                  <a:gdLst>
                    <a:gd name="connsiteX0" fmla="*/ 171832 w 343688"/>
                    <a:gd name="connsiteY0" fmla="*/ 343664 h 343663"/>
                    <a:gd name="connsiteX1" fmla="*/ 171832 w 343688"/>
                    <a:gd name="connsiteY1" fmla="*/ 343664 h 343663"/>
                    <a:gd name="connsiteX2" fmla="*/ 0 w 343688"/>
                    <a:gd name="connsiteY2" fmla="*/ 171832 h 343663"/>
                    <a:gd name="connsiteX3" fmla="*/ 0 w 343688"/>
                    <a:gd name="connsiteY3" fmla="*/ 171832 h 343663"/>
                    <a:gd name="connsiteX4" fmla="*/ 171832 w 343688"/>
                    <a:gd name="connsiteY4" fmla="*/ 0 h 343663"/>
                    <a:gd name="connsiteX5" fmla="*/ 171832 w 343688"/>
                    <a:gd name="connsiteY5" fmla="*/ 0 h 343663"/>
                    <a:gd name="connsiteX6" fmla="*/ 343664 w 343688"/>
                    <a:gd name="connsiteY6" fmla="*/ 171832 h 343663"/>
                    <a:gd name="connsiteX7" fmla="*/ 343664 w 343688"/>
                    <a:gd name="connsiteY7" fmla="*/ 171832 h 343663"/>
                    <a:gd name="connsiteX8" fmla="*/ 171832 w 343688"/>
                    <a:gd name="connsiteY8" fmla="*/ 343664 h 343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688" h="343663">
                      <a:moveTo>
                        <a:pt x="171832" y="343664"/>
                      </a:moveTo>
                      <a:lnTo>
                        <a:pt x="171832" y="343664"/>
                      </a:lnTo>
                      <a:cubicBezTo>
                        <a:pt x="76915" y="343664"/>
                        <a:pt x="0" y="266748"/>
                        <a:pt x="0" y="171832"/>
                      </a:cubicBezTo>
                      <a:lnTo>
                        <a:pt x="0" y="171832"/>
                      </a:lnTo>
                      <a:cubicBezTo>
                        <a:pt x="0" y="76915"/>
                        <a:pt x="76915" y="0"/>
                        <a:pt x="171832" y="0"/>
                      </a:cubicBezTo>
                      <a:lnTo>
                        <a:pt x="171832" y="0"/>
                      </a:lnTo>
                      <a:cubicBezTo>
                        <a:pt x="266748" y="0"/>
                        <a:pt x="343664" y="76915"/>
                        <a:pt x="343664" y="171832"/>
                      </a:cubicBezTo>
                      <a:lnTo>
                        <a:pt x="343664" y="171832"/>
                      </a:lnTo>
                      <a:cubicBezTo>
                        <a:pt x="345300" y="266748"/>
                        <a:pt x="266748" y="343664"/>
                        <a:pt x="171832" y="343664"/>
                      </a:cubicBezTo>
                      <a:close/>
                    </a:path>
                  </a:pathLst>
                </a:custGeom>
                <a:solidFill>
                  <a:schemeClr val="bg1">
                    <a:lumMod val="85000"/>
                  </a:schemeClr>
                </a:solidFill>
                <a:ln w="16338" cap="flat">
                  <a:noFill/>
                  <a:prstDash val="solid"/>
                  <a:miter/>
                </a:ln>
              </p:spPr>
              <p:txBody>
                <a:bodyPr anchor="ctr"/>
                <a:lstStyle/>
                <a:p>
                  <a:pPr eaLnBrk="1" hangingPunct="1">
                    <a:defRPr/>
                  </a:pPr>
                  <a:endParaRPr lang="en-US" sz="5400"/>
                </a:p>
              </p:txBody>
            </p:sp>
          </p:grpSp>
          <p:grpSp>
            <p:nvGrpSpPr>
              <p:cNvPr id="50" name="Graphic 5">
                <a:extLst>
                  <a:ext uri="{FF2B5EF4-FFF2-40B4-BE49-F238E27FC236}">
                    <a16:creationId xmlns:a16="http://schemas.microsoft.com/office/drawing/2014/main" id="{EB97991F-F79D-4FC3-A211-B7F0998F344F}"/>
                  </a:ext>
                </a:extLst>
              </p:cNvPr>
              <p:cNvGrpSpPr/>
              <p:nvPr/>
            </p:nvGrpSpPr>
            <p:grpSpPr>
              <a:xfrm>
                <a:off x="6804285" y="3246654"/>
                <a:ext cx="346936" cy="1845964"/>
                <a:chOff x="6804285" y="3246654"/>
                <a:chExt cx="346936" cy="1845964"/>
              </a:xfrm>
              <a:solidFill>
                <a:schemeClr val="accent1"/>
              </a:solidFill>
            </p:grpSpPr>
            <p:sp>
              <p:nvSpPr>
                <p:cNvPr id="75" name="Freeform: Shape 74">
                  <a:extLst>
                    <a:ext uri="{FF2B5EF4-FFF2-40B4-BE49-F238E27FC236}">
                      <a16:creationId xmlns:a16="http://schemas.microsoft.com/office/drawing/2014/main" id="{54EE5DCB-F876-4077-804F-C6D8AB7AA3E7}"/>
                    </a:ext>
                  </a:extLst>
                </p:cNvPr>
                <p:cNvSpPr/>
                <p:nvPr/>
              </p:nvSpPr>
              <p:spPr>
                <a:xfrm>
                  <a:off x="6804285" y="4745682"/>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5300" y="268385"/>
                        <a:pt x="268385" y="346937"/>
                        <a:pt x="173468" y="346937"/>
                      </a:cubicBezTo>
                      <a:close/>
                    </a:path>
                  </a:pathLst>
                </a:custGeom>
                <a:solidFill>
                  <a:srgbClr val="EE3124"/>
                </a:solidFill>
                <a:ln w="16338" cap="flat">
                  <a:noFill/>
                  <a:prstDash val="solid"/>
                  <a:miter/>
                </a:ln>
              </p:spPr>
              <p:txBody>
                <a:bodyPr anchor="ctr"/>
                <a:lstStyle/>
                <a:p>
                  <a:pPr eaLnBrk="1" hangingPunct="1">
                    <a:defRPr/>
                  </a:pPr>
                  <a:endParaRPr lang="en-US" sz="5400"/>
                </a:p>
              </p:txBody>
            </p:sp>
            <p:sp>
              <p:nvSpPr>
                <p:cNvPr id="76" name="Freeform: Shape 75">
                  <a:extLst>
                    <a:ext uri="{FF2B5EF4-FFF2-40B4-BE49-F238E27FC236}">
                      <a16:creationId xmlns:a16="http://schemas.microsoft.com/office/drawing/2014/main" id="{22FD441B-0A20-4838-86F4-63A311B75974}"/>
                    </a:ext>
                  </a:extLst>
                </p:cNvPr>
                <p:cNvSpPr/>
                <p:nvPr/>
              </p:nvSpPr>
              <p:spPr>
                <a:xfrm>
                  <a:off x="6804285" y="3246654"/>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1"/>
                        <a:pt x="76915" y="0"/>
                        <a:pt x="173468" y="0"/>
                      </a:cubicBezTo>
                      <a:lnTo>
                        <a:pt x="173468" y="0"/>
                      </a:lnTo>
                      <a:cubicBezTo>
                        <a:pt x="268385" y="0"/>
                        <a:pt x="346937" y="76915"/>
                        <a:pt x="346937" y="173468"/>
                      </a:cubicBezTo>
                      <a:lnTo>
                        <a:pt x="346937" y="173468"/>
                      </a:lnTo>
                      <a:cubicBezTo>
                        <a:pt x="345300" y="270021"/>
                        <a:pt x="268385" y="346937"/>
                        <a:pt x="173468" y="346937"/>
                      </a:cubicBezTo>
                      <a:close/>
                    </a:path>
                  </a:pathLst>
                </a:custGeom>
                <a:solidFill>
                  <a:schemeClr val="bg1">
                    <a:lumMod val="85000"/>
                  </a:schemeClr>
                </a:solidFill>
                <a:ln w="16338" cap="flat">
                  <a:noFill/>
                  <a:prstDash val="solid"/>
                  <a:miter/>
                </a:ln>
              </p:spPr>
              <p:txBody>
                <a:bodyPr anchor="ctr"/>
                <a:lstStyle/>
                <a:p>
                  <a:pPr eaLnBrk="1" hangingPunct="1">
                    <a:defRPr/>
                  </a:pPr>
                  <a:endParaRPr lang="en-US" sz="5400"/>
                </a:p>
              </p:txBody>
            </p:sp>
            <p:sp>
              <p:nvSpPr>
                <p:cNvPr id="77" name="Freeform: Shape 76">
                  <a:extLst>
                    <a:ext uri="{FF2B5EF4-FFF2-40B4-BE49-F238E27FC236}">
                      <a16:creationId xmlns:a16="http://schemas.microsoft.com/office/drawing/2014/main" id="{4A5D0ED3-65E4-41DC-AE2D-DC9343FF4152}"/>
                    </a:ext>
                  </a:extLst>
                </p:cNvPr>
                <p:cNvSpPr/>
                <p:nvPr/>
              </p:nvSpPr>
              <p:spPr>
                <a:xfrm>
                  <a:off x="6804285" y="3758877"/>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5300" y="270021"/>
                        <a:pt x="268385" y="346937"/>
                        <a:pt x="173468" y="346937"/>
                      </a:cubicBezTo>
                      <a:close/>
                    </a:path>
                  </a:pathLst>
                </a:custGeom>
                <a:solidFill>
                  <a:srgbClr val="F2613F"/>
                </a:solidFill>
                <a:ln w="16338" cap="flat">
                  <a:noFill/>
                  <a:prstDash val="solid"/>
                  <a:miter/>
                </a:ln>
              </p:spPr>
              <p:txBody>
                <a:bodyPr anchor="ctr"/>
                <a:lstStyle/>
                <a:p>
                  <a:pPr eaLnBrk="1" hangingPunct="1">
                    <a:defRPr/>
                  </a:pPr>
                  <a:endParaRPr lang="en-US" sz="5400"/>
                </a:p>
              </p:txBody>
            </p:sp>
            <p:sp>
              <p:nvSpPr>
                <p:cNvPr id="78" name="Freeform: Shape 77">
                  <a:extLst>
                    <a:ext uri="{FF2B5EF4-FFF2-40B4-BE49-F238E27FC236}">
                      <a16:creationId xmlns:a16="http://schemas.microsoft.com/office/drawing/2014/main" id="{29A892C8-DB47-473B-B3E9-53ABB78296C5}"/>
                    </a:ext>
                  </a:extLst>
                </p:cNvPr>
                <p:cNvSpPr/>
                <p:nvPr/>
              </p:nvSpPr>
              <p:spPr>
                <a:xfrm>
                  <a:off x="6805922" y="4251461"/>
                  <a:ext cx="343663" cy="343663"/>
                </a:xfrm>
                <a:custGeom>
                  <a:avLst/>
                  <a:gdLst>
                    <a:gd name="connsiteX0" fmla="*/ 171832 w 343663"/>
                    <a:gd name="connsiteY0" fmla="*/ 343664 h 343663"/>
                    <a:gd name="connsiteX1" fmla="*/ 171832 w 343663"/>
                    <a:gd name="connsiteY1" fmla="*/ 343664 h 343663"/>
                    <a:gd name="connsiteX2" fmla="*/ 0 w 343663"/>
                    <a:gd name="connsiteY2" fmla="*/ 171832 h 343663"/>
                    <a:gd name="connsiteX3" fmla="*/ 0 w 343663"/>
                    <a:gd name="connsiteY3" fmla="*/ 171832 h 343663"/>
                    <a:gd name="connsiteX4" fmla="*/ 171832 w 343663"/>
                    <a:gd name="connsiteY4" fmla="*/ 0 h 343663"/>
                    <a:gd name="connsiteX5" fmla="*/ 171832 w 343663"/>
                    <a:gd name="connsiteY5" fmla="*/ 0 h 343663"/>
                    <a:gd name="connsiteX6" fmla="*/ 343664 w 343663"/>
                    <a:gd name="connsiteY6" fmla="*/ 171832 h 343663"/>
                    <a:gd name="connsiteX7" fmla="*/ 343664 w 343663"/>
                    <a:gd name="connsiteY7" fmla="*/ 171832 h 343663"/>
                    <a:gd name="connsiteX8" fmla="*/ 171832 w 343663"/>
                    <a:gd name="connsiteY8" fmla="*/ 343664 h 343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663" h="343663">
                      <a:moveTo>
                        <a:pt x="171832" y="343664"/>
                      </a:moveTo>
                      <a:lnTo>
                        <a:pt x="171832" y="343664"/>
                      </a:lnTo>
                      <a:cubicBezTo>
                        <a:pt x="76915" y="343664"/>
                        <a:pt x="0" y="266748"/>
                        <a:pt x="0" y="171832"/>
                      </a:cubicBezTo>
                      <a:lnTo>
                        <a:pt x="0" y="171832"/>
                      </a:lnTo>
                      <a:cubicBezTo>
                        <a:pt x="0" y="76915"/>
                        <a:pt x="76915" y="0"/>
                        <a:pt x="171832" y="0"/>
                      </a:cubicBezTo>
                      <a:lnTo>
                        <a:pt x="171832" y="0"/>
                      </a:lnTo>
                      <a:cubicBezTo>
                        <a:pt x="266748" y="0"/>
                        <a:pt x="343664" y="76915"/>
                        <a:pt x="343664" y="171832"/>
                      </a:cubicBezTo>
                      <a:lnTo>
                        <a:pt x="343664" y="171832"/>
                      </a:lnTo>
                      <a:cubicBezTo>
                        <a:pt x="343664" y="266748"/>
                        <a:pt x="266748" y="343664"/>
                        <a:pt x="171832" y="343664"/>
                      </a:cubicBezTo>
                      <a:close/>
                    </a:path>
                  </a:pathLst>
                </a:custGeom>
                <a:solidFill>
                  <a:srgbClr val="A0A3A7"/>
                </a:solidFill>
                <a:ln w="16338" cap="flat">
                  <a:noFill/>
                  <a:prstDash val="solid"/>
                  <a:miter/>
                </a:ln>
              </p:spPr>
              <p:txBody>
                <a:bodyPr anchor="ctr"/>
                <a:lstStyle/>
                <a:p>
                  <a:pPr eaLnBrk="1" hangingPunct="1">
                    <a:defRPr/>
                  </a:pPr>
                  <a:endParaRPr lang="en-US" sz="5400"/>
                </a:p>
              </p:txBody>
            </p:sp>
          </p:grpSp>
          <p:grpSp>
            <p:nvGrpSpPr>
              <p:cNvPr id="51" name="Graphic 5">
                <a:extLst>
                  <a:ext uri="{FF2B5EF4-FFF2-40B4-BE49-F238E27FC236}">
                    <a16:creationId xmlns:a16="http://schemas.microsoft.com/office/drawing/2014/main" id="{F5347CB0-9426-4A30-BF04-49C5BEADD139}"/>
                  </a:ext>
                </a:extLst>
              </p:cNvPr>
              <p:cNvGrpSpPr/>
              <p:nvPr/>
            </p:nvGrpSpPr>
            <p:grpSpPr>
              <a:xfrm>
                <a:off x="6316610" y="3246654"/>
                <a:ext cx="346936" cy="1845964"/>
                <a:chOff x="6316610" y="3246654"/>
                <a:chExt cx="346936" cy="1845964"/>
              </a:xfrm>
              <a:solidFill>
                <a:schemeClr val="accent1"/>
              </a:solidFill>
            </p:grpSpPr>
            <p:sp>
              <p:nvSpPr>
                <p:cNvPr id="71" name="Freeform: Shape 70">
                  <a:extLst>
                    <a:ext uri="{FF2B5EF4-FFF2-40B4-BE49-F238E27FC236}">
                      <a16:creationId xmlns:a16="http://schemas.microsoft.com/office/drawing/2014/main" id="{FF38780E-B2F5-4220-AEC9-0FF30AD719B5}"/>
                    </a:ext>
                  </a:extLst>
                </p:cNvPr>
                <p:cNvSpPr/>
                <p:nvPr/>
              </p:nvSpPr>
              <p:spPr>
                <a:xfrm>
                  <a:off x="6316610" y="4745682"/>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68385"/>
                        <a:pt x="268385" y="346937"/>
                        <a:pt x="173468" y="346937"/>
                      </a:cubicBezTo>
                      <a:close/>
                    </a:path>
                  </a:pathLst>
                </a:custGeom>
                <a:solidFill>
                  <a:schemeClr val="bg1">
                    <a:lumMod val="85000"/>
                  </a:schemeClr>
                </a:solidFill>
                <a:ln w="16338" cap="flat">
                  <a:noFill/>
                  <a:prstDash val="solid"/>
                  <a:miter/>
                </a:ln>
              </p:spPr>
              <p:txBody>
                <a:bodyPr anchor="ctr"/>
                <a:lstStyle/>
                <a:p>
                  <a:pPr eaLnBrk="1" hangingPunct="1">
                    <a:defRPr/>
                  </a:pPr>
                  <a:endParaRPr lang="en-US" sz="5400"/>
                </a:p>
              </p:txBody>
            </p:sp>
            <p:sp>
              <p:nvSpPr>
                <p:cNvPr id="72" name="Freeform: Shape 71">
                  <a:extLst>
                    <a:ext uri="{FF2B5EF4-FFF2-40B4-BE49-F238E27FC236}">
                      <a16:creationId xmlns:a16="http://schemas.microsoft.com/office/drawing/2014/main" id="{EB5B7343-35AD-4998-B35C-400CB654D6FE}"/>
                    </a:ext>
                  </a:extLst>
                </p:cNvPr>
                <p:cNvSpPr/>
                <p:nvPr/>
              </p:nvSpPr>
              <p:spPr>
                <a:xfrm>
                  <a:off x="6316610" y="3246654"/>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1"/>
                        <a:pt x="76915" y="0"/>
                        <a:pt x="173468" y="0"/>
                      </a:cubicBezTo>
                      <a:lnTo>
                        <a:pt x="173468" y="0"/>
                      </a:lnTo>
                      <a:cubicBezTo>
                        <a:pt x="268385" y="0"/>
                        <a:pt x="346937" y="76915"/>
                        <a:pt x="346937" y="173468"/>
                      </a:cubicBezTo>
                      <a:lnTo>
                        <a:pt x="346937" y="173468"/>
                      </a:lnTo>
                      <a:cubicBezTo>
                        <a:pt x="346937" y="270021"/>
                        <a:pt x="268385" y="346937"/>
                        <a:pt x="173468" y="346937"/>
                      </a:cubicBezTo>
                      <a:close/>
                    </a:path>
                  </a:pathLst>
                </a:custGeom>
                <a:solidFill>
                  <a:srgbClr val="F58765"/>
                </a:solidFill>
                <a:ln w="16338" cap="flat">
                  <a:noFill/>
                  <a:prstDash val="solid"/>
                  <a:miter/>
                </a:ln>
              </p:spPr>
              <p:txBody>
                <a:bodyPr anchor="ctr"/>
                <a:lstStyle/>
                <a:p>
                  <a:pPr eaLnBrk="1" hangingPunct="1">
                    <a:defRPr/>
                  </a:pPr>
                  <a:endParaRPr lang="en-US" sz="5400"/>
                </a:p>
              </p:txBody>
            </p:sp>
            <p:sp>
              <p:nvSpPr>
                <p:cNvPr id="73" name="Freeform: Shape 72">
                  <a:extLst>
                    <a:ext uri="{FF2B5EF4-FFF2-40B4-BE49-F238E27FC236}">
                      <a16:creationId xmlns:a16="http://schemas.microsoft.com/office/drawing/2014/main" id="{6C8D71FB-45CF-4A65-9F44-0F47D8F4584D}"/>
                    </a:ext>
                  </a:extLst>
                </p:cNvPr>
                <p:cNvSpPr/>
                <p:nvPr/>
              </p:nvSpPr>
              <p:spPr>
                <a:xfrm>
                  <a:off x="6316610" y="3758877"/>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70021"/>
                        <a:pt x="268385" y="346937"/>
                        <a:pt x="173468" y="346937"/>
                      </a:cubicBezTo>
                      <a:close/>
                    </a:path>
                  </a:pathLst>
                </a:custGeom>
                <a:solidFill>
                  <a:srgbClr val="EE3124"/>
                </a:solidFill>
                <a:ln w="16338" cap="flat">
                  <a:noFill/>
                  <a:prstDash val="solid"/>
                  <a:miter/>
                </a:ln>
              </p:spPr>
              <p:txBody>
                <a:bodyPr anchor="ctr"/>
                <a:lstStyle/>
                <a:p>
                  <a:pPr eaLnBrk="1" hangingPunct="1">
                    <a:defRPr/>
                  </a:pPr>
                  <a:endParaRPr lang="en-US" sz="5400"/>
                </a:p>
              </p:txBody>
            </p:sp>
            <p:sp>
              <p:nvSpPr>
                <p:cNvPr id="74" name="Freeform: Shape 73">
                  <a:extLst>
                    <a:ext uri="{FF2B5EF4-FFF2-40B4-BE49-F238E27FC236}">
                      <a16:creationId xmlns:a16="http://schemas.microsoft.com/office/drawing/2014/main" id="{259F5833-49E3-406E-B658-00FADA95D9BD}"/>
                    </a:ext>
                  </a:extLst>
                </p:cNvPr>
                <p:cNvSpPr/>
                <p:nvPr/>
              </p:nvSpPr>
              <p:spPr>
                <a:xfrm>
                  <a:off x="6318247" y="4251461"/>
                  <a:ext cx="343663" cy="343663"/>
                </a:xfrm>
                <a:custGeom>
                  <a:avLst/>
                  <a:gdLst>
                    <a:gd name="connsiteX0" fmla="*/ 171832 w 343663"/>
                    <a:gd name="connsiteY0" fmla="*/ 343664 h 343663"/>
                    <a:gd name="connsiteX1" fmla="*/ 171832 w 343663"/>
                    <a:gd name="connsiteY1" fmla="*/ 343664 h 343663"/>
                    <a:gd name="connsiteX2" fmla="*/ 0 w 343663"/>
                    <a:gd name="connsiteY2" fmla="*/ 171832 h 343663"/>
                    <a:gd name="connsiteX3" fmla="*/ 0 w 343663"/>
                    <a:gd name="connsiteY3" fmla="*/ 171832 h 343663"/>
                    <a:gd name="connsiteX4" fmla="*/ 171832 w 343663"/>
                    <a:gd name="connsiteY4" fmla="*/ 0 h 343663"/>
                    <a:gd name="connsiteX5" fmla="*/ 171832 w 343663"/>
                    <a:gd name="connsiteY5" fmla="*/ 0 h 343663"/>
                    <a:gd name="connsiteX6" fmla="*/ 343664 w 343663"/>
                    <a:gd name="connsiteY6" fmla="*/ 171832 h 343663"/>
                    <a:gd name="connsiteX7" fmla="*/ 343664 w 343663"/>
                    <a:gd name="connsiteY7" fmla="*/ 171832 h 343663"/>
                    <a:gd name="connsiteX8" fmla="*/ 171832 w 343663"/>
                    <a:gd name="connsiteY8" fmla="*/ 343664 h 343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663" h="343663">
                      <a:moveTo>
                        <a:pt x="171832" y="343664"/>
                      </a:moveTo>
                      <a:lnTo>
                        <a:pt x="171832" y="343664"/>
                      </a:lnTo>
                      <a:cubicBezTo>
                        <a:pt x="76915" y="343664"/>
                        <a:pt x="0" y="266748"/>
                        <a:pt x="0" y="171832"/>
                      </a:cubicBezTo>
                      <a:lnTo>
                        <a:pt x="0" y="171832"/>
                      </a:lnTo>
                      <a:cubicBezTo>
                        <a:pt x="0" y="76915"/>
                        <a:pt x="76915" y="0"/>
                        <a:pt x="171832" y="0"/>
                      </a:cubicBezTo>
                      <a:lnTo>
                        <a:pt x="171832" y="0"/>
                      </a:lnTo>
                      <a:cubicBezTo>
                        <a:pt x="266748" y="0"/>
                        <a:pt x="343664" y="76915"/>
                        <a:pt x="343664" y="171832"/>
                      </a:cubicBezTo>
                      <a:lnTo>
                        <a:pt x="343664" y="171832"/>
                      </a:lnTo>
                      <a:cubicBezTo>
                        <a:pt x="343664" y="266748"/>
                        <a:pt x="266748" y="343664"/>
                        <a:pt x="171832" y="343664"/>
                      </a:cubicBezTo>
                      <a:close/>
                    </a:path>
                  </a:pathLst>
                </a:custGeom>
                <a:solidFill>
                  <a:srgbClr val="EE3124"/>
                </a:solidFill>
                <a:ln w="16338" cap="flat">
                  <a:noFill/>
                  <a:prstDash val="solid"/>
                  <a:miter/>
                </a:ln>
              </p:spPr>
              <p:txBody>
                <a:bodyPr anchor="ctr"/>
                <a:lstStyle/>
                <a:p>
                  <a:pPr eaLnBrk="1" hangingPunct="1">
                    <a:defRPr/>
                  </a:pPr>
                  <a:endParaRPr lang="en-US" sz="5400"/>
                </a:p>
              </p:txBody>
            </p:sp>
          </p:grpSp>
          <p:grpSp>
            <p:nvGrpSpPr>
              <p:cNvPr id="52" name="Graphic 5">
                <a:extLst>
                  <a:ext uri="{FF2B5EF4-FFF2-40B4-BE49-F238E27FC236}">
                    <a16:creationId xmlns:a16="http://schemas.microsoft.com/office/drawing/2014/main" id="{983BEFC2-EFF5-4010-B431-98A088245507}"/>
                  </a:ext>
                </a:extLst>
              </p:cNvPr>
              <p:cNvGrpSpPr/>
              <p:nvPr/>
            </p:nvGrpSpPr>
            <p:grpSpPr>
              <a:xfrm>
                <a:off x="5845300" y="3246654"/>
                <a:ext cx="346936" cy="1845964"/>
                <a:chOff x="5845300" y="3246654"/>
                <a:chExt cx="346936" cy="1845964"/>
              </a:xfrm>
              <a:solidFill>
                <a:schemeClr val="accent1"/>
              </a:solidFill>
            </p:grpSpPr>
            <p:sp>
              <p:nvSpPr>
                <p:cNvPr id="67" name="Freeform: Shape 66">
                  <a:extLst>
                    <a:ext uri="{FF2B5EF4-FFF2-40B4-BE49-F238E27FC236}">
                      <a16:creationId xmlns:a16="http://schemas.microsoft.com/office/drawing/2014/main" id="{7061C484-D452-40D8-905C-584DBAAD95C8}"/>
                    </a:ext>
                  </a:extLst>
                </p:cNvPr>
                <p:cNvSpPr/>
                <p:nvPr/>
              </p:nvSpPr>
              <p:spPr>
                <a:xfrm>
                  <a:off x="5845300" y="4745682"/>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68385"/>
                        <a:pt x="270021" y="346937"/>
                        <a:pt x="173468" y="346937"/>
                      </a:cubicBezTo>
                      <a:close/>
                    </a:path>
                  </a:pathLst>
                </a:custGeom>
                <a:solidFill>
                  <a:srgbClr val="808285"/>
                </a:solidFill>
                <a:ln w="16338" cap="flat">
                  <a:noFill/>
                  <a:prstDash val="solid"/>
                  <a:miter/>
                </a:ln>
              </p:spPr>
              <p:txBody>
                <a:bodyPr anchor="ctr"/>
                <a:lstStyle/>
                <a:p>
                  <a:pPr eaLnBrk="1" hangingPunct="1">
                    <a:defRPr/>
                  </a:pPr>
                  <a:endParaRPr lang="en-US" sz="5400"/>
                </a:p>
              </p:txBody>
            </p:sp>
            <p:sp>
              <p:nvSpPr>
                <p:cNvPr id="68" name="Freeform: Shape 67">
                  <a:extLst>
                    <a:ext uri="{FF2B5EF4-FFF2-40B4-BE49-F238E27FC236}">
                      <a16:creationId xmlns:a16="http://schemas.microsoft.com/office/drawing/2014/main" id="{DEC88D96-57B6-4BBC-9C51-25645458A8F7}"/>
                    </a:ext>
                  </a:extLst>
                </p:cNvPr>
                <p:cNvSpPr/>
                <p:nvPr/>
              </p:nvSpPr>
              <p:spPr>
                <a:xfrm>
                  <a:off x="5845300" y="3246654"/>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1"/>
                        <a:pt x="76915" y="0"/>
                        <a:pt x="173468" y="0"/>
                      </a:cubicBezTo>
                      <a:lnTo>
                        <a:pt x="173468" y="0"/>
                      </a:lnTo>
                      <a:cubicBezTo>
                        <a:pt x="268385" y="0"/>
                        <a:pt x="346937" y="76915"/>
                        <a:pt x="346937" y="173468"/>
                      </a:cubicBezTo>
                      <a:lnTo>
                        <a:pt x="346937" y="173468"/>
                      </a:lnTo>
                      <a:cubicBezTo>
                        <a:pt x="346937" y="270021"/>
                        <a:pt x="270021" y="346937"/>
                        <a:pt x="173468" y="346937"/>
                      </a:cubicBezTo>
                      <a:close/>
                    </a:path>
                  </a:pathLst>
                </a:custGeom>
                <a:solidFill>
                  <a:srgbClr val="808285"/>
                </a:solidFill>
                <a:ln w="16338" cap="flat">
                  <a:noFill/>
                  <a:prstDash val="solid"/>
                  <a:miter/>
                </a:ln>
              </p:spPr>
              <p:txBody>
                <a:bodyPr anchor="ctr"/>
                <a:lstStyle/>
                <a:p>
                  <a:pPr eaLnBrk="1" hangingPunct="1">
                    <a:defRPr/>
                  </a:pPr>
                  <a:endParaRPr lang="en-US" sz="5400"/>
                </a:p>
              </p:txBody>
            </p:sp>
            <p:sp>
              <p:nvSpPr>
                <p:cNvPr id="69" name="Freeform: Shape 68">
                  <a:extLst>
                    <a:ext uri="{FF2B5EF4-FFF2-40B4-BE49-F238E27FC236}">
                      <a16:creationId xmlns:a16="http://schemas.microsoft.com/office/drawing/2014/main" id="{0FC4EFE5-7C61-40B0-82CC-18D1BB44A8FB}"/>
                    </a:ext>
                  </a:extLst>
                </p:cNvPr>
                <p:cNvSpPr/>
                <p:nvPr/>
              </p:nvSpPr>
              <p:spPr>
                <a:xfrm>
                  <a:off x="5845300" y="3758877"/>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70021"/>
                        <a:pt x="270021" y="346937"/>
                        <a:pt x="173468" y="346937"/>
                      </a:cubicBezTo>
                      <a:close/>
                    </a:path>
                  </a:pathLst>
                </a:custGeom>
                <a:solidFill>
                  <a:srgbClr val="808285"/>
                </a:solidFill>
                <a:ln w="16338" cap="flat">
                  <a:noFill/>
                  <a:prstDash val="solid"/>
                  <a:miter/>
                </a:ln>
              </p:spPr>
              <p:txBody>
                <a:bodyPr anchor="ctr"/>
                <a:lstStyle/>
                <a:p>
                  <a:pPr eaLnBrk="1" hangingPunct="1">
                    <a:defRPr/>
                  </a:pPr>
                  <a:endParaRPr lang="en-US" sz="5400"/>
                </a:p>
              </p:txBody>
            </p:sp>
            <p:sp>
              <p:nvSpPr>
                <p:cNvPr id="70" name="Freeform: Shape 69">
                  <a:extLst>
                    <a:ext uri="{FF2B5EF4-FFF2-40B4-BE49-F238E27FC236}">
                      <a16:creationId xmlns:a16="http://schemas.microsoft.com/office/drawing/2014/main" id="{6E0FC358-5676-4545-B74D-9B3755EF7196}"/>
                    </a:ext>
                  </a:extLst>
                </p:cNvPr>
                <p:cNvSpPr/>
                <p:nvPr/>
              </p:nvSpPr>
              <p:spPr>
                <a:xfrm>
                  <a:off x="5846937" y="4251461"/>
                  <a:ext cx="343663" cy="343663"/>
                </a:xfrm>
                <a:custGeom>
                  <a:avLst/>
                  <a:gdLst>
                    <a:gd name="connsiteX0" fmla="*/ 171832 w 343663"/>
                    <a:gd name="connsiteY0" fmla="*/ 343664 h 343663"/>
                    <a:gd name="connsiteX1" fmla="*/ 171832 w 343663"/>
                    <a:gd name="connsiteY1" fmla="*/ 343664 h 343663"/>
                    <a:gd name="connsiteX2" fmla="*/ 0 w 343663"/>
                    <a:gd name="connsiteY2" fmla="*/ 171832 h 343663"/>
                    <a:gd name="connsiteX3" fmla="*/ 0 w 343663"/>
                    <a:gd name="connsiteY3" fmla="*/ 171832 h 343663"/>
                    <a:gd name="connsiteX4" fmla="*/ 171832 w 343663"/>
                    <a:gd name="connsiteY4" fmla="*/ 0 h 343663"/>
                    <a:gd name="connsiteX5" fmla="*/ 171832 w 343663"/>
                    <a:gd name="connsiteY5" fmla="*/ 0 h 343663"/>
                    <a:gd name="connsiteX6" fmla="*/ 343664 w 343663"/>
                    <a:gd name="connsiteY6" fmla="*/ 171832 h 343663"/>
                    <a:gd name="connsiteX7" fmla="*/ 343664 w 343663"/>
                    <a:gd name="connsiteY7" fmla="*/ 171832 h 343663"/>
                    <a:gd name="connsiteX8" fmla="*/ 171832 w 343663"/>
                    <a:gd name="connsiteY8" fmla="*/ 343664 h 343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663" h="343663">
                      <a:moveTo>
                        <a:pt x="171832" y="343664"/>
                      </a:moveTo>
                      <a:lnTo>
                        <a:pt x="171832" y="343664"/>
                      </a:lnTo>
                      <a:cubicBezTo>
                        <a:pt x="76915" y="343664"/>
                        <a:pt x="0" y="266748"/>
                        <a:pt x="0" y="171832"/>
                      </a:cubicBezTo>
                      <a:lnTo>
                        <a:pt x="0" y="171832"/>
                      </a:lnTo>
                      <a:cubicBezTo>
                        <a:pt x="0" y="76915"/>
                        <a:pt x="76915" y="0"/>
                        <a:pt x="171832" y="0"/>
                      </a:cubicBezTo>
                      <a:lnTo>
                        <a:pt x="171832" y="0"/>
                      </a:lnTo>
                      <a:cubicBezTo>
                        <a:pt x="266748" y="0"/>
                        <a:pt x="343664" y="76915"/>
                        <a:pt x="343664" y="171832"/>
                      </a:cubicBezTo>
                      <a:lnTo>
                        <a:pt x="343664" y="171832"/>
                      </a:lnTo>
                      <a:cubicBezTo>
                        <a:pt x="343664" y="266748"/>
                        <a:pt x="266748" y="343664"/>
                        <a:pt x="171832" y="343664"/>
                      </a:cubicBezTo>
                      <a:close/>
                    </a:path>
                  </a:pathLst>
                </a:custGeom>
                <a:solidFill>
                  <a:srgbClr val="F2613F"/>
                </a:solidFill>
                <a:ln w="16338" cap="flat">
                  <a:noFill/>
                  <a:prstDash val="solid"/>
                  <a:miter/>
                </a:ln>
              </p:spPr>
              <p:txBody>
                <a:bodyPr anchor="ctr"/>
                <a:lstStyle/>
                <a:p>
                  <a:pPr eaLnBrk="1" hangingPunct="1">
                    <a:defRPr/>
                  </a:pPr>
                  <a:endParaRPr lang="en-US" sz="5400"/>
                </a:p>
              </p:txBody>
            </p:sp>
          </p:grpSp>
          <p:sp>
            <p:nvSpPr>
              <p:cNvPr id="53" name="Freeform: Shape 52">
                <a:extLst>
                  <a:ext uri="{FF2B5EF4-FFF2-40B4-BE49-F238E27FC236}">
                    <a16:creationId xmlns:a16="http://schemas.microsoft.com/office/drawing/2014/main" id="{C2480A1C-4C01-460A-B72A-58D9290184CF}"/>
                  </a:ext>
                </a:extLst>
              </p:cNvPr>
              <p:cNvSpPr/>
              <p:nvPr/>
            </p:nvSpPr>
            <p:spPr>
              <a:xfrm>
                <a:off x="5362534" y="4745682"/>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5300" y="268385"/>
                      <a:pt x="268385" y="346937"/>
                      <a:pt x="173468" y="346937"/>
                    </a:cubicBezTo>
                    <a:close/>
                  </a:path>
                </a:pathLst>
              </a:custGeom>
              <a:solidFill>
                <a:srgbClr val="EE3124"/>
              </a:solidFill>
              <a:ln w="16338" cap="flat">
                <a:noFill/>
                <a:prstDash val="solid"/>
                <a:miter/>
              </a:ln>
            </p:spPr>
            <p:txBody>
              <a:bodyPr anchor="ctr"/>
              <a:lstStyle/>
              <a:p>
                <a:pPr eaLnBrk="1" hangingPunct="1">
                  <a:defRPr/>
                </a:pPr>
                <a:endParaRPr lang="en-US" sz="5400"/>
              </a:p>
            </p:txBody>
          </p:sp>
          <p:sp>
            <p:nvSpPr>
              <p:cNvPr id="54" name="Freeform: Shape 53">
                <a:extLst>
                  <a:ext uri="{FF2B5EF4-FFF2-40B4-BE49-F238E27FC236}">
                    <a16:creationId xmlns:a16="http://schemas.microsoft.com/office/drawing/2014/main" id="{C28D3E30-BAC2-4140-9F5D-2DC9D2843CAA}"/>
                  </a:ext>
                </a:extLst>
              </p:cNvPr>
              <p:cNvSpPr/>
              <p:nvPr/>
            </p:nvSpPr>
            <p:spPr>
              <a:xfrm>
                <a:off x="5362534" y="3256473"/>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5300" y="270021"/>
                      <a:pt x="268385" y="346937"/>
                      <a:pt x="173468" y="346937"/>
                    </a:cubicBezTo>
                    <a:close/>
                  </a:path>
                </a:pathLst>
              </a:custGeom>
              <a:solidFill>
                <a:srgbClr val="A0A3A7"/>
              </a:solidFill>
              <a:ln w="16338" cap="flat">
                <a:noFill/>
                <a:prstDash val="solid"/>
                <a:miter/>
              </a:ln>
            </p:spPr>
            <p:txBody>
              <a:bodyPr anchor="ctr"/>
              <a:lstStyle/>
              <a:p>
                <a:pPr eaLnBrk="1" hangingPunct="1">
                  <a:defRPr/>
                </a:pPr>
                <a:endParaRPr lang="en-US" sz="5400"/>
              </a:p>
            </p:txBody>
          </p:sp>
          <p:sp>
            <p:nvSpPr>
              <p:cNvPr id="55" name="Freeform: Shape 54">
                <a:extLst>
                  <a:ext uri="{FF2B5EF4-FFF2-40B4-BE49-F238E27FC236}">
                    <a16:creationId xmlns:a16="http://schemas.microsoft.com/office/drawing/2014/main" id="{04B16FF9-A5A4-41D8-A781-DF597BBF1C7D}"/>
                  </a:ext>
                </a:extLst>
              </p:cNvPr>
              <p:cNvSpPr/>
              <p:nvPr/>
            </p:nvSpPr>
            <p:spPr>
              <a:xfrm>
                <a:off x="5362534" y="3752331"/>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5300" y="270021"/>
                      <a:pt x="268385" y="346937"/>
                      <a:pt x="173468" y="346937"/>
                    </a:cubicBezTo>
                    <a:close/>
                  </a:path>
                </a:pathLst>
              </a:custGeom>
              <a:solidFill>
                <a:srgbClr val="EE3124"/>
              </a:solidFill>
              <a:ln w="16338" cap="flat">
                <a:noFill/>
                <a:prstDash val="solid"/>
                <a:miter/>
              </a:ln>
            </p:spPr>
            <p:txBody>
              <a:bodyPr anchor="ctr"/>
              <a:lstStyle/>
              <a:p>
                <a:pPr eaLnBrk="1" hangingPunct="1">
                  <a:defRPr/>
                </a:pPr>
                <a:endParaRPr lang="en-US" sz="5400"/>
              </a:p>
            </p:txBody>
          </p:sp>
          <p:sp>
            <p:nvSpPr>
              <p:cNvPr id="56" name="Freeform: Shape 55">
                <a:extLst>
                  <a:ext uri="{FF2B5EF4-FFF2-40B4-BE49-F238E27FC236}">
                    <a16:creationId xmlns:a16="http://schemas.microsoft.com/office/drawing/2014/main" id="{54F9CE8B-159F-4A3E-A592-E7D5C6C37CE2}"/>
                  </a:ext>
                </a:extLst>
              </p:cNvPr>
              <p:cNvSpPr/>
              <p:nvPr/>
            </p:nvSpPr>
            <p:spPr>
              <a:xfrm>
                <a:off x="5364171" y="4251461"/>
                <a:ext cx="343663" cy="343663"/>
              </a:xfrm>
              <a:custGeom>
                <a:avLst/>
                <a:gdLst>
                  <a:gd name="connsiteX0" fmla="*/ 171832 w 343663"/>
                  <a:gd name="connsiteY0" fmla="*/ 343664 h 343663"/>
                  <a:gd name="connsiteX1" fmla="*/ 171832 w 343663"/>
                  <a:gd name="connsiteY1" fmla="*/ 343664 h 343663"/>
                  <a:gd name="connsiteX2" fmla="*/ 0 w 343663"/>
                  <a:gd name="connsiteY2" fmla="*/ 171832 h 343663"/>
                  <a:gd name="connsiteX3" fmla="*/ 0 w 343663"/>
                  <a:gd name="connsiteY3" fmla="*/ 171832 h 343663"/>
                  <a:gd name="connsiteX4" fmla="*/ 171832 w 343663"/>
                  <a:gd name="connsiteY4" fmla="*/ 0 h 343663"/>
                  <a:gd name="connsiteX5" fmla="*/ 171832 w 343663"/>
                  <a:gd name="connsiteY5" fmla="*/ 0 h 343663"/>
                  <a:gd name="connsiteX6" fmla="*/ 343664 w 343663"/>
                  <a:gd name="connsiteY6" fmla="*/ 171832 h 343663"/>
                  <a:gd name="connsiteX7" fmla="*/ 343664 w 343663"/>
                  <a:gd name="connsiteY7" fmla="*/ 171832 h 343663"/>
                  <a:gd name="connsiteX8" fmla="*/ 171832 w 343663"/>
                  <a:gd name="connsiteY8" fmla="*/ 343664 h 343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663" h="343663">
                    <a:moveTo>
                      <a:pt x="171832" y="343664"/>
                    </a:moveTo>
                    <a:lnTo>
                      <a:pt x="171832" y="343664"/>
                    </a:lnTo>
                    <a:cubicBezTo>
                      <a:pt x="76915" y="343664"/>
                      <a:pt x="0" y="266748"/>
                      <a:pt x="0" y="171832"/>
                    </a:cubicBezTo>
                    <a:lnTo>
                      <a:pt x="0" y="171832"/>
                    </a:lnTo>
                    <a:cubicBezTo>
                      <a:pt x="0" y="76915"/>
                      <a:pt x="76915" y="0"/>
                      <a:pt x="171832" y="0"/>
                    </a:cubicBezTo>
                    <a:lnTo>
                      <a:pt x="171832" y="0"/>
                    </a:lnTo>
                    <a:cubicBezTo>
                      <a:pt x="266748" y="0"/>
                      <a:pt x="343664" y="76915"/>
                      <a:pt x="343664" y="171832"/>
                    </a:cubicBezTo>
                    <a:lnTo>
                      <a:pt x="343664" y="171832"/>
                    </a:lnTo>
                    <a:cubicBezTo>
                      <a:pt x="343664" y="266748"/>
                      <a:pt x="266748" y="343664"/>
                      <a:pt x="171832" y="343664"/>
                    </a:cubicBezTo>
                    <a:close/>
                  </a:path>
                </a:pathLst>
              </a:custGeom>
              <a:solidFill>
                <a:srgbClr val="A0A3A7"/>
              </a:solidFill>
              <a:ln w="16338" cap="flat">
                <a:noFill/>
                <a:prstDash val="solid"/>
                <a:miter/>
              </a:ln>
            </p:spPr>
            <p:txBody>
              <a:bodyPr anchor="ctr"/>
              <a:lstStyle/>
              <a:p>
                <a:pPr eaLnBrk="1" hangingPunct="1">
                  <a:defRPr/>
                </a:pPr>
                <a:endParaRPr lang="en-US" sz="5400"/>
              </a:p>
            </p:txBody>
          </p:sp>
          <p:sp>
            <p:nvSpPr>
              <p:cNvPr id="57" name="Freeform: Shape 56">
                <a:extLst>
                  <a:ext uri="{FF2B5EF4-FFF2-40B4-BE49-F238E27FC236}">
                    <a16:creationId xmlns:a16="http://schemas.microsoft.com/office/drawing/2014/main" id="{349A2D5B-9639-407A-BFAD-3980D7241359}"/>
                  </a:ext>
                </a:extLst>
              </p:cNvPr>
              <p:cNvSpPr/>
              <p:nvPr/>
            </p:nvSpPr>
            <p:spPr>
              <a:xfrm>
                <a:off x="4891224" y="4745682"/>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68385"/>
                      <a:pt x="268385" y="346937"/>
                      <a:pt x="173468" y="346937"/>
                    </a:cubicBezTo>
                    <a:close/>
                  </a:path>
                </a:pathLst>
              </a:custGeom>
              <a:solidFill>
                <a:srgbClr val="EE3124"/>
              </a:solidFill>
              <a:ln w="16338" cap="flat">
                <a:noFill/>
                <a:prstDash val="solid"/>
                <a:miter/>
              </a:ln>
            </p:spPr>
            <p:txBody>
              <a:bodyPr anchor="ctr"/>
              <a:lstStyle/>
              <a:p>
                <a:pPr eaLnBrk="1" hangingPunct="1">
                  <a:defRPr/>
                </a:pPr>
                <a:endParaRPr lang="en-US" sz="5400"/>
              </a:p>
            </p:txBody>
          </p:sp>
          <p:sp>
            <p:nvSpPr>
              <p:cNvPr id="58" name="Freeform: Shape 57">
                <a:extLst>
                  <a:ext uri="{FF2B5EF4-FFF2-40B4-BE49-F238E27FC236}">
                    <a16:creationId xmlns:a16="http://schemas.microsoft.com/office/drawing/2014/main" id="{2C4DB18A-DD46-4A31-A0A3-C2F42EE5A186}"/>
                  </a:ext>
                </a:extLst>
              </p:cNvPr>
              <p:cNvSpPr/>
              <p:nvPr/>
            </p:nvSpPr>
            <p:spPr>
              <a:xfrm>
                <a:off x="4891224" y="3256473"/>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70021"/>
                      <a:pt x="268385" y="346937"/>
                      <a:pt x="173468" y="346937"/>
                    </a:cubicBezTo>
                    <a:close/>
                  </a:path>
                </a:pathLst>
              </a:custGeom>
              <a:solidFill>
                <a:srgbClr val="F58765"/>
              </a:solidFill>
              <a:ln w="16338" cap="flat">
                <a:noFill/>
                <a:prstDash val="solid"/>
                <a:miter/>
              </a:ln>
            </p:spPr>
            <p:txBody>
              <a:bodyPr anchor="ctr"/>
              <a:lstStyle/>
              <a:p>
                <a:pPr eaLnBrk="1" hangingPunct="1">
                  <a:defRPr/>
                </a:pPr>
                <a:endParaRPr lang="en-US" sz="5400"/>
              </a:p>
            </p:txBody>
          </p:sp>
          <p:sp>
            <p:nvSpPr>
              <p:cNvPr id="59" name="Freeform: Shape 58">
                <a:extLst>
                  <a:ext uri="{FF2B5EF4-FFF2-40B4-BE49-F238E27FC236}">
                    <a16:creationId xmlns:a16="http://schemas.microsoft.com/office/drawing/2014/main" id="{D7AF1341-7A29-42FB-B68D-D47051BC1565}"/>
                  </a:ext>
                </a:extLst>
              </p:cNvPr>
              <p:cNvSpPr/>
              <p:nvPr/>
            </p:nvSpPr>
            <p:spPr>
              <a:xfrm>
                <a:off x="4891224" y="3752331"/>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70021"/>
                      <a:pt x="268385" y="346937"/>
                      <a:pt x="173468" y="346937"/>
                    </a:cubicBezTo>
                    <a:close/>
                  </a:path>
                </a:pathLst>
              </a:custGeom>
              <a:solidFill>
                <a:srgbClr val="EE3124"/>
              </a:solidFill>
              <a:ln w="16338" cap="flat">
                <a:noFill/>
                <a:prstDash val="solid"/>
                <a:miter/>
              </a:ln>
            </p:spPr>
            <p:txBody>
              <a:bodyPr anchor="ctr"/>
              <a:lstStyle/>
              <a:p>
                <a:pPr eaLnBrk="1" hangingPunct="1">
                  <a:defRPr/>
                </a:pPr>
                <a:endParaRPr lang="en-US" sz="5400"/>
              </a:p>
            </p:txBody>
          </p:sp>
          <p:sp>
            <p:nvSpPr>
              <p:cNvPr id="60" name="Freeform: Shape 59">
                <a:extLst>
                  <a:ext uri="{FF2B5EF4-FFF2-40B4-BE49-F238E27FC236}">
                    <a16:creationId xmlns:a16="http://schemas.microsoft.com/office/drawing/2014/main" id="{F9AAF8F2-9FFE-4E3A-B33D-5DE899414EFA}"/>
                  </a:ext>
                </a:extLst>
              </p:cNvPr>
              <p:cNvSpPr/>
              <p:nvPr/>
            </p:nvSpPr>
            <p:spPr>
              <a:xfrm>
                <a:off x="4892861" y="4251461"/>
                <a:ext cx="343663" cy="343663"/>
              </a:xfrm>
              <a:custGeom>
                <a:avLst/>
                <a:gdLst>
                  <a:gd name="connsiteX0" fmla="*/ 171832 w 343663"/>
                  <a:gd name="connsiteY0" fmla="*/ 343664 h 343663"/>
                  <a:gd name="connsiteX1" fmla="*/ 171832 w 343663"/>
                  <a:gd name="connsiteY1" fmla="*/ 343664 h 343663"/>
                  <a:gd name="connsiteX2" fmla="*/ 0 w 343663"/>
                  <a:gd name="connsiteY2" fmla="*/ 171832 h 343663"/>
                  <a:gd name="connsiteX3" fmla="*/ 0 w 343663"/>
                  <a:gd name="connsiteY3" fmla="*/ 171832 h 343663"/>
                  <a:gd name="connsiteX4" fmla="*/ 171832 w 343663"/>
                  <a:gd name="connsiteY4" fmla="*/ 0 h 343663"/>
                  <a:gd name="connsiteX5" fmla="*/ 171832 w 343663"/>
                  <a:gd name="connsiteY5" fmla="*/ 0 h 343663"/>
                  <a:gd name="connsiteX6" fmla="*/ 343664 w 343663"/>
                  <a:gd name="connsiteY6" fmla="*/ 171832 h 343663"/>
                  <a:gd name="connsiteX7" fmla="*/ 343664 w 343663"/>
                  <a:gd name="connsiteY7" fmla="*/ 171832 h 343663"/>
                  <a:gd name="connsiteX8" fmla="*/ 171832 w 343663"/>
                  <a:gd name="connsiteY8" fmla="*/ 343664 h 343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663" h="343663">
                    <a:moveTo>
                      <a:pt x="171832" y="343664"/>
                    </a:moveTo>
                    <a:lnTo>
                      <a:pt x="171832" y="343664"/>
                    </a:lnTo>
                    <a:cubicBezTo>
                      <a:pt x="76915" y="343664"/>
                      <a:pt x="0" y="266748"/>
                      <a:pt x="0" y="171832"/>
                    </a:cubicBezTo>
                    <a:lnTo>
                      <a:pt x="0" y="171832"/>
                    </a:lnTo>
                    <a:cubicBezTo>
                      <a:pt x="0" y="76915"/>
                      <a:pt x="76915" y="0"/>
                      <a:pt x="171832" y="0"/>
                    </a:cubicBezTo>
                    <a:lnTo>
                      <a:pt x="171832" y="0"/>
                    </a:lnTo>
                    <a:cubicBezTo>
                      <a:pt x="266748" y="0"/>
                      <a:pt x="343664" y="76915"/>
                      <a:pt x="343664" y="171832"/>
                    </a:cubicBezTo>
                    <a:lnTo>
                      <a:pt x="343664" y="171832"/>
                    </a:lnTo>
                    <a:cubicBezTo>
                      <a:pt x="343664" y="266748"/>
                      <a:pt x="266748" y="343664"/>
                      <a:pt x="171832" y="343664"/>
                    </a:cubicBezTo>
                    <a:close/>
                  </a:path>
                </a:pathLst>
              </a:custGeom>
              <a:solidFill>
                <a:srgbClr val="808285"/>
              </a:solidFill>
              <a:ln w="16338" cap="flat">
                <a:noFill/>
                <a:prstDash val="solid"/>
                <a:miter/>
              </a:ln>
            </p:spPr>
            <p:txBody>
              <a:bodyPr anchor="ctr"/>
              <a:lstStyle/>
              <a:p>
                <a:pPr eaLnBrk="1" hangingPunct="1">
                  <a:defRPr/>
                </a:pPr>
                <a:endParaRPr lang="en-US" sz="5400"/>
              </a:p>
            </p:txBody>
          </p:sp>
          <p:sp>
            <p:nvSpPr>
              <p:cNvPr id="61" name="Freeform: Shape 60">
                <a:extLst>
                  <a:ext uri="{FF2B5EF4-FFF2-40B4-BE49-F238E27FC236}">
                    <a16:creationId xmlns:a16="http://schemas.microsoft.com/office/drawing/2014/main" id="{B907B17F-D8C2-41F4-A0B3-65111A79F7CB}"/>
                  </a:ext>
                </a:extLst>
              </p:cNvPr>
              <p:cNvSpPr/>
              <p:nvPr/>
            </p:nvSpPr>
            <p:spPr>
              <a:xfrm>
                <a:off x="7273959" y="2760616"/>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1"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68385"/>
                      <a:pt x="270021" y="346937"/>
                      <a:pt x="173468" y="346937"/>
                    </a:cubicBezTo>
                    <a:close/>
                  </a:path>
                </a:pathLst>
              </a:custGeom>
              <a:solidFill>
                <a:schemeClr val="bg1">
                  <a:lumMod val="85000"/>
                </a:schemeClr>
              </a:solidFill>
              <a:ln w="16338" cap="flat">
                <a:noFill/>
                <a:prstDash val="solid"/>
                <a:miter/>
              </a:ln>
            </p:spPr>
            <p:txBody>
              <a:bodyPr anchor="ctr"/>
              <a:lstStyle/>
              <a:p>
                <a:pPr eaLnBrk="1" hangingPunct="1">
                  <a:defRPr/>
                </a:pPr>
                <a:endParaRPr lang="en-US" sz="5400"/>
              </a:p>
            </p:txBody>
          </p:sp>
          <p:sp>
            <p:nvSpPr>
              <p:cNvPr id="62" name="Freeform: Shape 61">
                <a:extLst>
                  <a:ext uri="{FF2B5EF4-FFF2-40B4-BE49-F238E27FC236}">
                    <a16:creationId xmlns:a16="http://schemas.microsoft.com/office/drawing/2014/main" id="{19795B13-8E38-45D9-A15E-0008021FC128}"/>
                  </a:ext>
                </a:extLst>
              </p:cNvPr>
              <p:cNvSpPr/>
              <p:nvPr/>
            </p:nvSpPr>
            <p:spPr>
              <a:xfrm>
                <a:off x="6804285" y="2760616"/>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5300" y="268385"/>
                      <a:pt x="268385" y="346937"/>
                      <a:pt x="173468" y="346937"/>
                    </a:cubicBezTo>
                    <a:close/>
                  </a:path>
                </a:pathLst>
              </a:custGeom>
              <a:solidFill>
                <a:srgbClr val="EE3124"/>
              </a:solidFill>
              <a:ln w="16338" cap="flat">
                <a:noFill/>
                <a:prstDash val="solid"/>
                <a:miter/>
              </a:ln>
            </p:spPr>
            <p:txBody>
              <a:bodyPr anchor="ctr"/>
              <a:lstStyle/>
              <a:p>
                <a:pPr eaLnBrk="1" hangingPunct="1">
                  <a:defRPr/>
                </a:pPr>
                <a:endParaRPr lang="en-US" sz="5400"/>
              </a:p>
            </p:txBody>
          </p:sp>
          <p:sp>
            <p:nvSpPr>
              <p:cNvPr id="63" name="Freeform: Shape 62">
                <a:extLst>
                  <a:ext uri="{FF2B5EF4-FFF2-40B4-BE49-F238E27FC236}">
                    <a16:creationId xmlns:a16="http://schemas.microsoft.com/office/drawing/2014/main" id="{2C24A5D0-56CF-4F8D-8CFA-821BB9C2FF42}"/>
                  </a:ext>
                </a:extLst>
              </p:cNvPr>
              <p:cNvSpPr/>
              <p:nvPr/>
            </p:nvSpPr>
            <p:spPr>
              <a:xfrm>
                <a:off x="6316610" y="2760616"/>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68385"/>
                      <a:pt x="268385" y="346937"/>
                      <a:pt x="173468" y="346937"/>
                    </a:cubicBezTo>
                    <a:close/>
                  </a:path>
                </a:pathLst>
              </a:custGeom>
              <a:solidFill>
                <a:srgbClr val="A0A3A7"/>
              </a:solidFill>
              <a:ln w="16338" cap="flat">
                <a:noFill/>
                <a:prstDash val="solid"/>
                <a:miter/>
              </a:ln>
            </p:spPr>
            <p:txBody>
              <a:bodyPr anchor="ctr"/>
              <a:lstStyle/>
              <a:p>
                <a:pPr eaLnBrk="1" hangingPunct="1">
                  <a:defRPr/>
                </a:pPr>
                <a:endParaRPr lang="en-US" sz="5400"/>
              </a:p>
            </p:txBody>
          </p:sp>
          <p:sp>
            <p:nvSpPr>
              <p:cNvPr id="64" name="Freeform: Shape 63">
                <a:extLst>
                  <a:ext uri="{FF2B5EF4-FFF2-40B4-BE49-F238E27FC236}">
                    <a16:creationId xmlns:a16="http://schemas.microsoft.com/office/drawing/2014/main" id="{41C4418E-1A95-4D41-8370-AC1B459522B4}"/>
                  </a:ext>
                </a:extLst>
              </p:cNvPr>
              <p:cNvSpPr/>
              <p:nvPr/>
            </p:nvSpPr>
            <p:spPr>
              <a:xfrm>
                <a:off x="5845300" y="2760616"/>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68385"/>
                      <a:pt x="270021" y="346937"/>
                      <a:pt x="173468" y="346937"/>
                    </a:cubicBezTo>
                    <a:close/>
                  </a:path>
                </a:pathLst>
              </a:custGeom>
              <a:solidFill>
                <a:schemeClr val="bg1">
                  <a:lumMod val="85000"/>
                </a:schemeClr>
              </a:solidFill>
              <a:ln w="16338" cap="flat">
                <a:noFill/>
                <a:prstDash val="solid"/>
                <a:miter/>
              </a:ln>
            </p:spPr>
            <p:txBody>
              <a:bodyPr anchor="ctr"/>
              <a:lstStyle/>
              <a:p>
                <a:pPr eaLnBrk="1" hangingPunct="1">
                  <a:defRPr/>
                </a:pPr>
                <a:endParaRPr lang="en-US" sz="5400"/>
              </a:p>
            </p:txBody>
          </p:sp>
          <p:sp>
            <p:nvSpPr>
              <p:cNvPr id="65" name="Freeform: Shape 64">
                <a:extLst>
                  <a:ext uri="{FF2B5EF4-FFF2-40B4-BE49-F238E27FC236}">
                    <a16:creationId xmlns:a16="http://schemas.microsoft.com/office/drawing/2014/main" id="{C71A1E9D-C4B0-4BE1-A4D3-D44218DC4704}"/>
                  </a:ext>
                </a:extLst>
              </p:cNvPr>
              <p:cNvSpPr/>
              <p:nvPr/>
            </p:nvSpPr>
            <p:spPr>
              <a:xfrm>
                <a:off x="5362534" y="2760616"/>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5300" y="268385"/>
                      <a:pt x="268385" y="346937"/>
                      <a:pt x="173468" y="346937"/>
                    </a:cubicBezTo>
                    <a:close/>
                  </a:path>
                </a:pathLst>
              </a:custGeom>
              <a:solidFill>
                <a:srgbClr val="808285"/>
              </a:solidFill>
              <a:ln w="16338" cap="flat">
                <a:noFill/>
                <a:prstDash val="solid"/>
                <a:miter/>
              </a:ln>
            </p:spPr>
            <p:txBody>
              <a:bodyPr anchor="ctr"/>
              <a:lstStyle/>
              <a:p>
                <a:pPr eaLnBrk="1" hangingPunct="1">
                  <a:defRPr/>
                </a:pPr>
                <a:endParaRPr lang="en-US" sz="5400"/>
              </a:p>
            </p:txBody>
          </p:sp>
          <p:sp>
            <p:nvSpPr>
              <p:cNvPr id="66" name="Freeform: Shape 65">
                <a:extLst>
                  <a:ext uri="{FF2B5EF4-FFF2-40B4-BE49-F238E27FC236}">
                    <a16:creationId xmlns:a16="http://schemas.microsoft.com/office/drawing/2014/main" id="{D43D9C4E-D27A-4694-A710-E9E45DDD8D7B}"/>
                  </a:ext>
                </a:extLst>
              </p:cNvPr>
              <p:cNvSpPr/>
              <p:nvPr/>
            </p:nvSpPr>
            <p:spPr>
              <a:xfrm>
                <a:off x="4891224" y="2760616"/>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68385"/>
                      <a:pt x="268385" y="346937"/>
                      <a:pt x="173468" y="346937"/>
                    </a:cubicBezTo>
                    <a:close/>
                  </a:path>
                </a:pathLst>
              </a:custGeom>
              <a:solidFill>
                <a:srgbClr val="F58765"/>
              </a:solidFill>
              <a:ln w="16338" cap="flat">
                <a:noFill/>
                <a:prstDash val="solid"/>
                <a:miter/>
              </a:ln>
            </p:spPr>
            <p:txBody>
              <a:bodyPr anchor="ctr"/>
              <a:lstStyle/>
              <a:p>
                <a:pPr eaLnBrk="1" hangingPunct="1">
                  <a:defRPr/>
                </a:pPr>
                <a:endParaRPr lang="en-US" sz="5400"/>
              </a:p>
            </p:txBody>
          </p:sp>
        </p:grpSp>
        <p:grpSp>
          <p:nvGrpSpPr>
            <p:cNvPr id="14" name="Graphic 5">
              <a:extLst>
                <a:ext uri="{FF2B5EF4-FFF2-40B4-BE49-F238E27FC236}">
                  <a16:creationId xmlns:a16="http://schemas.microsoft.com/office/drawing/2014/main" id="{D60AEB7D-5E2B-426E-A252-3836D9B77419}"/>
                </a:ext>
              </a:extLst>
            </p:cNvPr>
            <p:cNvGrpSpPr/>
            <p:nvPr/>
          </p:nvGrpSpPr>
          <p:grpSpPr>
            <a:xfrm>
              <a:off x="8697708" y="3246654"/>
              <a:ext cx="346936" cy="1348470"/>
              <a:chOff x="8697708" y="3246654"/>
              <a:chExt cx="346936" cy="1348470"/>
            </a:xfrm>
            <a:solidFill>
              <a:schemeClr val="accent1"/>
            </a:solidFill>
          </p:grpSpPr>
          <p:sp>
            <p:nvSpPr>
              <p:cNvPr id="46" name="Freeform: Shape 45">
                <a:extLst>
                  <a:ext uri="{FF2B5EF4-FFF2-40B4-BE49-F238E27FC236}">
                    <a16:creationId xmlns:a16="http://schemas.microsoft.com/office/drawing/2014/main" id="{53486857-F13C-4B51-B66E-818CB678F890}"/>
                  </a:ext>
                </a:extLst>
              </p:cNvPr>
              <p:cNvSpPr/>
              <p:nvPr/>
            </p:nvSpPr>
            <p:spPr>
              <a:xfrm>
                <a:off x="8697708" y="3246654"/>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6 w 346936"/>
                  <a:gd name="connsiteY6" fmla="*/ 173468 h 346936"/>
                  <a:gd name="connsiteX7" fmla="*/ 346936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1" y="346937"/>
                      <a:pt x="0" y="270021"/>
                      <a:pt x="0" y="173468"/>
                    </a:cubicBezTo>
                    <a:lnTo>
                      <a:pt x="0" y="173468"/>
                    </a:lnTo>
                    <a:cubicBezTo>
                      <a:pt x="0" y="78551"/>
                      <a:pt x="76915" y="0"/>
                      <a:pt x="173468" y="0"/>
                    </a:cubicBezTo>
                    <a:lnTo>
                      <a:pt x="173468" y="0"/>
                    </a:lnTo>
                    <a:cubicBezTo>
                      <a:pt x="268385" y="0"/>
                      <a:pt x="346936" y="76915"/>
                      <a:pt x="346936" y="173468"/>
                    </a:cubicBezTo>
                    <a:lnTo>
                      <a:pt x="346936" y="173468"/>
                    </a:lnTo>
                    <a:cubicBezTo>
                      <a:pt x="346936" y="270021"/>
                      <a:pt x="268385" y="346937"/>
                      <a:pt x="173468" y="346937"/>
                    </a:cubicBezTo>
                    <a:close/>
                  </a:path>
                </a:pathLst>
              </a:custGeom>
              <a:solidFill>
                <a:srgbClr val="F58765"/>
              </a:solidFill>
              <a:ln w="16338" cap="flat">
                <a:noFill/>
                <a:prstDash val="solid"/>
                <a:miter/>
              </a:ln>
            </p:spPr>
            <p:txBody>
              <a:bodyPr anchor="ctr"/>
              <a:lstStyle/>
              <a:p>
                <a:pPr eaLnBrk="1" hangingPunct="1">
                  <a:defRPr/>
                </a:pPr>
                <a:endParaRPr lang="en-US" sz="5400"/>
              </a:p>
            </p:txBody>
          </p:sp>
          <p:sp>
            <p:nvSpPr>
              <p:cNvPr id="47" name="Freeform: Shape 46">
                <a:extLst>
                  <a:ext uri="{FF2B5EF4-FFF2-40B4-BE49-F238E27FC236}">
                    <a16:creationId xmlns:a16="http://schemas.microsoft.com/office/drawing/2014/main" id="{A458CACD-8906-4308-A54F-64127494099D}"/>
                  </a:ext>
                </a:extLst>
              </p:cNvPr>
              <p:cNvSpPr/>
              <p:nvPr/>
            </p:nvSpPr>
            <p:spPr>
              <a:xfrm>
                <a:off x="8697708" y="3758877"/>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6 w 346936"/>
                  <a:gd name="connsiteY6" fmla="*/ 173468 h 346936"/>
                  <a:gd name="connsiteX7" fmla="*/ 346936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1" y="346937"/>
                      <a:pt x="0" y="270021"/>
                      <a:pt x="0" y="173468"/>
                    </a:cubicBezTo>
                    <a:lnTo>
                      <a:pt x="0" y="173468"/>
                    </a:lnTo>
                    <a:cubicBezTo>
                      <a:pt x="0" y="78552"/>
                      <a:pt x="76915" y="0"/>
                      <a:pt x="173468" y="0"/>
                    </a:cubicBezTo>
                    <a:lnTo>
                      <a:pt x="173468" y="0"/>
                    </a:lnTo>
                    <a:cubicBezTo>
                      <a:pt x="268385" y="0"/>
                      <a:pt x="346936" y="76915"/>
                      <a:pt x="346936" y="173468"/>
                    </a:cubicBezTo>
                    <a:lnTo>
                      <a:pt x="346936" y="173468"/>
                    </a:lnTo>
                    <a:cubicBezTo>
                      <a:pt x="346936" y="270021"/>
                      <a:pt x="268385" y="346937"/>
                      <a:pt x="173468" y="346937"/>
                    </a:cubicBezTo>
                    <a:close/>
                  </a:path>
                </a:pathLst>
              </a:custGeom>
              <a:solidFill>
                <a:srgbClr val="EE3124"/>
              </a:solidFill>
              <a:ln w="16338" cap="flat">
                <a:noFill/>
                <a:prstDash val="solid"/>
                <a:miter/>
              </a:ln>
            </p:spPr>
            <p:txBody>
              <a:bodyPr anchor="ctr"/>
              <a:lstStyle/>
              <a:p>
                <a:pPr eaLnBrk="1" hangingPunct="1">
                  <a:defRPr/>
                </a:pPr>
                <a:endParaRPr lang="en-US" sz="5400"/>
              </a:p>
            </p:txBody>
          </p:sp>
          <p:sp>
            <p:nvSpPr>
              <p:cNvPr id="48" name="Freeform: Shape 47">
                <a:extLst>
                  <a:ext uri="{FF2B5EF4-FFF2-40B4-BE49-F238E27FC236}">
                    <a16:creationId xmlns:a16="http://schemas.microsoft.com/office/drawing/2014/main" id="{EA43D935-08DD-4EC9-9596-C4174F0D7F0B}"/>
                  </a:ext>
                </a:extLst>
              </p:cNvPr>
              <p:cNvSpPr/>
              <p:nvPr/>
            </p:nvSpPr>
            <p:spPr>
              <a:xfrm>
                <a:off x="8699344" y="4251461"/>
                <a:ext cx="343663" cy="343663"/>
              </a:xfrm>
              <a:custGeom>
                <a:avLst/>
                <a:gdLst>
                  <a:gd name="connsiteX0" fmla="*/ 171832 w 343663"/>
                  <a:gd name="connsiteY0" fmla="*/ 343664 h 343663"/>
                  <a:gd name="connsiteX1" fmla="*/ 171832 w 343663"/>
                  <a:gd name="connsiteY1" fmla="*/ 343664 h 343663"/>
                  <a:gd name="connsiteX2" fmla="*/ 0 w 343663"/>
                  <a:gd name="connsiteY2" fmla="*/ 171832 h 343663"/>
                  <a:gd name="connsiteX3" fmla="*/ 0 w 343663"/>
                  <a:gd name="connsiteY3" fmla="*/ 171832 h 343663"/>
                  <a:gd name="connsiteX4" fmla="*/ 171832 w 343663"/>
                  <a:gd name="connsiteY4" fmla="*/ 0 h 343663"/>
                  <a:gd name="connsiteX5" fmla="*/ 171832 w 343663"/>
                  <a:gd name="connsiteY5" fmla="*/ 0 h 343663"/>
                  <a:gd name="connsiteX6" fmla="*/ 343664 w 343663"/>
                  <a:gd name="connsiteY6" fmla="*/ 171832 h 343663"/>
                  <a:gd name="connsiteX7" fmla="*/ 343664 w 343663"/>
                  <a:gd name="connsiteY7" fmla="*/ 171832 h 343663"/>
                  <a:gd name="connsiteX8" fmla="*/ 171832 w 343663"/>
                  <a:gd name="connsiteY8" fmla="*/ 343664 h 343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663" h="343663">
                    <a:moveTo>
                      <a:pt x="171832" y="343664"/>
                    </a:moveTo>
                    <a:lnTo>
                      <a:pt x="171832" y="343664"/>
                    </a:lnTo>
                    <a:cubicBezTo>
                      <a:pt x="76915" y="343664"/>
                      <a:pt x="0" y="266748"/>
                      <a:pt x="0" y="171832"/>
                    </a:cubicBezTo>
                    <a:lnTo>
                      <a:pt x="0" y="171832"/>
                    </a:lnTo>
                    <a:cubicBezTo>
                      <a:pt x="0" y="76915"/>
                      <a:pt x="76915" y="0"/>
                      <a:pt x="171832" y="0"/>
                    </a:cubicBezTo>
                    <a:lnTo>
                      <a:pt x="171832" y="0"/>
                    </a:lnTo>
                    <a:cubicBezTo>
                      <a:pt x="266748" y="0"/>
                      <a:pt x="343664" y="76915"/>
                      <a:pt x="343664" y="171832"/>
                    </a:cubicBezTo>
                    <a:lnTo>
                      <a:pt x="343664" y="171832"/>
                    </a:lnTo>
                    <a:cubicBezTo>
                      <a:pt x="343664" y="266748"/>
                      <a:pt x="266748" y="343664"/>
                      <a:pt x="171832" y="343664"/>
                    </a:cubicBezTo>
                    <a:close/>
                  </a:path>
                </a:pathLst>
              </a:custGeom>
              <a:solidFill>
                <a:schemeClr val="bg1">
                  <a:lumMod val="85000"/>
                </a:schemeClr>
              </a:solidFill>
              <a:ln w="16338" cap="flat">
                <a:noFill/>
                <a:prstDash val="solid"/>
                <a:miter/>
              </a:ln>
            </p:spPr>
            <p:txBody>
              <a:bodyPr anchor="ctr"/>
              <a:lstStyle/>
              <a:p>
                <a:pPr eaLnBrk="1" hangingPunct="1">
                  <a:defRPr/>
                </a:pPr>
                <a:endParaRPr lang="en-US" sz="5400"/>
              </a:p>
            </p:txBody>
          </p:sp>
        </p:grpSp>
        <p:grpSp>
          <p:nvGrpSpPr>
            <p:cNvPr id="15" name="Graphic 5">
              <a:extLst>
                <a:ext uri="{FF2B5EF4-FFF2-40B4-BE49-F238E27FC236}">
                  <a16:creationId xmlns:a16="http://schemas.microsoft.com/office/drawing/2014/main" id="{B37FCA27-C37A-4C5D-84C3-BB1968DC0CD6}"/>
                </a:ext>
              </a:extLst>
            </p:cNvPr>
            <p:cNvGrpSpPr/>
            <p:nvPr/>
          </p:nvGrpSpPr>
          <p:grpSpPr>
            <a:xfrm>
              <a:off x="8226398" y="3246654"/>
              <a:ext cx="346936" cy="1845964"/>
              <a:chOff x="8226398" y="3246654"/>
              <a:chExt cx="346936" cy="1845964"/>
            </a:xfrm>
            <a:solidFill>
              <a:schemeClr val="accent1"/>
            </a:solidFill>
          </p:grpSpPr>
          <p:sp>
            <p:nvSpPr>
              <p:cNvPr id="42" name="Freeform: Shape 41">
                <a:extLst>
                  <a:ext uri="{FF2B5EF4-FFF2-40B4-BE49-F238E27FC236}">
                    <a16:creationId xmlns:a16="http://schemas.microsoft.com/office/drawing/2014/main" id="{7F64F616-945D-4EDB-8B82-D7921635C058}"/>
                  </a:ext>
                </a:extLst>
              </p:cNvPr>
              <p:cNvSpPr/>
              <p:nvPr/>
            </p:nvSpPr>
            <p:spPr>
              <a:xfrm>
                <a:off x="8226398" y="4745682"/>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68385"/>
                      <a:pt x="270021" y="346937"/>
                      <a:pt x="173468" y="346937"/>
                    </a:cubicBezTo>
                    <a:close/>
                  </a:path>
                </a:pathLst>
              </a:custGeom>
              <a:solidFill>
                <a:srgbClr val="EE3124"/>
              </a:solidFill>
              <a:ln w="16338" cap="flat">
                <a:noFill/>
                <a:prstDash val="solid"/>
                <a:miter/>
              </a:ln>
            </p:spPr>
            <p:txBody>
              <a:bodyPr anchor="ctr"/>
              <a:lstStyle/>
              <a:p>
                <a:pPr eaLnBrk="1" hangingPunct="1">
                  <a:defRPr/>
                </a:pPr>
                <a:endParaRPr lang="en-US" sz="5400"/>
              </a:p>
            </p:txBody>
          </p:sp>
          <p:sp>
            <p:nvSpPr>
              <p:cNvPr id="43" name="Freeform: Shape 42">
                <a:extLst>
                  <a:ext uri="{FF2B5EF4-FFF2-40B4-BE49-F238E27FC236}">
                    <a16:creationId xmlns:a16="http://schemas.microsoft.com/office/drawing/2014/main" id="{A39D567D-C430-42A8-8A70-2C445FD6F63A}"/>
                  </a:ext>
                </a:extLst>
              </p:cNvPr>
              <p:cNvSpPr/>
              <p:nvPr/>
            </p:nvSpPr>
            <p:spPr>
              <a:xfrm>
                <a:off x="8226398" y="3246654"/>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1"/>
                      <a:pt x="76915" y="0"/>
                      <a:pt x="173468" y="0"/>
                    </a:cubicBezTo>
                    <a:lnTo>
                      <a:pt x="173468" y="0"/>
                    </a:lnTo>
                    <a:cubicBezTo>
                      <a:pt x="268385" y="0"/>
                      <a:pt x="346937" y="76915"/>
                      <a:pt x="346937" y="173468"/>
                    </a:cubicBezTo>
                    <a:lnTo>
                      <a:pt x="346937" y="173468"/>
                    </a:lnTo>
                    <a:cubicBezTo>
                      <a:pt x="346937" y="270021"/>
                      <a:pt x="270021" y="346937"/>
                      <a:pt x="173468" y="346937"/>
                    </a:cubicBezTo>
                    <a:close/>
                  </a:path>
                </a:pathLst>
              </a:custGeom>
              <a:solidFill>
                <a:schemeClr val="bg1">
                  <a:lumMod val="85000"/>
                </a:schemeClr>
              </a:solidFill>
              <a:ln w="16338" cap="flat">
                <a:noFill/>
                <a:prstDash val="solid"/>
                <a:miter/>
              </a:ln>
            </p:spPr>
            <p:txBody>
              <a:bodyPr anchor="ctr"/>
              <a:lstStyle/>
              <a:p>
                <a:pPr eaLnBrk="1" hangingPunct="1">
                  <a:defRPr/>
                </a:pPr>
                <a:endParaRPr lang="en-US" sz="5400"/>
              </a:p>
            </p:txBody>
          </p:sp>
          <p:sp>
            <p:nvSpPr>
              <p:cNvPr id="44" name="Freeform: Shape 43">
                <a:extLst>
                  <a:ext uri="{FF2B5EF4-FFF2-40B4-BE49-F238E27FC236}">
                    <a16:creationId xmlns:a16="http://schemas.microsoft.com/office/drawing/2014/main" id="{C3368E75-5447-4D9E-BDC3-CC09349F1FAC}"/>
                  </a:ext>
                </a:extLst>
              </p:cNvPr>
              <p:cNvSpPr/>
              <p:nvPr/>
            </p:nvSpPr>
            <p:spPr>
              <a:xfrm>
                <a:off x="8226398" y="3758877"/>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70021"/>
                      <a:pt x="270021" y="346937"/>
                      <a:pt x="173468" y="346937"/>
                    </a:cubicBezTo>
                    <a:close/>
                  </a:path>
                </a:pathLst>
              </a:custGeom>
              <a:solidFill>
                <a:srgbClr val="F2613F"/>
              </a:solidFill>
              <a:ln w="16338" cap="flat">
                <a:noFill/>
                <a:prstDash val="solid"/>
                <a:miter/>
              </a:ln>
            </p:spPr>
            <p:txBody>
              <a:bodyPr anchor="ctr"/>
              <a:lstStyle/>
              <a:p>
                <a:pPr eaLnBrk="1" hangingPunct="1">
                  <a:defRPr/>
                </a:pPr>
                <a:endParaRPr lang="en-US" sz="5400"/>
              </a:p>
            </p:txBody>
          </p:sp>
          <p:sp>
            <p:nvSpPr>
              <p:cNvPr id="45" name="Freeform: Shape 44">
                <a:extLst>
                  <a:ext uri="{FF2B5EF4-FFF2-40B4-BE49-F238E27FC236}">
                    <a16:creationId xmlns:a16="http://schemas.microsoft.com/office/drawing/2014/main" id="{6E3A5081-2618-4AA6-B852-84F257F98A30}"/>
                  </a:ext>
                </a:extLst>
              </p:cNvPr>
              <p:cNvSpPr/>
              <p:nvPr/>
            </p:nvSpPr>
            <p:spPr>
              <a:xfrm>
                <a:off x="8228034" y="4251461"/>
                <a:ext cx="343688" cy="343663"/>
              </a:xfrm>
              <a:custGeom>
                <a:avLst/>
                <a:gdLst>
                  <a:gd name="connsiteX0" fmla="*/ 171832 w 343688"/>
                  <a:gd name="connsiteY0" fmla="*/ 343664 h 343663"/>
                  <a:gd name="connsiteX1" fmla="*/ 171832 w 343688"/>
                  <a:gd name="connsiteY1" fmla="*/ 343664 h 343663"/>
                  <a:gd name="connsiteX2" fmla="*/ 0 w 343688"/>
                  <a:gd name="connsiteY2" fmla="*/ 171832 h 343663"/>
                  <a:gd name="connsiteX3" fmla="*/ 0 w 343688"/>
                  <a:gd name="connsiteY3" fmla="*/ 171832 h 343663"/>
                  <a:gd name="connsiteX4" fmla="*/ 171832 w 343688"/>
                  <a:gd name="connsiteY4" fmla="*/ 0 h 343663"/>
                  <a:gd name="connsiteX5" fmla="*/ 171832 w 343688"/>
                  <a:gd name="connsiteY5" fmla="*/ 0 h 343663"/>
                  <a:gd name="connsiteX6" fmla="*/ 343664 w 343688"/>
                  <a:gd name="connsiteY6" fmla="*/ 171832 h 343663"/>
                  <a:gd name="connsiteX7" fmla="*/ 343664 w 343688"/>
                  <a:gd name="connsiteY7" fmla="*/ 171832 h 343663"/>
                  <a:gd name="connsiteX8" fmla="*/ 171832 w 343688"/>
                  <a:gd name="connsiteY8" fmla="*/ 343664 h 343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688" h="343663">
                    <a:moveTo>
                      <a:pt x="171832" y="343664"/>
                    </a:moveTo>
                    <a:lnTo>
                      <a:pt x="171832" y="343664"/>
                    </a:lnTo>
                    <a:cubicBezTo>
                      <a:pt x="76915" y="343664"/>
                      <a:pt x="0" y="266748"/>
                      <a:pt x="0" y="171832"/>
                    </a:cubicBezTo>
                    <a:lnTo>
                      <a:pt x="0" y="171832"/>
                    </a:lnTo>
                    <a:cubicBezTo>
                      <a:pt x="0" y="76915"/>
                      <a:pt x="76915" y="0"/>
                      <a:pt x="171832" y="0"/>
                    </a:cubicBezTo>
                    <a:lnTo>
                      <a:pt x="171832" y="0"/>
                    </a:lnTo>
                    <a:cubicBezTo>
                      <a:pt x="266748" y="0"/>
                      <a:pt x="343664" y="76915"/>
                      <a:pt x="343664" y="171832"/>
                    </a:cubicBezTo>
                    <a:lnTo>
                      <a:pt x="343664" y="171832"/>
                    </a:lnTo>
                    <a:cubicBezTo>
                      <a:pt x="345300" y="266748"/>
                      <a:pt x="266748" y="343664"/>
                      <a:pt x="171832" y="343664"/>
                    </a:cubicBezTo>
                    <a:close/>
                  </a:path>
                </a:pathLst>
              </a:custGeom>
              <a:solidFill>
                <a:srgbClr val="A0A3A7"/>
              </a:solidFill>
              <a:ln w="16338" cap="flat">
                <a:noFill/>
                <a:prstDash val="solid"/>
                <a:miter/>
              </a:ln>
            </p:spPr>
            <p:txBody>
              <a:bodyPr anchor="ctr"/>
              <a:lstStyle/>
              <a:p>
                <a:pPr eaLnBrk="1" hangingPunct="1">
                  <a:defRPr/>
                </a:pPr>
                <a:endParaRPr lang="en-US" sz="5400"/>
              </a:p>
            </p:txBody>
          </p:sp>
        </p:grpSp>
        <p:grpSp>
          <p:nvGrpSpPr>
            <p:cNvPr id="16" name="Graphic 5">
              <a:extLst>
                <a:ext uri="{FF2B5EF4-FFF2-40B4-BE49-F238E27FC236}">
                  <a16:creationId xmlns:a16="http://schemas.microsoft.com/office/drawing/2014/main" id="{651490D6-AA62-400B-B733-67E859C44BFD}"/>
                </a:ext>
              </a:extLst>
            </p:cNvPr>
            <p:cNvGrpSpPr/>
            <p:nvPr/>
          </p:nvGrpSpPr>
          <p:grpSpPr>
            <a:xfrm>
              <a:off x="7740359" y="3246654"/>
              <a:ext cx="346936" cy="1845964"/>
              <a:chOff x="7740359" y="3246654"/>
              <a:chExt cx="346936" cy="1845964"/>
            </a:xfrm>
            <a:solidFill>
              <a:schemeClr val="accent1"/>
            </a:solidFill>
          </p:grpSpPr>
          <p:sp>
            <p:nvSpPr>
              <p:cNvPr id="38" name="Freeform: Shape 37">
                <a:extLst>
                  <a:ext uri="{FF2B5EF4-FFF2-40B4-BE49-F238E27FC236}">
                    <a16:creationId xmlns:a16="http://schemas.microsoft.com/office/drawing/2014/main" id="{BD9EF0CE-EDFF-4FDD-9015-0E07485FBBEB}"/>
                  </a:ext>
                </a:extLst>
              </p:cNvPr>
              <p:cNvSpPr/>
              <p:nvPr/>
            </p:nvSpPr>
            <p:spPr>
              <a:xfrm>
                <a:off x="7740359" y="4745682"/>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1"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5300" y="268385"/>
                      <a:pt x="268385" y="346937"/>
                      <a:pt x="173468" y="346937"/>
                    </a:cubicBezTo>
                    <a:close/>
                  </a:path>
                </a:pathLst>
              </a:custGeom>
              <a:solidFill>
                <a:schemeClr val="bg1">
                  <a:lumMod val="85000"/>
                </a:schemeClr>
              </a:solidFill>
              <a:ln w="16338" cap="flat">
                <a:noFill/>
                <a:prstDash val="solid"/>
                <a:miter/>
              </a:ln>
            </p:spPr>
            <p:txBody>
              <a:bodyPr anchor="ctr"/>
              <a:lstStyle/>
              <a:p>
                <a:pPr eaLnBrk="1" hangingPunct="1">
                  <a:defRPr/>
                </a:pPr>
                <a:endParaRPr lang="en-US" sz="5400"/>
              </a:p>
            </p:txBody>
          </p:sp>
          <p:sp>
            <p:nvSpPr>
              <p:cNvPr id="39" name="Freeform: Shape 38">
                <a:extLst>
                  <a:ext uri="{FF2B5EF4-FFF2-40B4-BE49-F238E27FC236}">
                    <a16:creationId xmlns:a16="http://schemas.microsoft.com/office/drawing/2014/main" id="{F50DD578-4EFB-4880-B672-632EA27B9862}"/>
                  </a:ext>
                </a:extLst>
              </p:cNvPr>
              <p:cNvSpPr/>
              <p:nvPr/>
            </p:nvSpPr>
            <p:spPr>
              <a:xfrm>
                <a:off x="7740359" y="3246654"/>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1" y="346937"/>
                      <a:pt x="0" y="270021"/>
                      <a:pt x="0" y="173468"/>
                    </a:cubicBezTo>
                    <a:lnTo>
                      <a:pt x="0" y="173468"/>
                    </a:lnTo>
                    <a:cubicBezTo>
                      <a:pt x="0" y="78551"/>
                      <a:pt x="76915" y="0"/>
                      <a:pt x="173468" y="0"/>
                    </a:cubicBezTo>
                    <a:lnTo>
                      <a:pt x="173468" y="0"/>
                    </a:lnTo>
                    <a:cubicBezTo>
                      <a:pt x="268385" y="0"/>
                      <a:pt x="346937" y="76915"/>
                      <a:pt x="346937" y="173468"/>
                    </a:cubicBezTo>
                    <a:lnTo>
                      <a:pt x="346937" y="173468"/>
                    </a:lnTo>
                    <a:cubicBezTo>
                      <a:pt x="345300" y="270021"/>
                      <a:pt x="268385" y="346937"/>
                      <a:pt x="173468" y="346937"/>
                    </a:cubicBezTo>
                    <a:close/>
                  </a:path>
                </a:pathLst>
              </a:custGeom>
              <a:solidFill>
                <a:srgbClr val="F58765"/>
              </a:solidFill>
              <a:ln w="16338" cap="flat">
                <a:noFill/>
                <a:prstDash val="solid"/>
                <a:miter/>
              </a:ln>
            </p:spPr>
            <p:txBody>
              <a:bodyPr anchor="ctr"/>
              <a:lstStyle/>
              <a:p>
                <a:pPr eaLnBrk="1" hangingPunct="1">
                  <a:defRPr/>
                </a:pPr>
                <a:endParaRPr lang="en-US" sz="5400"/>
              </a:p>
            </p:txBody>
          </p:sp>
          <p:sp>
            <p:nvSpPr>
              <p:cNvPr id="40" name="Freeform: Shape 39">
                <a:extLst>
                  <a:ext uri="{FF2B5EF4-FFF2-40B4-BE49-F238E27FC236}">
                    <a16:creationId xmlns:a16="http://schemas.microsoft.com/office/drawing/2014/main" id="{54C0C648-848F-45B1-A654-5BB3726C2E48}"/>
                  </a:ext>
                </a:extLst>
              </p:cNvPr>
              <p:cNvSpPr/>
              <p:nvPr/>
            </p:nvSpPr>
            <p:spPr>
              <a:xfrm>
                <a:off x="7740359" y="3758877"/>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1"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5300" y="270021"/>
                      <a:pt x="268385" y="346937"/>
                      <a:pt x="173468" y="346937"/>
                    </a:cubicBezTo>
                    <a:close/>
                  </a:path>
                </a:pathLst>
              </a:custGeom>
              <a:solidFill>
                <a:srgbClr val="EE3124"/>
              </a:solidFill>
              <a:ln w="16338" cap="flat">
                <a:noFill/>
                <a:prstDash val="solid"/>
                <a:miter/>
              </a:ln>
            </p:spPr>
            <p:txBody>
              <a:bodyPr anchor="ctr"/>
              <a:lstStyle/>
              <a:p>
                <a:pPr eaLnBrk="1" hangingPunct="1">
                  <a:defRPr/>
                </a:pPr>
                <a:endParaRPr lang="en-US" sz="5400"/>
              </a:p>
            </p:txBody>
          </p:sp>
          <p:sp>
            <p:nvSpPr>
              <p:cNvPr id="41" name="Freeform: Shape 40">
                <a:extLst>
                  <a:ext uri="{FF2B5EF4-FFF2-40B4-BE49-F238E27FC236}">
                    <a16:creationId xmlns:a16="http://schemas.microsoft.com/office/drawing/2014/main" id="{EF36FE3B-5646-4452-BF07-5601C2B736B3}"/>
                  </a:ext>
                </a:extLst>
              </p:cNvPr>
              <p:cNvSpPr/>
              <p:nvPr/>
            </p:nvSpPr>
            <p:spPr>
              <a:xfrm>
                <a:off x="7741996" y="4251461"/>
                <a:ext cx="343663" cy="343663"/>
              </a:xfrm>
              <a:custGeom>
                <a:avLst/>
                <a:gdLst>
                  <a:gd name="connsiteX0" fmla="*/ 171832 w 343663"/>
                  <a:gd name="connsiteY0" fmla="*/ 343664 h 343663"/>
                  <a:gd name="connsiteX1" fmla="*/ 171832 w 343663"/>
                  <a:gd name="connsiteY1" fmla="*/ 343664 h 343663"/>
                  <a:gd name="connsiteX2" fmla="*/ 0 w 343663"/>
                  <a:gd name="connsiteY2" fmla="*/ 171832 h 343663"/>
                  <a:gd name="connsiteX3" fmla="*/ 0 w 343663"/>
                  <a:gd name="connsiteY3" fmla="*/ 171832 h 343663"/>
                  <a:gd name="connsiteX4" fmla="*/ 171832 w 343663"/>
                  <a:gd name="connsiteY4" fmla="*/ 0 h 343663"/>
                  <a:gd name="connsiteX5" fmla="*/ 171832 w 343663"/>
                  <a:gd name="connsiteY5" fmla="*/ 0 h 343663"/>
                  <a:gd name="connsiteX6" fmla="*/ 343664 w 343663"/>
                  <a:gd name="connsiteY6" fmla="*/ 171832 h 343663"/>
                  <a:gd name="connsiteX7" fmla="*/ 343664 w 343663"/>
                  <a:gd name="connsiteY7" fmla="*/ 171832 h 343663"/>
                  <a:gd name="connsiteX8" fmla="*/ 171832 w 343663"/>
                  <a:gd name="connsiteY8" fmla="*/ 343664 h 343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663" h="343663">
                    <a:moveTo>
                      <a:pt x="171832" y="343664"/>
                    </a:moveTo>
                    <a:lnTo>
                      <a:pt x="171832" y="343664"/>
                    </a:lnTo>
                    <a:cubicBezTo>
                      <a:pt x="76915" y="343664"/>
                      <a:pt x="0" y="266748"/>
                      <a:pt x="0" y="171832"/>
                    </a:cubicBezTo>
                    <a:lnTo>
                      <a:pt x="0" y="171832"/>
                    </a:lnTo>
                    <a:cubicBezTo>
                      <a:pt x="0" y="76915"/>
                      <a:pt x="76915" y="0"/>
                      <a:pt x="171832" y="0"/>
                    </a:cubicBezTo>
                    <a:lnTo>
                      <a:pt x="171832" y="0"/>
                    </a:lnTo>
                    <a:cubicBezTo>
                      <a:pt x="266748" y="0"/>
                      <a:pt x="343664" y="76915"/>
                      <a:pt x="343664" y="171832"/>
                    </a:cubicBezTo>
                    <a:lnTo>
                      <a:pt x="343664" y="171832"/>
                    </a:lnTo>
                    <a:cubicBezTo>
                      <a:pt x="343664" y="266748"/>
                      <a:pt x="266748" y="343664"/>
                      <a:pt x="171832" y="343664"/>
                    </a:cubicBezTo>
                    <a:close/>
                  </a:path>
                </a:pathLst>
              </a:custGeom>
              <a:solidFill>
                <a:srgbClr val="EE3124"/>
              </a:solidFill>
              <a:ln w="16338" cap="flat">
                <a:noFill/>
                <a:prstDash val="solid"/>
                <a:miter/>
              </a:ln>
            </p:spPr>
            <p:txBody>
              <a:bodyPr anchor="ctr"/>
              <a:lstStyle/>
              <a:p>
                <a:pPr eaLnBrk="1" hangingPunct="1">
                  <a:defRPr/>
                </a:pPr>
                <a:endParaRPr lang="en-US" sz="5400"/>
              </a:p>
            </p:txBody>
          </p:sp>
        </p:grpSp>
        <p:sp>
          <p:nvSpPr>
            <p:cNvPr id="17" name="Freeform: Shape 16">
              <a:extLst>
                <a:ext uri="{FF2B5EF4-FFF2-40B4-BE49-F238E27FC236}">
                  <a16:creationId xmlns:a16="http://schemas.microsoft.com/office/drawing/2014/main" id="{ED7A469B-5735-47A6-82B7-84EA361457A3}"/>
                </a:ext>
              </a:extLst>
            </p:cNvPr>
            <p:cNvSpPr/>
            <p:nvPr/>
          </p:nvSpPr>
          <p:spPr>
            <a:xfrm>
              <a:off x="8698017" y="2759597"/>
              <a:ext cx="346627" cy="348349"/>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6 w 346936"/>
                <a:gd name="connsiteY6" fmla="*/ 173468 h 346936"/>
                <a:gd name="connsiteX7" fmla="*/ 346936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1" y="346937"/>
                    <a:pt x="0" y="270021"/>
                    <a:pt x="0" y="173468"/>
                  </a:cubicBezTo>
                  <a:lnTo>
                    <a:pt x="0" y="173468"/>
                  </a:lnTo>
                  <a:cubicBezTo>
                    <a:pt x="0" y="78552"/>
                    <a:pt x="76915" y="0"/>
                    <a:pt x="173468" y="0"/>
                  </a:cubicBezTo>
                  <a:lnTo>
                    <a:pt x="173468" y="0"/>
                  </a:lnTo>
                  <a:cubicBezTo>
                    <a:pt x="268385" y="0"/>
                    <a:pt x="346936" y="76915"/>
                    <a:pt x="346936" y="173468"/>
                  </a:cubicBezTo>
                  <a:lnTo>
                    <a:pt x="346936" y="173468"/>
                  </a:lnTo>
                  <a:cubicBezTo>
                    <a:pt x="346936" y="268385"/>
                    <a:pt x="268385" y="346937"/>
                    <a:pt x="173468" y="346937"/>
                  </a:cubicBezTo>
                  <a:close/>
                </a:path>
              </a:pathLst>
            </a:custGeom>
            <a:solidFill>
              <a:schemeClr val="bg1">
                <a:lumMod val="85000"/>
              </a:schemeClr>
            </a:solidFill>
            <a:ln w="16338" cap="flat">
              <a:noFill/>
              <a:prstDash val="solid"/>
              <a:miter/>
            </a:ln>
          </p:spPr>
          <p:txBody>
            <a:bodyPr anchor="ctr"/>
            <a:lstStyle/>
            <a:p>
              <a:pPr eaLnBrk="1" hangingPunct="1">
                <a:defRPr/>
              </a:pPr>
              <a:endParaRPr lang="en-US" sz="5400"/>
            </a:p>
          </p:txBody>
        </p:sp>
        <p:sp>
          <p:nvSpPr>
            <p:cNvPr id="18" name="Freeform: Shape 14">
              <a:extLst>
                <a:ext uri="{FF2B5EF4-FFF2-40B4-BE49-F238E27FC236}">
                  <a16:creationId xmlns:a16="http://schemas.microsoft.com/office/drawing/2014/main" id="{E1AE1B6A-9D0C-4FF2-B70E-7A12068EBCF0}"/>
                </a:ext>
              </a:extLst>
            </p:cNvPr>
            <p:cNvSpPr>
              <a:spLocks/>
            </p:cNvSpPr>
            <p:nvPr/>
          </p:nvSpPr>
          <p:spPr bwMode="auto">
            <a:xfrm>
              <a:off x="8226398" y="2760616"/>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2" y="346937"/>
                    <a:pt x="0" y="270021"/>
                    <a:pt x="0" y="173468"/>
                  </a:cubicBezTo>
                  <a:cubicBezTo>
                    <a:pt x="0" y="78552"/>
                    <a:pt x="76915" y="0"/>
                    <a:pt x="173468" y="0"/>
                  </a:cubicBezTo>
                  <a:cubicBezTo>
                    <a:pt x="268385" y="0"/>
                    <a:pt x="346937" y="76915"/>
                    <a:pt x="346937" y="173468"/>
                  </a:cubicBezTo>
                  <a:cubicBezTo>
                    <a:pt x="346937" y="268385"/>
                    <a:pt x="270021" y="346937"/>
                    <a:pt x="173468" y="346937"/>
                  </a:cubicBezTo>
                  <a:close/>
                </a:path>
              </a:pathLst>
            </a:custGeom>
            <a:solidFill>
              <a:srgbClr val="EE3124"/>
            </a:solidFill>
            <a:ln>
              <a:noFill/>
            </a:ln>
            <a:extLs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19" name="Freeform: Shape 15">
              <a:extLst>
                <a:ext uri="{FF2B5EF4-FFF2-40B4-BE49-F238E27FC236}">
                  <a16:creationId xmlns:a16="http://schemas.microsoft.com/office/drawing/2014/main" id="{DC47B95A-1D4C-4844-BA87-E27E9B5C492B}"/>
                </a:ext>
              </a:extLst>
            </p:cNvPr>
            <p:cNvSpPr>
              <a:spLocks/>
            </p:cNvSpPr>
            <p:nvPr/>
          </p:nvSpPr>
          <p:spPr bwMode="auto">
            <a:xfrm>
              <a:off x="7740359" y="2760616"/>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1" y="346937"/>
                    <a:pt x="0" y="270021"/>
                    <a:pt x="0" y="173468"/>
                  </a:cubicBezTo>
                  <a:cubicBezTo>
                    <a:pt x="0" y="78552"/>
                    <a:pt x="76915" y="0"/>
                    <a:pt x="173468" y="0"/>
                  </a:cubicBezTo>
                  <a:cubicBezTo>
                    <a:pt x="268385" y="0"/>
                    <a:pt x="346937" y="76915"/>
                    <a:pt x="346937" y="173468"/>
                  </a:cubicBezTo>
                  <a:cubicBezTo>
                    <a:pt x="345300" y="268385"/>
                    <a:pt x="268385" y="346937"/>
                    <a:pt x="173468" y="346937"/>
                  </a:cubicBezTo>
                  <a:close/>
                </a:path>
              </a:pathLst>
            </a:custGeom>
            <a:solidFill>
              <a:srgbClr val="808285"/>
            </a:solidFill>
            <a:ln>
              <a:noFill/>
            </a:ln>
            <a:extLs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20" name="Freeform: Shape 16">
              <a:extLst>
                <a:ext uri="{FF2B5EF4-FFF2-40B4-BE49-F238E27FC236}">
                  <a16:creationId xmlns:a16="http://schemas.microsoft.com/office/drawing/2014/main" id="{36DDE8A8-E8EA-4F42-B043-FA13FD29B02F}"/>
                </a:ext>
              </a:extLst>
            </p:cNvPr>
            <p:cNvSpPr>
              <a:spLocks/>
            </p:cNvSpPr>
            <p:nvPr/>
          </p:nvSpPr>
          <p:spPr bwMode="auto">
            <a:xfrm>
              <a:off x="7273959" y="2264758"/>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1" y="346937"/>
                    <a:pt x="0" y="270021"/>
                    <a:pt x="0" y="173468"/>
                  </a:cubicBezTo>
                  <a:cubicBezTo>
                    <a:pt x="0" y="78552"/>
                    <a:pt x="76915" y="0"/>
                    <a:pt x="173468" y="0"/>
                  </a:cubicBezTo>
                  <a:cubicBezTo>
                    <a:pt x="268385" y="0"/>
                    <a:pt x="346937" y="76915"/>
                    <a:pt x="346937" y="173468"/>
                  </a:cubicBezTo>
                  <a:cubicBezTo>
                    <a:pt x="346937" y="270021"/>
                    <a:pt x="270021" y="346937"/>
                    <a:pt x="173468" y="346937"/>
                  </a:cubicBezTo>
                  <a:close/>
                </a:path>
              </a:pathLst>
            </a:custGeom>
            <a:solidFill>
              <a:srgbClr val="F58765"/>
            </a:solidFill>
            <a:ln>
              <a:noFill/>
            </a:ln>
            <a:extLs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21" name="Freeform: Shape 20">
              <a:extLst>
                <a:ext uri="{FF2B5EF4-FFF2-40B4-BE49-F238E27FC236}">
                  <a16:creationId xmlns:a16="http://schemas.microsoft.com/office/drawing/2014/main" id="{CBB8E6AE-BAF2-47D3-93B4-7225B65DA6DA}"/>
                </a:ext>
              </a:extLst>
            </p:cNvPr>
            <p:cNvSpPr/>
            <p:nvPr/>
          </p:nvSpPr>
          <p:spPr>
            <a:xfrm>
              <a:off x="6804546" y="2264575"/>
              <a:ext cx="348154" cy="346821"/>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5300" y="270021"/>
                    <a:pt x="268385" y="346937"/>
                    <a:pt x="173468" y="346937"/>
                  </a:cubicBezTo>
                  <a:close/>
                </a:path>
              </a:pathLst>
            </a:custGeom>
            <a:solidFill>
              <a:schemeClr val="bg1">
                <a:lumMod val="85000"/>
              </a:schemeClr>
            </a:solidFill>
            <a:ln w="16338" cap="flat">
              <a:noFill/>
              <a:prstDash val="solid"/>
              <a:miter/>
            </a:ln>
          </p:spPr>
          <p:txBody>
            <a:bodyPr anchor="ctr"/>
            <a:lstStyle/>
            <a:p>
              <a:pPr eaLnBrk="1" hangingPunct="1">
                <a:defRPr/>
              </a:pPr>
              <a:endParaRPr lang="en-US" sz="5400"/>
            </a:p>
          </p:txBody>
        </p:sp>
        <p:sp>
          <p:nvSpPr>
            <p:cNvPr id="22" name="Freeform: Shape 18">
              <a:extLst>
                <a:ext uri="{FF2B5EF4-FFF2-40B4-BE49-F238E27FC236}">
                  <a16:creationId xmlns:a16="http://schemas.microsoft.com/office/drawing/2014/main" id="{30C29386-7DA0-4991-B392-AA4A4B4961E4}"/>
                </a:ext>
              </a:extLst>
            </p:cNvPr>
            <p:cNvSpPr>
              <a:spLocks/>
            </p:cNvSpPr>
            <p:nvPr/>
          </p:nvSpPr>
          <p:spPr bwMode="auto">
            <a:xfrm>
              <a:off x="6316610" y="2264758"/>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2" y="346937"/>
                    <a:pt x="0" y="270021"/>
                    <a:pt x="0" y="173468"/>
                  </a:cubicBezTo>
                  <a:cubicBezTo>
                    <a:pt x="0" y="78552"/>
                    <a:pt x="76915" y="0"/>
                    <a:pt x="173468" y="0"/>
                  </a:cubicBezTo>
                  <a:cubicBezTo>
                    <a:pt x="268385" y="0"/>
                    <a:pt x="346937" y="76915"/>
                    <a:pt x="346937" y="173468"/>
                  </a:cubicBezTo>
                  <a:cubicBezTo>
                    <a:pt x="346937" y="270021"/>
                    <a:pt x="268385" y="346937"/>
                    <a:pt x="173468" y="346937"/>
                  </a:cubicBezTo>
                  <a:close/>
                </a:path>
              </a:pathLst>
            </a:custGeom>
            <a:solidFill>
              <a:srgbClr val="F58765"/>
            </a:solidFill>
            <a:ln>
              <a:noFill/>
            </a:ln>
            <a:extLs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23" name="Freeform: Shape 19">
              <a:extLst>
                <a:ext uri="{FF2B5EF4-FFF2-40B4-BE49-F238E27FC236}">
                  <a16:creationId xmlns:a16="http://schemas.microsoft.com/office/drawing/2014/main" id="{F1A526D4-6C4D-4EA2-8900-ABD49A465357}"/>
                </a:ext>
              </a:extLst>
            </p:cNvPr>
            <p:cNvSpPr>
              <a:spLocks/>
            </p:cNvSpPr>
            <p:nvPr/>
          </p:nvSpPr>
          <p:spPr bwMode="auto">
            <a:xfrm>
              <a:off x="5845300" y="2264758"/>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2" y="346937"/>
                    <a:pt x="0" y="270021"/>
                    <a:pt x="0" y="173468"/>
                  </a:cubicBezTo>
                  <a:cubicBezTo>
                    <a:pt x="0" y="78552"/>
                    <a:pt x="76915" y="0"/>
                    <a:pt x="173468" y="0"/>
                  </a:cubicBezTo>
                  <a:cubicBezTo>
                    <a:pt x="268385" y="0"/>
                    <a:pt x="346937" y="76915"/>
                    <a:pt x="346937" y="173468"/>
                  </a:cubicBezTo>
                  <a:cubicBezTo>
                    <a:pt x="346937" y="270021"/>
                    <a:pt x="270021" y="346937"/>
                    <a:pt x="173468" y="346937"/>
                  </a:cubicBez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24" name="Freeform: Shape 20">
              <a:extLst>
                <a:ext uri="{FF2B5EF4-FFF2-40B4-BE49-F238E27FC236}">
                  <a16:creationId xmlns:a16="http://schemas.microsoft.com/office/drawing/2014/main" id="{8D369194-6E69-4BAC-B50C-755680781823}"/>
                </a:ext>
              </a:extLst>
            </p:cNvPr>
            <p:cNvSpPr>
              <a:spLocks/>
            </p:cNvSpPr>
            <p:nvPr/>
          </p:nvSpPr>
          <p:spPr bwMode="auto">
            <a:xfrm>
              <a:off x="5362534" y="2274577"/>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2" y="346937"/>
                    <a:pt x="0" y="270021"/>
                    <a:pt x="0" y="173468"/>
                  </a:cubicBezTo>
                  <a:cubicBezTo>
                    <a:pt x="0" y="78552"/>
                    <a:pt x="76915" y="0"/>
                    <a:pt x="173468" y="0"/>
                  </a:cubicBezTo>
                  <a:cubicBezTo>
                    <a:pt x="268385" y="0"/>
                    <a:pt x="346937" y="76915"/>
                    <a:pt x="346937" y="173468"/>
                  </a:cubicBezTo>
                  <a:cubicBezTo>
                    <a:pt x="345300" y="270021"/>
                    <a:pt x="268385" y="346937"/>
                    <a:pt x="173468" y="346937"/>
                  </a:cubicBezTo>
                  <a:close/>
                </a:path>
              </a:pathLst>
            </a:custGeom>
            <a:solidFill>
              <a:srgbClr val="808285"/>
            </a:solidFill>
            <a:ln>
              <a:noFill/>
            </a:ln>
            <a:extLs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25" name="Freeform: Shape 21">
              <a:extLst>
                <a:ext uri="{FF2B5EF4-FFF2-40B4-BE49-F238E27FC236}">
                  <a16:creationId xmlns:a16="http://schemas.microsoft.com/office/drawing/2014/main" id="{FC7D4A69-2BA7-4636-9534-3BD0EEFE693B}"/>
                </a:ext>
              </a:extLst>
            </p:cNvPr>
            <p:cNvSpPr>
              <a:spLocks/>
            </p:cNvSpPr>
            <p:nvPr/>
          </p:nvSpPr>
          <p:spPr bwMode="auto">
            <a:xfrm>
              <a:off x="4891224" y="2274577"/>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2" y="346937"/>
                    <a:pt x="0" y="270021"/>
                    <a:pt x="0" y="173468"/>
                  </a:cubicBezTo>
                  <a:cubicBezTo>
                    <a:pt x="0" y="78552"/>
                    <a:pt x="76915" y="0"/>
                    <a:pt x="173468" y="0"/>
                  </a:cubicBezTo>
                  <a:cubicBezTo>
                    <a:pt x="268385" y="0"/>
                    <a:pt x="346937" y="76915"/>
                    <a:pt x="346937" y="173468"/>
                  </a:cubicBezTo>
                  <a:cubicBezTo>
                    <a:pt x="346937" y="270021"/>
                    <a:pt x="268385" y="346937"/>
                    <a:pt x="173468" y="346937"/>
                  </a:cubicBezTo>
                  <a:close/>
                </a:path>
              </a:pathLst>
            </a:custGeom>
            <a:solidFill>
              <a:srgbClr val="F58765"/>
            </a:solidFill>
            <a:ln>
              <a:noFill/>
            </a:ln>
            <a:extLs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26" name="Freeform: Shape 22">
              <a:extLst>
                <a:ext uri="{FF2B5EF4-FFF2-40B4-BE49-F238E27FC236}">
                  <a16:creationId xmlns:a16="http://schemas.microsoft.com/office/drawing/2014/main" id="{5EFCF09A-147C-4AD2-A854-B48EB9827780}"/>
                </a:ext>
              </a:extLst>
            </p:cNvPr>
            <p:cNvSpPr>
              <a:spLocks/>
            </p:cNvSpPr>
            <p:nvPr/>
          </p:nvSpPr>
          <p:spPr bwMode="auto">
            <a:xfrm>
              <a:off x="7273959" y="1778720"/>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1" y="346937"/>
                    <a:pt x="0" y="270021"/>
                    <a:pt x="0" y="173468"/>
                  </a:cubicBezTo>
                  <a:cubicBezTo>
                    <a:pt x="0" y="78552"/>
                    <a:pt x="76915" y="0"/>
                    <a:pt x="173468" y="0"/>
                  </a:cubicBezTo>
                  <a:cubicBezTo>
                    <a:pt x="268385" y="0"/>
                    <a:pt x="346937" y="76915"/>
                    <a:pt x="346937" y="173468"/>
                  </a:cubicBezTo>
                  <a:cubicBezTo>
                    <a:pt x="346937" y="270021"/>
                    <a:pt x="270021" y="346937"/>
                    <a:pt x="173468" y="346937"/>
                  </a:cubicBezTo>
                  <a:close/>
                </a:path>
              </a:pathLst>
            </a:custGeom>
            <a:solidFill>
              <a:srgbClr val="000000"/>
            </a:solidFill>
            <a:ln>
              <a:noFill/>
            </a:ln>
            <a:extLs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27" name="Freeform: Shape 23">
              <a:extLst>
                <a:ext uri="{FF2B5EF4-FFF2-40B4-BE49-F238E27FC236}">
                  <a16:creationId xmlns:a16="http://schemas.microsoft.com/office/drawing/2014/main" id="{790588BE-302E-4FBE-AB9C-27522364483B}"/>
                </a:ext>
              </a:extLst>
            </p:cNvPr>
            <p:cNvSpPr>
              <a:spLocks/>
            </p:cNvSpPr>
            <p:nvPr/>
          </p:nvSpPr>
          <p:spPr bwMode="auto">
            <a:xfrm>
              <a:off x="6804285" y="1778720"/>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2" y="346937"/>
                    <a:pt x="0" y="270021"/>
                    <a:pt x="0" y="173468"/>
                  </a:cubicBezTo>
                  <a:cubicBezTo>
                    <a:pt x="0" y="78552"/>
                    <a:pt x="76915" y="0"/>
                    <a:pt x="173468" y="0"/>
                  </a:cubicBezTo>
                  <a:cubicBezTo>
                    <a:pt x="268385" y="0"/>
                    <a:pt x="346937" y="76915"/>
                    <a:pt x="346937" y="173468"/>
                  </a:cubicBezTo>
                  <a:cubicBezTo>
                    <a:pt x="345300" y="270021"/>
                    <a:pt x="268385" y="346937"/>
                    <a:pt x="173468" y="346937"/>
                  </a:cubicBez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28" name="Freeform: Shape 24">
              <a:extLst>
                <a:ext uri="{FF2B5EF4-FFF2-40B4-BE49-F238E27FC236}">
                  <a16:creationId xmlns:a16="http://schemas.microsoft.com/office/drawing/2014/main" id="{6C73FCB1-06CB-4906-93C6-F51841350EC1}"/>
                </a:ext>
              </a:extLst>
            </p:cNvPr>
            <p:cNvSpPr>
              <a:spLocks/>
            </p:cNvSpPr>
            <p:nvPr/>
          </p:nvSpPr>
          <p:spPr bwMode="auto">
            <a:xfrm>
              <a:off x="6316610" y="1778720"/>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2" y="346937"/>
                    <a:pt x="0" y="270021"/>
                    <a:pt x="0" y="173468"/>
                  </a:cubicBezTo>
                  <a:cubicBezTo>
                    <a:pt x="0" y="78552"/>
                    <a:pt x="76915" y="0"/>
                    <a:pt x="173468" y="0"/>
                  </a:cubicBezTo>
                  <a:cubicBezTo>
                    <a:pt x="268385" y="0"/>
                    <a:pt x="346937" y="76915"/>
                    <a:pt x="346937" y="173468"/>
                  </a:cubicBezTo>
                  <a:cubicBezTo>
                    <a:pt x="346937" y="270021"/>
                    <a:pt x="268385" y="346937"/>
                    <a:pt x="173468" y="346937"/>
                  </a:cubicBez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29" name="Freeform: Shape 25">
              <a:extLst>
                <a:ext uri="{FF2B5EF4-FFF2-40B4-BE49-F238E27FC236}">
                  <a16:creationId xmlns:a16="http://schemas.microsoft.com/office/drawing/2014/main" id="{7EED96D1-CBFB-42D2-9DFF-99FFC6EFF703}"/>
                </a:ext>
              </a:extLst>
            </p:cNvPr>
            <p:cNvSpPr>
              <a:spLocks/>
            </p:cNvSpPr>
            <p:nvPr/>
          </p:nvSpPr>
          <p:spPr bwMode="auto">
            <a:xfrm>
              <a:off x="5845300" y="1778720"/>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2" y="346937"/>
                    <a:pt x="0" y="270021"/>
                    <a:pt x="0" y="173468"/>
                  </a:cubicBezTo>
                  <a:cubicBezTo>
                    <a:pt x="0" y="78552"/>
                    <a:pt x="76915" y="0"/>
                    <a:pt x="173468" y="0"/>
                  </a:cubicBezTo>
                  <a:cubicBezTo>
                    <a:pt x="268385" y="0"/>
                    <a:pt x="346937" y="76915"/>
                    <a:pt x="346937" y="173468"/>
                  </a:cubicBezTo>
                  <a:cubicBezTo>
                    <a:pt x="346937" y="270021"/>
                    <a:pt x="270021" y="346937"/>
                    <a:pt x="173468" y="346937"/>
                  </a:cubicBez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30" name="Freeform: Shape 26">
              <a:extLst>
                <a:ext uri="{FF2B5EF4-FFF2-40B4-BE49-F238E27FC236}">
                  <a16:creationId xmlns:a16="http://schemas.microsoft.com/office/drawing/2014/main" id="{E91B9EAA-D6D1-4D27-AEDA-1BDD2214B506}"/>
                </a:ext>
              </a:extLst>
            </p:cNvPr>
            <p:cNvSpPr>
              <a:spLocks/>
            </p:cNvSpPr>
            <p:nvPr/>
          </p:nvSpPr>
          <p:spPr bwMode="auto">
            <a:xfrm>
              <a:off x="5362534" y="1778720"/>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2" y="346937"/>
                    <a:pt x="0" y="270021"/>
                    <a:pt x="0" y="173468"/>
                  </a:cubicBezTo>
                  <a:cubicBezTo>
                    <a:pt x="0" y="78552"/>
                    <a:pt x="76915" y="0"/>
                    <a:pt x="173468" y="0"/>
                  </a:cubicBezTo>
                  <a:cubicBezTo>
                    <a:pt x="268385" y="0"/>
                    <a:pt x="346937" y="76915"/>
                    <a:pt x="346937" y="173468"/>
                  </a:cubicBezTo>
                  <a:cubicBezTo>
                    <a:pt x="345300" y="270021"/>
                    <a:pt x="268385" y="346937"/>
                    <a:pt x="173468" y="346937"/>
                  </a:cubicBezTo>
                  <a:close/>
                </a:path>
              </a:pathLst>
            </a:custGeom>
            <a:solidFill>
              <a:srgbClr val="A0A3A7"/>
            </a:solidFill>
            <a:ln>
              <a:noFill/>
            </a:ln>
            <a:extLs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31" name="Freeform: Shape 27">
              <a:extLst>
                <a:ext uri="{FF2B5EF4-FFF2-40B4-BE49-F238E27FC236}">
                  <a16:creationId xmlns:a16="http://schemas.microsoft.com/office/drawing/2014/main" id="{6FAC1CD1-9969-42AB-A970-54CC4FAE7EC4}"/>
                </a:ext>
              </a:extLst>
            </p:cNvPr>
            <p:cNvSpPr>
              <a:spLocks/>
            </p:cNvSpPr>
            <p:nvPr/>
          </p:nvSpPr>
          <p:spPr bwMode="auto">
            <a:xfrm>
              <a:off x="4891224" y="1778720"/>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2" y="346937"/>
                    <a:pt x="0" y="270021"/>
                    <a:pt x="0" y="173468"/>
                  </a:cubicBezTo>
                  <a:cubicBezTo>
                    <a:pt x="0" y="78552"/>
                    <a:pt x="76915" y="0"/>
                    <a:pt x="173468" y="0"/>
                  </a:cubicBezTo>
                  <a:cubicBezTo>
                    <a:pt x="268385" y="0"/>
                    <a:pt x="346937" y="76915"/>
                    <a:pt x="346937" y="173468"/>
                  </a:cubicBezTo>
                  <a:cubicBezTo>
                    <a:pt x="346937" y="270021"/>
                    <a:pt x="268385" y="346937"/>
                    <a:pt x="173468" y="346937"/>
                  </a:cubicBez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32" name="Freeform: Shape 28">
              <a:extLst>
                <a:ext uri="{FF2B5EF4-FFF2-40B4-BE49-F238E27FC236}">
                  <a16:creationId xmlns:a16="http://schemas.microsoft.com/office/drawing/2014/main" id="{8E6738F0-E508-4AE6-9137-C42584FA155D}"/>
                </a:ext>
              </a:extLst>
            </p:cNvPr>
            <p:cNvSpPr>
              <a:spLocks/>
            </p:cNvSpPr>
            <p:nvPr/>
          </p:nvSpPr>
          <p:spPr bwMode="auto">
            <a:xfrm>
              <a:off x="8697708" y="2264758"/>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6 w 346936"/>
                <a:gd name="T13" fmla="*/ 173468 h 346936"/>
                <a:gd name="T14" fmla="*/ 346936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1" y="346937"/>
                    <a:pt x="0" y="270021"/>
                    <a:pt x="0" y="173468"/>
                  </a:cubicBezTo>
                  <a:cubicBezTo>
                    <a:pt x="0" y="78552"/>
                    <a:pt x="76915" y="0"/>
                    <a:pt x="173468" y="0"/>
                  </a:cubicBezTo>
                  <a:cubicBezTo>
                    <a:pt x="268385" y="0"/>
                    <a:pt x="346936" y="76915"/>
                    <a:pt x="346936" y="173468"/>
                  </a:cubicBezTo>
                  <a:cubicBezTo>
                    <a:pt x="346936" y="270021"/>
                    <a:pt x="268385" y="346937"/>
                    <a:pt x="173468" y="346937"/>
                  </a:cubicBezTo>
                  <a:close/>
                </a:path>
              </a:pathLst>
            </a:custGeom>
            <a:solidFill>
              <a:srgbClr val="F58765"/>
            </a:solidFill>
            <a:ln>
              <a:noFill/>
            </a:ln>
            <a:extLs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33" name="Freeform: Shape 32">
              <a:extLst>
                <a:ext uri="{FF2B5EF4-FFF2-40B4-BE49-F238E27FC236}">
                  <a16:creationId xmlns:a16="http://schemas.microsoft.com/office/drawing/2014/main" id="{C1F0EFC8-940E-4C46-8F4A-9C7807EA52F0}"/>
                </a:ext>
              </a:extLst>
            </p:cNvPr>
            <p:cNvSpPr/>
            <p:nvPr/>
          </p:nvSpPr>
          <p:spPr>
            <a:xfrm>
              <a:off x="8226176" y="2264575"/>
              <a:ext cx="346628" cy="346821"/>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70021"/>
                    <a:pt x="270021" y="346937"/>
                    <a:pt x="173468" y="346937"/>
                  </a:cubicBezTo>
                  <a:close/>
                </a:path>
              </a:pathLst>
            </a:custGeom>
            <a:solidFill>
              <a:schemeClr val="bg1">
                <a:lumMod val="85000"/>
              </a:schemeClr>
            </a:solidFill>
            <a:ln w="16338" cap="flat">
              <a:noFill/>
              <a:prstDash val="solid"/>
              <a:miter/>
            </a:ln>
          </p:spPr>
          <p:txBody>
            <a:bodyPr anchor="ctr"/>
            <a:lstStyle/>
            <a:p>
              <a:pPr eaLnBrk="1" hangingPunct="1">
                <a:defRPr/>
              </a:pPr>
              <a:endParaRPr lang="en-US" sz="5400"/>
            </a:p>
          </p:txBody>
        </p:sp>
        <p:sp>
          <p:nvSpPr>
            <p:cNvPr id="34" name="Freeform: Shape 30">
              <a:extLst>
                <a:ext uri="{FF2B5EF4-FFF2-40B4-BE49-F238E27FC236}">
                  <a16:creationId xmlns:a16="http://schemas.microsoft.com/office/drawing/2014/main" id="{91E87A31-4D64-4547-816B-16664903260A}"/>
                </a:ext>
              </a:extLst>
            </p:cNvPr>
            <p:cNvSpPr>
              <a:spLocks/>
            </p:cNvSpPr>
            <p:nvPr/>
          </p:nvSpPr>
          <p:spPr bwMode="auto">
            <a:xfrm>
              <a:off x="7740359" y="2264758"/>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1" y="346937"/>
                    <a:pt x="0" y="270021"/>
                    <a:pt x="0" y="173468"/>
                  </a:cubicBezTo>
                  <a:cubicBezTo>
                    <a:pt x="0" y="78552"/>
                    <a:pt x="76915" y="0"/>
                    <a:pt x="173468" y="0"/>
                  </a:cubicBezTo>
                  <a:cubicBezTo>
                    <a:pt x="268385" y="0"/>
                    <a:pt x="346937" y="76915"/>
                    <a:pt x="346937" y="173468"/>
                  </a:cubicBezTo>
                  <a:cubicBezTo>
                    <a:pt x="345300" y="270021"/>
                    <a:pt x="268385" y="346937"/>
                    <a:pt x="173468" y="346937"/>
                  </a:cubicBezTo>
                  <a:close/>
                </a:path>
              </a:pathLst>
            </a:custGeom>
            <a:solidFill>
              <a:srgbClr val="F58765"/>
            </a:solidFill>
            <a:ln>
              <a:noFill/>
            </a:ln>
            <a:extLs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35" name="Freeform: Shape 31">
              <a:extLst>
                <a:ext uri="{FF2B5EF4-FFF2-40B4-BE49-F238E27FC236}">
                  <a16:creationId xmlns:a16="http://schemas.microsoft.com/office/drawing/2014/main" id="{CED13AAF-7EFF-4E79-8269-39265DAAD1D8}"/>
                </a:ext>
              </a:extLst>
            </p:cNvPr>
            <p:cNvSpPr>
              <a:spLocks/>
            </p:cNvSpPr>
            <p:nvPr/>
          </p:nvSpPr>
          <p:spPr bwMode="auto">
            <a:xfrm>
              <a:off x="8697708" y="1778720"/>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6 w 346936"/>
                <a:gd name="T13" fmla="*/ 173468 h 346936"/>
                <a:gd name="T14" fmla="*/ 346936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1" y="346937"/>
                    <a:pt x="0" y="270021"/>
                    <a:pt x="0" y="173468"/>
                  </a:cubicBezTo>
                  <a:cubicBezTo>
                    <a:pt x="0" y="78552"/>
                    <a:pt x="76915" y="0"/>
                    <a:pt x="173468" y="0"/>
                  </a:cubicBezTo>
                  <a:cubicBezTo>
                    <a:pt x="268385" y="0"/>
                    <a:pt x="346936" y="76915"/>
                    <a:pt x="346936" y="173468"/>
                  </a:cubicBezTo>
                  <a:cubicBezTo>
                    <a:pt x="346936" y="270021"/>
                    <a:pt x="268385" y="346937"/>
                    <a:pt x="173468" y="346937"/>
                  </a:cubicBez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36" name="Freeform: Shape 32">
              <a:extLst>
                <a:ext uri="{FF2B5EF4-FFF2-40B4-BE49-F238E27FC236}">
                  <a16:creationId xmlns:a16="http://schemas.microsoft.com/office/drawing/2014/main" id="{275216FA-CADB-4779-92D2-434A443A7C73}"/>
                </a:ext>
              </a:extLst>
            </p:cNvPr>
            <p:cNvSpPr>
              <a:spLocks/>
            </p:cNvSpPr>
            <p:nvPr/>
          </p:nvSpPr>
          <p:spPr bwMode="auto">
            <a:xfrm>
              <a:off x="8226398" y="1778720"/>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2" y="346937"/>
                    <a:pt x="0" y="270021"/>
                    <a:pt x="0" y="173468"/>
                  </a:cubicBezTo>
                  <a:cubicBezTo>
                    <a:pt x="0" y="78552"/>
                    <a:pt x="76915" y="0"/>
                    <a:pt x="173468" y="0"/>
                  </a:cubicBezTo>
                  <a:cubicBezTo>
                    <a:pt x="268385" y="0"/>
                    <a:pt x="346937" y="76915"/>
                    <a:pt x="346937" y="173468"/>
                  </a:cubicBezTo>
                  <a:cubicBezTo>
                    <a:pt x="346937" y="270021"/>
                    <a:pt x="270021" y="346937"/>
                    <a:pt x="173468" y="346937"/>
                  </a:cubicBezTo>
                  <a:close/>
                </a:path>
              </a:pathLst>
            </a:custGeom>
            <a:solidFill>
              <a:srgbClr val="EE3124"/>
            </a:solidFill>
            <a:ln>
              <a:noFill/>
            </a:ln>
            <a:extLs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37" name="Freeform: Shape 36">
              <a:extLst>
                <a:ext uri="{FF2B5EF4-FFF2-40B4-BE49-F238E27FC236}">
                  <a16:creationId xmlns:a16="http://schemas.microsoft.com/office/drawing/2014/main" id="{DB02B064-B972-4CE1-8CA6-B449D0B0FBCB}"/>
                </a:ext>
              </a:extLst>
            </p:cNvPr>
            <p:cNvSpPr/>
            <p:nvPr/>
          </p:nvSpPr>
          <p:spPr>
            <a:xfrm>
              <a:off x="7740592" y="1778720"/>
              <a:ext cx="346628" cy="346821"/>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1"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5300" y="270021"/>
                    <a:pt x="268385" y="346937"/>
                    <a:pt x="173468" y="346937"/>
                  </a:cubicBezTo>
                  <a:close/>
                </a:path>
              </a:pathLst>
            </a:custGeom>
            <a:solidFill>
              <a:schemeClr val="bg1">
                <a:lumMod val="85000"/>
              </a:schemeClr>
            </a:solidFill>
            <a:ln w="16338" cap="flat">
              <a:noFill/>
              <a:prstDash val="solid"/>
              <a:miter/>
            </a:ln>
          </p:spPr>
          <p:txBody>
            <a:bodyPr anchor="ctr"/>
            <a:lstStyle/>
            <a:p>
              <a:pPr eaLnBrk="1" hangingPunct="1">
                <a:defRPr/>
              </a:pPr>
              <a:endParaRPr lang="en-US" sz="5400"/>
            </a:p>
          </p:txBody>
        </p:sp>
      </p:grpSp>
      <p:sp>
        <p:nvSpPr>
          <p:cNvPr id="10" name="Text Placeholder 10"/>
          <p:cNvSpPr>
            <a:spLocks noGrp="1"/>
          </p:cNvSpPr>
          <p:nvPr>
            <p:ph type="body" sz="quarter" idx="13"/>
          </p:nvPr>
        </p:nvSpPr>
        <p:spPr>
          <a:xfrm>
            <a:off x="5369223" y="445976"/>
            <a:ext cx="30340503" cy="2096178"/>
          </a:xfrm>
          <a:noFill/>
        </p:spPr>
        <p:txBody>
          <a:bodyPr lIns="0" tIns="0" rIns="0" bIns="0" anchor="b"/>
          <a:lstStyle>
            <a:lvl1pPr marL="0" indent="0">
              <a:lnSpc>
                <a:spcPct val="80000"/>
              </a:lnSpc>
              <a:spcBef>
                <a:spcPts val="0"/>
              </a:spcBef>
              <a:buNone/>
              <a:defRPr sz="8100" b="1">
                <a:solidFill>
                  <a:schemeClr val="bg1"/>
                </a:solidFill>
                <a:latin typeface="Arial Narrow" panose="020B0606020202030204" pitchFamily="34" charset="0"/>
              </a:defRPr>
            </a:lvl1pPr>
          </a:lstStyle>
          <a:p>
            <a:pPr lvl="0"/>
            <a:r>
              <a:rPr lang="en-US" dirty="0"/>
              <a:t>Click to edit Master text</a:t>
            </a:r>
          </a:p>
        </p:txBody>
      </p:sp>
      <p:sp>
        <p:nvSpPr>
          <p:cNvPr id="11" name="Text Placeholder 12"/>
          <p:cNvSpPr>
            <a:spLocks noGrp="1"/>
          </p:cNvSpPr>
          <p:nvPr>
            <p:ph type="body" sz="quarter" idx="14"/>
          </p:nvPr>
        </p:nvSpPr>
        <p:spPr>
          <a:xfrm>
            <a:off x="5369223" y="2673084"/>
            <a:ext cx="30340503" cy="637530"/>
          </a:xfrm>
        </p:spPr>
        <p:txBody>
          <a:bodyPr lIns="0" tIns="0" rIns="0" bIns="0"/>
          <a:lstStyle>
            <a:lvl1pPr marL="0" indent="0">
              <a:buNone/>
              <a:defRPr sz="4200" b="1">
                <a:solidFill>
                  <a:schemeClr val="bg1"/>
                </a:solidFill>
                <a:latin typeface="Arial Narrow" panose="020B0606020202030204" pitchFamily="34" charset="0"/>
              </a:defRPr>
            </a:lvl1pPr>
          </a:lstStyle>
          <a:p>
            <a:pPr lvl="0"/>
            <a:r>
              <a:rPr lang="en-US" dirty="0"/>
              <a:t>Click to edit Master</a:t>
            </a:r>
          </a:p>
        </p:txBody>
      </p:sp>
      <p:sp>
        <p:nvSpPr>
          <p:cNvPr id="12" name="Text Placeholder 14"/>
          <p:cNvSpPr>
            <a:spLocks noGrp="1"/>
          </p:cNvSpPr>
          <p:nvPr>
            <p:ph type="body" sz="quarter" idx="15"/>
          </p:nvPr>
        </p:nvSpPr>
        <p:spPr>
          <a:xfrm>
            <a:off x="5369223" y="3441547"/>
            <a:ext cx="30340503" cy="550424"/>
          </a:xfrm>
        </p:spPr>
        <p:txBody>
          <a:bodyPr lIns="0" tIns="0" rIns="0" bIns="0"/>
          <a:lstStyle>
            <a:lvl1pPr marL="0" indent="0">
              <a:buNone/>
              <a:defRPr sz="3000">
                <a:solidFill>
                  <a:schemeClr val="bg1"/>
                </a:solidFill>
                <a:latin typeface="Arial Narrow" panose="020B0606020202030204" pitchFamily="34" charset="0"/>
              </a:defRPr>
            </a:lvl1pPr>
          </a:lstStyle>
          <a:p>
            <a:pPr lvl="0"/>
            <a:r>
              <a:rPr lang="en-US" dirty="0"/>
              <a:t>Click to edit Master text styles</a:t>
            </a:r>
          </a:p>
        </p:txBody>
      </p:sp>
    </p:spTree>
    <p:extLst>
      <p:ext uri="{BB962C8B-B14F-4D97-AF65-F5344CB8AC3E}">
        <p14:creationId xmlns:p14="http://schemas.microsoft.com/office/powerpoint/2010/main" val="236461318"/>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7E2C3EED-2CC4-4675-B82F-63E779D9496F}"/>
              </a:ext>
            </a:extLst>
          </p:cNvPr>
          <p:cNvSpPr>
            <a:spLocks noGrp="1" noChangeArrowheads="1"/>
          </p:cNvSpPr>
          <p:nvPr>
            <p:ph type="title"/>
          </p:nvPr>
        </p:nvSpPr>
        <p:spPr bwMode="auto">
          <a:xfrm>
            <a:off x="3294063" y="2927350"/>
            <a:ext cx="37304662" cy="5486400"/>
          </a:xfrm>
          <a:prstGeom prst="rect">
            <a:avLst/>
          </a:prstGeom>
          <a:noFill/>
          <a:ln>
            <a:noFill/>
          </a:ln>
        </p:spPr>
        <p:txBody>
          <a:bodyPr vert="horz" wrap="square" lIns="292579" tIns="146289" rIns="292579" bIns="146289" numCol="1" anchor="ctr" anchorCtr="0" compatLnSpc="1">
            <a:prstTxWarp prst="textNoShape">
              <a:avLst/>
            </a:prstTxWarp>
          </a:bodyPr>
          <a:lstStyle/>
          <a:p>
            <a:pPr lvl="0"/>
            <a:r>
              <a:rPr lang="en-US" altLang="en-US" dirty="0"/>
              <a:t>Click to edit Master title style</a:t>
            </a:r>
          </a:p>
        </p:txBody>
      </p:sp>
      <p:sp>
        <p:nvSpPr>
          <p:cNvPr id="1027" name="Rectangle 3">
            <a:extLst>
              <a:ext uri="{FF2B5EF4-FFF2-40B4-BE49-F238E27FC236}">
                <a16:creationId xmlns:a16="http://schemas.microsoft.com/office/drawing/2014/main" id="{AC94AD8D-BFE4-4E34-B25C-02FAAF0A431C}"/>
              </a:ext>
            </a:extLst>
          </p:cNvPr>
          <p:cNvSpPr>
            <a:spLocks noGrp="1" noChangeArrowheads="1"/>
          </p:cNvSpPr>
          <p:nvPr>
            <p:ph type="body" idx="1"/>
          </p:nvPr>
        </p:nvSpPr>
        <p:spPr bwMode="auto">
          <a:xfrm>
            <a:off x="3294063" y="9509125"/>
            <a:ext cx="37304662" cy="19751675"/>
          </a:xfrm>
          <a:prstGeom prst="rect">
            <a:avLst/>
          </a:prstGeom>
          <a:noFill/>
          <a:ln>
            <a:noFill/>
          </a:ln>
        </p:spPr>
        <p:txBody>
          <a:bodyPr vert="horz" wrap="square" lIns="292579" tIns="146289" rIns="292579" bIns="146289"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1028" name="Rectangle 4">
            <a:extLst>
              <a:ext uri="{FF2B5EF4-FFF2-40B4-BE49-F238E27FC236}">
                <a16:creationId xmlns:a16="http://schemas.microsoft.com/office/drawing/2014/main" id="{A15665D8-909D-4F31-A19E-4AC0FBBA1146}"/>
              </a:ext>
            </a:extLst>
          </p:cNvPr>
          <p:cNvSpPr>
            <a:spLocks noGrp="1" noChangeArrowheads="1"/>
          </p:cNvSpPr>
          <p:nvPr>
            <p:ph type="dt" sz="half" idx="2"/>
          </p:nvPr>
        </p:nvSpPr>
        <p:spPr bwMode="auto">
          <a:xfrm>
            <a:off x="3294063" y="29992638"/>
            <a:ext cx="9144000" cy="2195512"/>
          </a:xfrm>
          <a:prstGeom prst="rect">
            <a:avLst/>
          </a:prstGeom>
          <a:noFill/>
          <a:ln w="9525">
            <a:noFill/>
            <a:miter lim="800000"/>
            <a:headEnd/>
            <a:tailEnd/>
          </a:ln>
        </p:spPr>
        <p:txBody>
          <a:bodyPr vert="horz" wrap="square" lIns="292579" tIns="146289" rIns="292579" bIns="146289" numCol="1" anchor="t" anchorCtr="0" compatLnSpc="1">
            <a:prstTxWarp prst="textNoShape">
              <a:avLst/>
            </a:prstTxWarp>
          </a:bodyPr>
          <a:lstStyle>
            <a:lvl1pPr eaLnBrk="0" hangingPunct="0">
              <a:defRPr sz="6750">
                <a:latin typeface="Arial" charset="0"/>
                <a:ea typeface="ＭＳ Ｐゴシック" charset="-128"/>
                <a:cs typeface="ＭＳ Ｐゴシック" charset="-128"/>
              </a:defRPr>
            </a:lvl1pPr>
          </a:lstStyle>
          <a:p>
            <a:pPr>
              <a:defRPr/>
            </a:pPr>
            <a:endParaRPr lang="en-US"/>
          </a:p>
        </p:txBody>
      </p:sp>
      <p:sp>
        <p:nvSpPr>
          <p:cNvPr id="1029" name="Rectangle 5">
            <a:extLst>
              <a:ext uri="{FF2B5EF4-FFF2-40B4-BE49-F238E27FC236}">
                <a16:creationId xmlns:a16="http://schemas.microsoft.com/office/drawing/2014/main" id="{128A1C1C-9BCE-4CF9-B4CD-A03DE5A4D4AD}"/>
              </a:ext>
            </a:extLst>
          </p:cNvPr>
          <p:cNvSpPr>
            <a:spLocks noGrp="1" noChangeArrowheads="1"/>
          </p:cNvSpPr>
          <p:nvPr>
            <p:ph type="ftr" sz="quarter" idx="3"/>
          </p:nvPr>
        </p:nvSpPr>
        <p:spPr bwMode="auto">
          <a:xfrm>
            <a:off x="14995525" y="29992638"/>
            <a:ext cx="13901738" cy="2195512"/>
          </a:xfrm>
          <a:prstGeom prst="rect">
            <a:avLst/>
          </a:prstGeom>
          <a:noFill/>
          <a:ln w="9525">
            <a:noFill/>
            <a:miter lim="800000"/>
            <a:headEnd/>
            <a:tailEnd/>
          </a:ln>
        </p:spPr>
        <p:txBody>
          <a:bodyPr vert="horz" wrap="square" lIns="292579" tIns="146289" rIns="292579" bIns="146289" numCol="1" anchor="t" anchorCtr="0" compatLnSpc="1">
            <a:prstTxWarp prst="textNoShape">
              <a:avLst/>
            </a:prstTxWarp>
          </a:bodyPr>
          <a:lstStyle>
            <a:lvl1pPr algn="ctr" eaLnBrk="0" hangingPunct="0">
              <a:defRPr sz="6750">
                <a:latin typeface="Arial" charset="0"/>
                <a:ea typeface="ＭＳ Ｐゴシック" charset="-128"/>
                <a:cs typeface="ＭＳ Ｐゴシック" charset="-128"/>
              </a:defRPr>
            </a:lvl1pPr>
          </a:lstStyle>
          <a:p>
            <a:pPr>
              <a:defRPr/>
            </a:pPr>
            <a:endParaRPr lang="en-US"/>
          </a:p>
        </p:txBody>
      </p:sp>
      <p:sp>
        <p:nvSpPr>
          <p:cNvPr id="1030" name="Rectangle 6">
            <a:extLst>
              <a:ext uri="{FF2B5EF4-FFF2-40B4-BE49-F238E27FC236}">
                <a16:creationId xmlns:a16="http://schemas.microsoft.com/office/drawing/2014/main" id="{15DD5F31-4CF7-47E0-A6A9-9B93719CC62C}"/>
              </a:ext>
            </a:extLst>
          </p:cNvPr>
          <p:cNvSpPr>
            <a:spLocks noGrp="1" noChangeArrowheads="1"/>
          </p:cNvSpPr>
          <p:nvPr>
            <p:ph type="sldNum" sz="quarter" idx="4"/>
          </p:nvPr>
        </p:nvSpPr>
        <p:spPr bwMode="auto">
          <a:xfrm>
            <a:off x="31454725" y="29992638"/>
            <a:ext cx="9144000" cy="2195512"/>
          </a:xfrm>
          <a:prstGeom prst="rect">
            <a:avLst/>
          </a:prstGeom>
          <a:noFill/>
          <a:ln w="9525">
            <a:noFill/>
            <a:miter lim="800000"/>
            <a:headEnd/>
            <a:tailEnd/>
          </a:ln>
        </p:spPr>
        <p:txBody>
          <a:bodyPr vert="horz" wrap="square" lIns="292579" tIns="146289" rIns="292579" bIns="146289" numCol="1" anchor="t" anchorCtr="0" compatLnSpc="1">
            <a:prstTxWarp prst="textNoShape">
              <a:avLst/>
            </a:prstTxWarp>
          </a:bodyPr>
          <a:lstStyle>
            <a:lvl1pPr algn="r" eaLnBrk="0" hangingPunct="0">
              <a:defRPr sz="6750" smtClean="0"/>
            </a:lvl1pPr>
          </a:lstStyle>
          <a:p>
            <a:pPr>
              <a:defRPr/>
            </a:pPr>
            <a:fld id="{7529AD93-0DF1-46C5-B7ED-182A08FD6B9F}"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Lst>
  <p:txStyles>
    <p:titleStyle>
      <a:lvl1pPr algn="ctr" defTabSz="4387850" rtl="0" eaLnBrk="0" fontAlgn="base" hangingPunct="0">
        <a:spcBef>
          <a:spcPct val="0"/>
        </a:spcBef>
        <a:spcAft>
          <a:spcPct val="0"/>
        </a:spcAft>
        <a:defRPr sz="21100">
          <a:solidFill>
            <a:schemeClr val="tx1">
              <a:lumMod val="75000"/>
            </a:schemeClr>
          </a:solidFill>
          <a:latin typeface="+mj-lt"/>
          <a:ea typeface="MS PGothic" panose="020B0600070205080204" pitchFamily="34" charset="-128"/>
          <a:cs typeface="+mj-cs"/>
        </a:defRPr>
      </a:lvl1pPr>
      <a:lvl2pPr algn="ctr" defTabSz="4387850" rtl="0" eaLnBrk="0" fontAlgn="base" hangingPunct="0">
        <a:spcBef>
          <a:spcPct val="0"/>
        </a:spcBef>
        <a:spcAft>
          <a:spcPct val="0"/>
        </a:spcAft>
        <a:defRPr sz="21100">
          <a:solidFill>
            <a:schemeClr val="tx2"/>
          </a:solidFill>
          <a:latin typeface="Arial" pitchFamily="-112" charset="0"/>
          <a:ea typeface="MS PGothic" panose="020B0600070205080204" pitchFamily="34" charset="-128"/>
          <a:cs typeface="ＭＳ Ｐゴシック" pitchFamily="-112" charset="-128"/>
        </a:defRPr>
      </a:lvl2pPr>
      <a:lvl3pPr algn="ctr" defTabSz="4387850" rtl="0" eaLnBrk="0" fontAlgn="base" hangingPunct="0">
        <a:spcBef>
          <a:spcPct val="0"/>
        </a:spcBef>
        <a:spcAft>
          <a:spcPct val="0"/>
        </a:spcAft>
        <a:defRPr sz="21100">
          <a:solidFill>
            <a:schemeClr val="tx2"/>
          </a:solidFill>
          <a:latin typeface="Arial" pitchFamily="-112" charset="0"/>
          <a:ea typeface="MS PGothic" panose="020B0600070205080204" pitchFamily="34" charset="-128"/>
          <a:cs typeface="ＭＳ Ｐゴシック" pitchFamily="-112" charset="-128"/>
        </a:defRPr>
      </a:lvl3pPr>
      <a:lvl4pPr algn="ctr" defTabSz="4387850" rtl="0" eaLnBrk="0" fontAlgn="base" hangingPunct="0">
        <a:spcBef>
          <a:spcPct val="0"/>
        </a:spcBef>
        <a:spcAft>
          <a:spcPct val="0"/>
        </a:spcAft>
        <a:defRPr sz="21100">
          <a:solidFill>
            <a:schemeClr val="tx2"/>
          </a:solidFill>
          <a:latin typeface="Arial" pitchFamily="-112" charset="0"/>
          <a:ea typeface="MS PGothic" panose="020B0600070205080204" pitchFamily="34" charset="-128"/>
          <a:cs typeface="ＭＳ Ｐゴシック" pitchFamily="-112" charset="-128"/>
        </a:defRPr>
      </a:lvl4pPr>
      <a:lvl5pPr algn="ctr" defTabSz="4387850" rtl="0" eaLnBrk="0" fontAlgn="base" hangingPunct="0">
        <a:spcBef>
          <a:spcPct val="0"/>
        </a:spcBef>
        <a:spcAft>
          <a:spcPct val="0"/>
        </a:spcAft>
        <a:defRPr sz="21100">
          <a:solidFill>
            <a:schemeClr val="tx2"/>
          </a:solidFill>
          <a:latin typeface="Arial" pitchFamily="-112" charset="0"/>
          <a:ea typeface="MS PGothic" panose="020B0600070205080204" pitchFamily="34" charset="-128"/>
          <a:cs typeface="ＭＳ Ｐゴシック" pitchFamily="-112" charset="-128"/>
        </a:defRPr>
      </a:lvl5pPr>
      <a:lvl6pPr marL="685800" algn="ctr" defTabSz="4388645" rtl="0" fontAlgn="base">
        <a:spcBef>
          <a:spcPct val="0"/>
        </a:spcBef>
        <a:spcAft>
          <a:spcPct val="0"/>
        </a:spcAft>
        <a:defRPr sz="21150">
          <a:solidFill>
            <a:schemeClr val="tx2"/>
          </a:solidFill>
          <a:latin typeface="Arial" pitchFamily="-112" charset="0"/>
          <a:ea typeface="ＭＳ Ｐゴシック" pitchFamily="-112" charset="-128"/>
          <a:cs typeface="ＭＳ Ｐゴシック" pitchFamily="-112" charset="-128"/>
        </a:defRPr>
      </a:lvl6pPr>
      <a:lvl7pPr marL="1371600" algn="ctr" defTabSz="4388645" rtl="0" fontAlgn="base">
        <a:spcBef>
          <a:spcPct val="0"/>
        </a:spcBef>
        <a:spcAft>
          <a:spcPct val="0"/>
        </a:spcAft>
        <a:defRPr sz="21150">
          <a:solidFill>
            <a:schemeClr val="tx2"/>
          </a:solidFill>
          <a:latin typeface="Arial" pitchFamily="-112" charset="0"/>
          <a:ea typeface="ＭＳ Ｐゴシック" pitchFamily="-112" charset="-128"/>
          <a:cs typeface="ＭＳ Ｐゴシック" pitchFamily="-112" charset="-128"/>
        </a:defRPr>
      </a:lvl7pPr>
      <a:lvl8pPr marL="2057400" algn="ctr" defTabSz="4388645" rtl="0" fontAlgn="base">
        <a:spcBef>
          <a:spcPct val="0"/>
        </a:spcBef>
        <a:spcAft>
          <a:spcPct val="0"/>
        </a:spcAft>
        <a:defRPr sz="21150">
          <a:solidFill>
            <a:schemeClr val="tx2"/>
          </a:solidFill>
          <a:latin typeface="Arial" pitchFamily="-112" charset="0"/>
          <a:ea typeface="ＭＳ Ｐゴシック" pitchFamily="-112" charset="-128"/>
          <a:cs typeface="ＭＳ Ｐゴシック" pitchFamily="-112" charset="-128"/>
        </a:defRPr>
      </a:lvl8pPr>
      <a:lvl9pPr marL="2743200" algn="ctr" defTabSz="4388645" rtl="0" fontAlgn="base">
        <a:spcBef>
          <a:spcPct val="0"/>
        </a:spcBef>
        <a:spcAft>
          <a:spcPct val="0"/>
        </a:spcAft>
        <a:defRPr sz="21150">
          <a:solidFill>
            <a:schemeClr val="tx2"/>
          </a:solidFill>
          <a:latin typeface="Arial" pitchFamily="-112" charset="0"/>
          <a:ea typeface="ＭＳ Ｐゴシック" pitchFamily="-112" charset="-128"/>
          <a:cs typeface="ＭＳ Ｐゴシック" pitchFamily="-112" charset="-128"/>
        </a:defRPr>
      </a:lvl9pPr>
    </p:titleStyle>
    <p:bodyStyle>
      <a:lvl1pPr marL="1644650" indent="-1644650" algn="l" defTabSz="4387850" rtl="0" eaLnBrk="0" fontAlgn="base" hangingPunct="0">
        <a:spcBef>
          <a:spcPct val="20000"/>
        </a:spcBef>
        <a:spcAft>
          <a:spcPct val="0"/>
        </a:spcAft>
        <a:buChar char="•"/>
        <a:defRPr sz="15400">
          <a:solidFill>
            <a:schemeClr val="tx1"/>
          </a:solidFill>
          <a:latin typeface="+mn-lt"/>
          <a:ea typeface="MS PGothic" panose="020B0600070205080204" pitchFamily="34" charset="-128"/>
          <a:cs typeface="MS PGothic" panose="020B0600070205080204" pitchFamily="34" charset="-128"/>
        </a:defRPr>
      </a:lvl1pPr>
      <a:lvl2pPr marL="3563938" indent="-1371600" algn="l" defTabSz="4387850" rtl="0" eaLnBrk="0" fontAlgn="base" hangingPunct="0">
        <a:spcBef>
          <a:spcPct val="20000"/>
        </a:spcBef>
        <a:spcAft>
          <a:spcPct val="0"/>
        </a:spcAft>
        <a:buChar char="–"/>
        <a:defRPr sz="13300">
          <a:solidFill>
            <a:schemeClr val="tx1"/>
          </a:solidFill>
          <a:latin typeface="+mn-lt"/>
          <a:ea typeface="MS PGothic" panose="020B0600070205080204" pitchFamily="34" charset="-128"/>
        </a:defRPr>
      </a:lvl2pPr>
      <a:lvl3pPr marL="5486400" indent="-1096963" algn="l" defTabSz="4387850" rtl="0" eaLnBrk="0" fontAlgn="base" hangingPunct="0">
        <a:spcBef>
          <a:spcPct val="20000"/>
        </a:spcBef>
        <a:spcAft>
          <a:spcPct val="0"/>
        </a:spcAft>
        <a:buChar char="•"/>
        <a:defRPr sz="11500">
          <a:solidFill>
            <a:schemeClr val="tx1"/>
          </a:solidFill>
          <a:latin typeface="+mn-lt"/>
          <a:ea typeface="MS PGothic" panose="020B0600070205080204" pitchFamily="34" charset="-128"/>
          <a:cs typeface="Geneva" charset="-128"/>
        </a:defRPr>
      </a:lvl3pPr>
      <a:lvl4pPr marL="7678738" indent="-1096963" algn="l" defTabSz="4387850" rtl="0" eaLnBrk="0" fontAlgn="base" hangingPunct="0">
        <a:spcBef>
          <a:spcPct val="20000"/>
        </a:spcBef>
        <a:spcAft>
          <a:spcPct val="0"/>
        </a:spcAft>
        <a:buChar char="–"/>
        <a:defRPr sz="9600">
          <a:solidFill>
            <a:schemeClr val="tx1"/>
          </a:solidFill>
          <a:latin typeface="+mn-lt"/>
          <a:ea typeface="Geneva" charset="-128"/>
          <a:cs typeface="Geneva" charset="0"/>
        </a:defRPr>
      </a:lvl4pPr>
      <a:lvl5pPr marL="9874250" indent="-1096963" algn="l" defTabSz="4387850" rtl="0" eaLnBrk="0" fontAlgn="base" hangingPunct="0">
        <a:spcBef>
          <a:spcPct val="20000"/>
        </a:spcBef>
        <a:spcAft>
          <a:spcPct val="0"/>
        </a:spcAft>
        <a:buChar char="»"/>
        <a:defRPr sz="9600">
          <a:solidFill>
            <a:schemeClr val="tx1"/>
          </a:solidFill>
          <a:latin typeface="+mn-lt"/>
          <a:ea typeface="MS PGothic" panose="020B0600070205080204" pitchFamily="34" charset="-128"/>
          <a:cs typeface="MS PGothic" panose="020B0600070205080204" pitchFamily="34" charset="-128"/>
        </a:defRPr>
      </a:lvl5pPr>
      <a:lvl6pPr marL="10560845" indent="-1097757" algn="l" defTabSz="4388645" rtl="0" fontAlgn="base">
        <a:spcBef>
          <a:spcPct val="20000"/>
        </a:spcBef>
        <a:spcAft>
          <a:spcPct val="0"/>
        </a:spcAft>
        <a:buChar char="»"/>
        <a:defRPr sz="9600">
          <a:solidFill>
            <a:schemeClr val="tx1"/>
          </a:solidFill>
          <a:latin typeface="+mn-lt"/>
          <a:ea typeface="+mn-ea"/>
        </a:defRPr>
      </a:lvl6pPr>
      <a:lvl7pPr marL="11246645" indent="-1097757" algn="l" defTabSz="4388645" rtl="0" fontAlgn="base">
        <a:spcBef>
          <a:spcPct val="20000"/>
        </a:spcBef>
        <a:spcAft>
          <a:spcPct val="0"/>
        </a:spcAft>
        <a:buChar char="»"/>
        <a:defRPr sz="9600">
          <a:solidFill>
            <a:schemeClr val="tx1"/>
          </a:solidFill>
          <a:latin typeface="+mn-lt"/>
          <a:ea typeface="+mn-ea"/>
        </a:defRPr>
      </a:lvl7pPr>
      <a:lvl8pPr marL="11932445" indent="-1097757" algn="l" defTabSz="4388645" rtl="0" fontAlgn="base">
        <a:spcBef>
          <a:spcPct val="20000"/>
        </a:spcBef>
        <a:spcAft>
          <a:spcPct val="0"/>
        </a:spcAft>
        <a:buChar char="»"/>
        <a:defRPr sz="9600">
          <a:solidFill>
            <a:schemeClr val="tx1"/>
          </a:solidFill>
          <a:latin typeface="+mn-lt"/>
          <a:ea typeface="+mn-ea"/>
        </a:defRPr>
      </a:lvl8pPr>
      <a:lvl9pPr marL="12618245" indent="-1097757" algn="l" defTabSz="4388645" rtl="0" fontAlgn="base">
        <a:spcBef>
          <a:spcPct val="20000"/>
        </a:spcBef>
        <a:spcAft>
          <a:spcPct val="0"/>
        </a:spcAft>
        <a:buChar char="»"/>
        <a:defRPr sz="9600">
          <a:solidFill>
            <a:schemeClr val="tx1"/>
          </a:solidFill>
          <a:latin typeface="+mn-lt"/>
          <a:ea typeface="+mn-ea"/>
        </a:defRPr>
      </a:lvl9pPr>
    </p:bodyStyle>
    <p:otherStyle>
      <a:defPPr>
        <a:defRPr lang="en-US"/>
      </a:defPPr>
      <a:lvl1pPr marL="0" algn="l" defTabSz="685800" rtl="0" eaLnBrk="1" latinLnBrk="0" hangingPunct="1">
        <a:defRPr sz="2700" kern="1200">
          <a:solidFill>
            <a:schemeClr val="tx1"/>
          </a:solidFill>
          <a:latin typeface="+mn-lt"/>
          <a:ea typeface="+mn-ea"/>
          <a:cs typeface="+mn-cs"/>
        </a:defRPr>
      </a:lvl1pPr>
      <a:lvl2pPr marL="685800" algn="l" defTabSz="685800" rtl="0" eaLnBrk="1" latinLnBrk="0" hangingPunct="1">
        <a:defRPr sz="2700" kern="1200">
          <a:solidFill>
            <a:schemeClr val="tx1"/>
          </a:solidFill>
          <a:latin typeface="+mn-lt"/>
          <a:ea typeface="+mn-ea"/>
          <a:cs typeface="+mn-cs"/>
        </a:defRPr>
      </a:lvl2pPr>
      <a:lvl3pPr marL="1371600" algn="l" defTabSz="685800" rtl="0" eaLnBrk="1" latinLnBrk="0" hangingPunct="1">
        <a:defRPr sz="2700" kern="1200">
          <a:solidFill>
            <a:schemeClr val="tx1"/>
          </a:solidFill>
          <a:latin typeface="+mn-lt"/>
          <a:ea typeface="+mn-ea"/>
          <a:cs typeface="+mn-cs"/>
        </a:defRPr>
      </a:lvl3pPr>
      <a:lvl4pPr marL="2057400" algn="l" defTabSz="685800" rtl="0" eaLnBrk="1" latinLnBrk="0" hangingPunct="1">
        <a:defRPr sz="2700" kern="1200">
          <a:solidFill>
            <a:schemeClr val="tx1"/>
          </a:solidFill>
          <a:latin typeface="+mn-lt"/>
          <a:ea typeface="+mn-ea"/>
          <a:cs typeface="+mn-cs"/>
        </a:defRPr>
      </a:lvl4pPr>
      <a:lvl5pPr marL="2743200" algn="l" defTabSz="685800" rtl="0" eaLnBrk="1" latinLnBrk="0" hangingPunct="1">
        <a:defRPr sz="2700" kern="1200">
          <a:solidFill>
            <a:schemeClr val="tx1"/>
          </a:solidFill>
          <a:latin typeface="+mn-lt"/>
          <a:ea typeface="+mn-ea"/>
          <a:cs typeface="+mn-cs"/>
        </a:defRPr>
      </a:lvl5pPr>
      <a:lvl6pPr marL="3429000" algn="l" defTabSz="685800" rtl="0" eaLnBrk="1" latinLnBrk="0" hangingPunct="1">
        <a:defRPr sz="2700" kern="1200">
          <a:solidFill>
            <a:schemeClr val="tx1"/>
          </a:solidFill>
          <a:latin typeface="+mn-lt"/>
          <a:ea typeface="+mn-ea"/>
          <a:cs typeface="+mn-cs"/>
        </a:defRPr>
      </a:lvl6pPr>
      <a:lvl7pPr marL="4114800" algn="l" defTabSz="685800" rtl="0" eaLnBrk="1" latinLnBrk="0" hangingPunct="1">
        <a:defRPr sz="2700" kern="1200">
          <a:solidFill>
            <a:schemeClr val="tx1"/>
          </a:solidFill>
          <a:latin typeface="+mn-lt"/>
          <a:ea typeface="+mn-ea"/>
          <a:cs typeface="+mn-cs"/>
        </a:defRPr>
      </a:lvl7pPr>
      <a:lvl8pPr marL="4800600" algn="l" defTabSz="685800" rtl="0" eaLnBrk="1" latinLnBrk="0" hangingPunct="1">
        <a:defRPr sz="2700" kern="1200">
          <a:solidFill>
            <a:schemeClr val="tx1"/>
          </a:solidFill>
          <a:latin typeface="+mn-lt"/>
          <a:ea typeface="+mn-ea"/>
          <a:cs typeface="+mn-cs"/>
        </a:defRPr>
      </a:lvl8pPr>
      <a:lvl9pPr marL="5486400" algn="l" defTabSz="685800" rtl="0" eaLnBrk="1" latinLnBrk="0" hangingPunct="1">
        <a:defRPr sz="27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1200" userDrawn="1">
          <p15:clr>
            <a:srgbClr val="F26B43"/>
          </p15:clr>
        </p15:guide>
        <p15:guide id="4" pos="26455" userDrawn="1">
          <p15:clr>
            <a:srgbClr val="F26B43"/>
          </p15:clr>
        </p15:guide>
        <p15:guide id="5" pos="21045" userDrawn="1">
          <p15:clr>
            <a:srgbClr val="F26B43"/>
          </p15:clr>
        </p15:guide>
        <p15:guide id="6" pos="19831" userDrawn="1">
          <p15:clr>
            <a:srgbClr val="F26B43"/>
          </p15:clr>
        </p15:guide>
        <p15:guide id="7" pos="14421" userDrawn="1">
          <p15:clr>
            <a:srgbClr val="F26B43"/>
          </p15:clr>
        </p15:guide>
        <p15:guide id="8" pos="13248" userDrawn="1">
          <p15:clr>
            <a:srgbClr val="F26B43"/>
          </p15:clr>
        </p15:guide>
        <p15:guide id="9" pos="7776" userDrawn="1">
          <p15:clr>
            <a:srgbClr val="F26B43"/>
          </p15:clr>
        </p15:guide>
        <p15:guide id="10" pos="6624"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Placeholder 6">
            <a:extLst>
              <a:ext uri="{FF2B5EF4-FFF2-40B4-BE49-F238E27FC236}">
                <a16:creationId xmlns:a16="http://schemas.microsoft.com/office/drawing/2014/main" id="{4982E791-2D1C-4BED-8A4B-8B4E571E0328}"/>
              </a:ext>
            </a:extLst>
          </p:cNvPr>
          <p:cNvSpPr>
            <a:spLocks noGrp="1" noChangeArrowheads="1"/>
          </p:cNvSpPr>
          <p:nvPr>
            <p:ph type="body" sz="quarter" idx="13"/>
          </p:nvPr>
        </p:nvSpPr>
        <p:spPr>
          <a:xfrm>
            <a:off x="5195888" y="953083"/>
            <a:ext cx="30459362" cy="1074915"/>
          </a:xfrm>
        </p:spPr>
        <p:txBody>
          <a:bodyPr/>
          <a:lstStyle/>
          <a:p>
            <a:pPr>
              <a:spcBef>
                <a:spcPct val="0"/>
              </a:spcBef>
            </a:pPr>
            <a:r>
              <a:rPr lang="en-US" altLang="en-US" sz="7200" dirty="0"/>
              <a:t>Incidence and Cause of Occupational Burnout Syndrome Among Sonographers</a:t>
            </a:r>
          </a:p>
        </p:txBody>
      </p:sp>
      <p:sp>
        <p:nvSpPr>
          <p:cNvPr id="29699" name="Text Placeholder 7">
            <a:extLst>
              <a:ext uri="{FF2B5EF4-FFF2-40B4-BE49-F238E27FC236}">
                <a16:creationId xmlns:a16="http://schemas.microsoft.com/office/drawing/2014/main" id="{0D3E4E80-7DB8-4282-A3F2-68FE12119A54}"/>
              </a:ext>
            </a:extLst>
          </p:cNvPr>
          <p:cNvSpPr>
            <a:spLocks noGrp="1" noChangeArrowheads="1"/>
          </p:cNvSpPr>
          <p:nvPr>
            <p:ph type="body" sz="quarter" idx="14"/>
          </p:nvPr>
        </p:nvSpPr>
        <p:spPr>
          <a:xfrm>
            <a:off x="5195887" y="2159761"/>
            <a:ext cx="31478537" cy="636588"/>
          </a:xfrm>
        </p:spPr>
        <p:txBody>
          <a:bodyPr/>
          <a:lstStyle/>
          <a:p>
            <a:r>
              <a:rPr lang="en-US" altLang="en-US" dirty="0">
                <a:latin typeface="Arial" panose="020B0604020202020204" pitchFamily="34" charset="0"/>
              </a:rPr>
              <a:t>My Tran, M.S., RDMS, RVT; Kevin R. Clark, Ed.D., R.T.(R)(QM)(ARRT), FAEIRS, FASRT; </a:t>
            </a:r>
            <a:r>
              <a:rPr lang="en-US" altLang="en-US" dirty="0" err="1">
                <a:latin typeface="Arial" panose="020B0604020202020204" pitchFamily="34" charset="0"/>
              </a:rPr>
              <a:t>Suzieann</a:t>
            </a:r>
            <a:r>
              <a:rPr lang="en-US" altLang="en-US" dirty="0">
                <a:latin typeface="Arial" panose="020B0604020202020204" pitchFamily="34" charset="0"/>
              </a:rPr>
              <a:t> Bass, Ed.D., R.T.(R)(ARRT)</a:t>
            </a:r>
            <a:endParaRPr lang="en-US" altLang="en-US" dirty="0"/>
          </a:p>
          <a:p>
            <a:endParaRPr lang="en-US" altLang="en-US" dirty="0"/>
          </a:p>
        </p:txBody>
      </p:sp>
      <p:sp>
        <p:nvSpPr>
          <p:cNvPr id="29700" name="Text Placeholder 8">
            <a:extLst>
              <a:ext uri="{FF2B5EF4-FFF2-40B4-BE49-F238E27FC236}">
                <a16:creationId xmlns:a16="http://schemas.microsoft.com/office/drawing/2014/main" id="{8B10E9F2-EA6A-461E-94DD-79BB5F4CAEC9}"/>
              </a:ext>
            </a:extLst>
          </p:cNvPr>
          <p:cNvSpPr>
            <a:spLocks noGrp="1" noChangeArrowheads="1"/>
          </p:cNvSpPr>
          <p:nvPr>
            <p:ph type="body" sz="quarter" idx="15"/>
          </p:nvPr>
        </p:nvSpPr>
        <p:spPr>
          <a:xfrm>
            <a:off x="5195888" y="2960768"/>
            <a:ext cx="30459362" cy="550863"/>
          </a:xfrm>
        </p:spPr>
        <p:txBody>
          <a:bodyPr/>
          <a:lstStyle/>
          <a:p>
            <a:r>
              <a:rPr lang="en-US" altLang="en-US" sz="3200" dirty="0">
                <a:solidFill>
                  <a:srgbClr val="FFFFFF"/>
                </a:solidFill>
                <a:cs typeface="Arial" panose="020B0604020202020204" pitchFamily="34" charset="0"/>
              </a:rPr>
              <a:t>School of Health </a:t>
            </a:r>
            <a:r>
              <a:rPr lang="en-US" altLang="en-US" sz="3200" dirty="0">
                <a:solidFill>
                  <a:srgbClr val="FFFFFF"/>
                </a:solidFill>
                <a:latin typeface="Arial" panose="020B0604020202020204" pitchFamily="34" charset="0"/>
                <a:cs typeface="Arial" panose="020B0604020202020204" pitchFamily="34" charset="0"/>
              </a:rPr>
              <a:t>Professions</a:t>
            </a:r>
            <a:endParaRPr lang="en-US" altLang="en-US" sz="3200" dirty="0">
              <a:latin typeface="Arial" panose="020B0604020202020204" pitchFamily="34" charset="0"/>
              <a:cs typeface="Arial" panose="020B0604020202020204" pitchFamily="34" charset="0"/>
            </a:endParaRPr>
          </a:p>
        </p:txBody>
      </p:sp>
      <p:grpSp>
        <p:nvGrpSpPr>
          <p:cNvPr id="149" name="Group 148">
            <a:extLst>
              <a:ext uri="{FF2B5EF4-FFF2-40B4-BE49-F238E27FC236}">
                <a16:creationId xmlns:a16="http://schemas.microsoft.com/office/drawing/2014/main" id="{4B05B9A7-EF88-4A1F-A119-E17D3487BC1A}"/>
              </a:ext>
            </a:extLst>
          </p:cNvPr>
          <p:cNvGrpSpPr/>
          <p:nvPr/>
        </p:nvGrpSpPr>
        <p:grpSpPr>
          <a:xfrm>
            <a:off x="1977036" y="5443538"/>
            <a:ext cx="40598124" cy="26740892"/>
            <a:chOff x="1977036" y="5443538"/>
            <a:chExt cx="40598124" cy="26740892"/>
          </a:xfrm>
        </p:grpSpPr>
        <p:sp>
          <p:nvSpPr>
            <p:cNvPr id="160" name="Text Box 109">
              <a:extLst>
                <a:ext uri="{FF2B5EF4-FFF2-40B4-BE49-F238E27FC236}">
                  <a16:creationId xmlns:a16="http://schemas.microsoft.com/office/drawing/2014/main" id="{E5ABC927-BDFD-47EF-B618-2F21EC38614A}"/>
                </a:ext>
              </a:extLst>
            </p:cNvPr>
            <p:cNvSpPr txBox="1">
              <a:spLocks noChangeArrowheads="1"/>
            </p:cNvSpPr>
            <p:nvPr/>
          </p:nvSpPr>
          <p:spPr bwMode="auto">
            <a:xfrm>
              <a:off x="33408938" y="5443538"/>
              <a:ext cx="8588375" cy="17927985"/>
            </a:xfrm>
            <a:prstGeom prst="rect">
              <a:avLst/>
            </a:prstGeom>
            <a:noFill/>
            <a:ln>
              <a:noFill/>
            </a:ln>
          </p:spPr>
          <p:txBody>
            <a:bodyPr wrap="square" lIns="0" tIns="0" rIns="0" bIns="0">
              <a:spAutoFit/>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spcAft>
                  <a:spcPts val="1200"/>
                </a:spcAft>
                <a:defRPr/>
              </a:pPr>
              <a:r>
                <a:rPr lang="en-US" altLang="en-US" sz="4500" dirty="0">
                  <a:solidFill>
                    <a:srgbClr val="606060"/>
                  </a:solidFill>
                  <a:latin typeface="Arial Black" panose="020B0A04020102020204" pitchFamily="34" charset="0"/>
                </a:rPr>
                <a:t>Discussion</a:t>
              </a:r>
            </a:p>
            <a:p>
              <a:pPr>
                <a:defRPr/>
              </a:pPr>
              <a:r>
                <a:rPr lang="en-US" altLang="en-US" sz="3000" dirty="0"/>
                <a:t>Sonographers in this study experienced moderate levels of burnout, with a total occupational burnout score of 43.1 (</a:t>
              </a:r>
              <a:r>
                <a:rPr lang="en-US" altLang="en-US" sz="3000" i="1" dirty="0"/>
                <a:t>SD </a:t>
              </a:r>
              <a:r>
                <a:rPr lang="en-US" altLang="en-US" sz="3000" dirty="0"/>
                <a:t>= 7.0). Between the 2 burnout dimensions, emotional exhaustion appeared to be more prevalent than disengagement. The implications for this finding could be due to poor work-life balance, as 695 (76.0%) respondents answered that they did not have enough energy for</a:t>
              </a:r>
            </a:p>
            <a:p>
              <a:pPr>
                <a:defRPr/>
              </a:pPr>
              <a:r>
                <a:rPr lang="en-US" altLang="en-US" sz="3000" dirty="0"/>
                <a:t>leisure activities after work, and 813 (88.9%) respondents answered that they felt tired before arriving at work. The inability to tolerate work-related stress or a heavy workload could also be a potential stressor, as 741 (81.1%) respondents answered that they felt worn out and weary after work, and 665 (72.8%) answered that they often felt emotionally drained during work.</a:t>
              </a:r>
            </a:p>
            <a:p>
              <a:pPr>
                <a:defRPr/>
              </a:pPr>
              <a:endParaRPr lang="en-US" altLang="en-US" sz="3000" dirty="0"/>
            </a:p>
            <a:p>
              <a:pPr>
                <a:defRPr/>
              </a:pPr>
              <a:r>
                <a:rPr lang="en-US" altLang="en-US" sz="3000" dirty="0"/>
                <a:t>The analysis did not detect significant differences between gender or burnout among sonographers. When assessing the differences between the number of hours worked per week and burnout, post hoc analyses revealed significantly higher</a:t>
              </a:r>
            </a:p>
            <a:p>
              <a:pPr>
                <a:defRPr/>
              </a:pPr>
              <a:r>
                <a:rPr lang="en-US" altLang="en-US" sz="3000" dirty="0"/>
                <a:t>burnout scores among sonographers who worked more hours.</a:t>
              </a:r>
            </a:p>
            <a:p>
              <a:pPr>
                <a:defRPr/>
              </a:pPr>
              <a:endParaRPr lang="en-US" altLang="en-US" sz="3000" dirty="0"/>
            </a:p>
            <a:p>
              <a:pPr>
                <a:defRPr/>
              </a:pPr>
              <a:r>
                <a:rPr lang="en-US" altLang="en-US" sz="3000" dirty="0"/>
                <a:t>This study was limited to a sample size of 914 participants with an </a:t>
              </a:r>
              <a:r>
                <a:rPr lang="en-US" altLang="en-US" sz="3000"/>
                <a:t>SDMS membership. </a:t>
              </a:r>
              <a:r>
                <a:rPr lang="en-US" altLang="en-US" sz="3000" dirty="0"/>
                <a:t>In addition, the participants were only those who opted for inclusion in the SDMS mailing list. In comparison, the survey instrument used was not as extensive as the Maslach Burnout Inventory. Finally, the OBI survey can be constrained because its Likert scale does not allow for the selection of a neutral response. With the only available choices being different levels of agreement or disagreement, participants were forced to make a positive or negative selection.</a:t>
              </a:r>
            </a:p>
          </p:txBody>
        </p:sp>
        <p:sp>
          <p:nvSpPr>
            <p:cNvPr id="161" name="Text Box 110">
              <a:extLst>
                <a:ext uri="{FF2B5EF4-FFF2-40B4-BE49-F238E27FC236}">
                  <a16:creationId xmlns:a16="http://schemas.microsoft.com/office/drawing/2014/main" id="{A0A3707A-F4CE-499C-8144-46F0CA03E75C}"/>
                </a:ext>
              </a:extLst>
            </p:cNvPr>
            <p:cNvSpPr txBox="1">
              <a:spLocks noChangeArrowheads="1"/>
            </p:cNvSpPr>
            <p:nvPr/>
          </p:nvSpPr>
          <p:spPr bwMode="auto">
            <a:xfrm>
              <a:off x="33408938" y="28982120"/>
              <a:ext cx="9166222" cy="2693045"/>
            </a:xfrm>
            <a:prstGeom prst="rect">
              <a:avLst/>
            </a:prstGeom>
            <a:noFill/>
            <a:ln>
              <a:noFill/>
            </a:ln>
          </p:spPr>
          <p:txBody>
            <a:bodyPr wrap="square" lIns="0" tIns="0" rIns="0" bIns="0">
              <a:spAutoFit/>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spcAft>
                  <a:spcPts val="1200"/>
                </a:spcAft>
                <a:defRPr/>
              </a:pPr>
              <a:r>
                <a:rPr lang="en-US" altLang="en-US" sz="4500" dirty="0">
                  <a:solidFill>
                    <a:srgbClr val="606060"/>
                  </a:solidFill>
                  <a:latin typeface="Arial Black" panose="020B0A04020102020204" pitchFamily="34" charset="0"/>
                </a:rPr>
                <a:t>References</a:t>
              </a:r>
            </a:p>
            <a:p>
              <a:pPr marL="457200" indent="-457200">
                <a:buAutoNum type="arabicParenR"/>
                <a:defRPr/>
              </a:pPr>
              <a:r>
                <a:rPr lang="en-US" altLang="en-US" sz="2000" dirty="0"/>
                <a:t>World Health Organization. </a:t>
              </a:r>
              <a:r>
                <a:rPr lang="en-US" altLang="en-US" sz="2000" i="1" dirty="0"/>
                <a:t>Burnout an “occupational phenomenon”: International Classification of Diseases</a:t>
              </a:r>
              <a:r>
                <a:rPr lang="en-US" altLang="en-US" sz="2000" dirty="0"/>
                <a:t>. Published 2019. Accessed March 5, 2023. https://www.who.int/mental_health/evidence/burn-out/en/</a:t>
              </a:r>
            </a:p>
            <a:p>
              <a:pPr marL="457200" indent="-457200">
                <a:buAutoNum type="arabicParenR"/>
                <a:defRPr/>
              </a:pPr>
              <a:r>
                <a:rPr lang="en-US" altLang="en-US" sz="2000" dirty="0"/>
                <a:t>Johnson J, et al. Breaking bad and difficult news in obstetric ultrasound and sonographer burnout: is training helpful? </a:t>
              </a:r>
              <a:r>
                <a:rPr lang="en-US" altLang="en-US" sz="2000" i="1" dirty="0"/>
                <a:t>Ultrasound. </a:t>
              </a:r>
              <a:r>
                <a:rPr lang="en-US" altLang="en-US" sz="2000" dirty="0"/>
                <a:t>2019;27(1):55-63. https://doi.org/10.1177/1742271X18816535</a:t>
              </a:r>
            </a:p>
          </p:txBody>
        </p:sp>
        <p:sp>
          <p:nvSpPr>
            <p:cNvPr id="162" name="Line 120">
              <a:extLst>
                <a:ext uri="{FF2B5EF4-FFF2-40B4-BE49-F238E27FC236}">
                  <a16:creationId xmlns:a16="http://schemas.microsoft.com/office/drawing/2014/main" id="{CE5410E9-4721-4675-B903-DA6AB7FE0943}"/>
                </a:ext>
              </a:extLst>
            </p:cNvPr>
            <p:cNvSpPr>
              <a:spLocks noChangeShapeType="1"/>
            </p:cNvSpPr>
            <p:nvPr/>
          </p:nvSpPr>
          <p:spPr bwMode="auto">
            <a:xfrm>
              <a:off x="11347450" y="5599113"/>
              <a:ext cx="15875" cy="26423937"/>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7" name="Line 121">
              <a:extLst>
                <a:ext uri="{FF2B5EF4-FFF2-40B4-BE49-F238E27FC236}">
                  <a16:creationId xmlns:a16="http://schemas.microsoft.com/office/drawing/2014/main" id="{62E9BE74-4D46-4B1E-8D2A-F2702558C90C}"/>
                </a:ext>
              </a:extLst>
            </p:cNvPr>
            <p:cNvSpPr>
              <a:spLocks noChangeShapeType="1"/>
            </p:cNvSpPr>
            <p:nvPr/>
          </p:nvSpPr>
          <p:spPr bwMode="auto">
            <a:xfrm>
              <a:off x="21929725" y="5599113"/>
              <a:ext cx="15875" cy="26390600"/>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8" name="Line 122">
              <a:extLst>
                <a:ext uri="{FF2B5EF4-FFF2-40B4-BE49-F238E27FC236}">
                  <a16:creationId xmlns:a16="http://schemas.microsoft.com/office/drawing/2014/main" id="{E4066408-F03F-4920-8298-2D326B01B504}"/>
                </a:ext>
              </a:extLst>
            </p:cNvPr>
            <p:cNvSpPr>
              <a:spLocks noChangeShapeType="1"/>
            </p:cNvSpPr>
            <p:nvPr/>
          </p:nvSpPr>
          <p:spPr bwMode="auto">
            <a:xfrm>
              <a:off x="32556450" y="5484813"/>
              <a:ext cx="0" cy="26423937"/>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9" name="Text Box 3">
              <a:extLst>
                <a:ext uri="{FF2B5EF4-FFF2-40B4-BE49-F238E27FC236}">
                  <a16:creationId xmlns:a16="http://schemas.microsoft.com/office/drawing/2014/main" id="{31171F23-B4EF-4C3C-857A-FCD188E87F62}"/>
                </a:ext>
              </a:extLst>
            </p:cNvPr>
            <p:cNvSpPr txBox="1">
              <a:spLocks noChangeArrowheads="1"/>
            </p:cNvSpPr>
            <p:nvPr/>
          </p:nvSpPr>
          <p:spPr bwMode="auto">
            <a:xfrm>
              <a:off x="1977036" y="5484813"/>
              <a:ext cx="8722383" cy="26699617"/>
            </a:xfrm>
            <a:prstGeom prst="rect">
              <a:avLst/>
            </a:prstGeom>
            <a:noFill/>
            <a:ln>
              <a:noFill/>
            </a:ln>
          </p:spPr>
          <p:txBody>
            <a:bodyPr wrap="square" lIns="0" tIns="0" rIns="0" bIns="0">
              <a:spAutoFit/>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spcAft>
                  <a:spcPts val="1200"/>
                </a:spcAft>
                <a:defRPr/>
              </a:pPr>
              <a:r>
                <a:rPr lang="en-US" altLang="en-US" sz="4500" dirty="0">
                  <a:solidFill>
                    <a:srgbClr val="606060"/>
                  </a:solidFill>
                  <a:latin typeface="Arial Black" panose="020B0A04020102020204" pitchFamily="34" charset="0"/>
                </a:rPr>
                <a:t>Background</a:t>
              </a:r>
            </a:p>
            <a:p>
              <a:pPr>
                <a:spcAft>
                  <a:spcPts val="0"/>
                </a:spcAft>
                <a:defRPr/>
              </a:pPr>
              <a:r>
                <a:rPr lang="en-US" altLang="en-US" sz="3000" dirty="0"/>
                <a:t>Occupational burnout syndrome is defined as a conceptualized syndrome resulting from chronic workplace stress that has not been successfully managed.</a:t>
              </a:r>
              <a:r>
                <a:rPr lang="en-US" altLang="en-US" sz="3000" baseline="30000" dirty="0"/>
                <a:t>1</a:t>
              </a:r>
              <a:r>
                <a:rPr lang="en-US" altLang="en-US" sz="3000" dirty="0"/>
                <a:t> It is often characterized by 3 major components: feelings of exhaustion, cynicism toward one’s occupation, and a reduction in the employee’s productivity.</a:t>
              </a:r>
              <a:r>
                <a:rPr lang="en-US" altLang="en-US" sz="3000" baseline="30000" dirty="0"/>
                <a:t>1</a:t>
              </a:r>
              <a:r>
                <a:rPr lang="en-US" altLang="en-US" sz="3000" dirty="0"/>
                <a:t> </a:t>
              </a:r>
            </a:p>
            <a:p>
              <a:pPr>
                <a:spcAft>
                  <a:spcPts val="0"/>
                </a:spcAft>
                <a:defRPr/>
              </a:pPr>
              <a:endParaRPr lang="en-US" altLang="en-US" sz="3000" dirty="0"/>
            </a:p>
            <a:p>
              <a:pPr>
                <a:spcAft>
                  <a:spcPts val="0"/>
                </a:spcAft>
                <a:defRPr/>
              </a:pPr>
              <a:endParaRPr lang="en-US" altLang="en-US" sz="3000" dirty="0"/>
            </a:p>
            <a:p>
              <a:pPr>
                <a:spcAft>
                  <a:spcPts val="1800"/>
                </a:spcAft>
                <a:defRPr/>
              </a:pPr>
              <a:r>
                <a:rPr lang="en-US" altLang="en-US" sz="4500" dirty="0">
                  <a:solidFill>
                    <a:srgbClr val="606060"/>
                  </a:solidFill>
                  <a:latin typeface="Arial Black" panose="020B0A04020102020204" pitchFamily="34" charset="0"/>
                </a:rPr>
                <a:t>Method</a:t>
              </a:r>
            </a:p>
            <a:p>
              <a:pPr>
                <a:spcAft>
                  <a:spcPts val="0"/>
                </a:spcAft>
                <a:defRPr/>
              </a:pPr>
              <a:r>
                <a:rPr lang="en-US" altLang="en-US" sz="3000" dirty="0"/>
                <a:t>A cross-sectional survey was used to collect data on burnout among sonographers. Ethics approval was obtained from MD Anderson’s institutional review board (IRB# 2022-1026).</a:t>
              </a:r>
            </a:p>
            <a:p>
              <a:pPr>
                <a:spcAft>
                  <a:spcPts val="0"/>
                </a:spcAft>
                <a:defRPr/>
              </a:pPr>
              <a:endParaRPr lang="en-US" altLang="en-US" sz="3000" dirty="0"/>
            </a:p>
            <a:p>
              <a:pPr>
                <a:spcAft>
                  <a:spcPts val="0"/>
                </a:spcAft>
                <a:defRPr/>
              </a:pPr>
              <a:r>
                <a:rPr lang="en-US" altLang="en-US" sz="3000" dirty="0"/>
                <a:t>Participants of this study included a convenience sample of sonographers who were members of the Society of Diagnostic Medical Sonography (SDMS) and were currently working as diagnostic medical sonographers.</a:t>
              </a:r>
            </a:p>
            <a:p>
              <a:pPr>
                <a:spcAft>
                  <a:spcPts val="0"/>
                </a:spcAft>
                <a:defRPr/>
              </a:pPr>
              <a:endParaRPr lang="en-US" altLang="en-US" sz="3000" dirty="0"/>
            </a:p>
            <a:p>
              <a:pPr>
                <a:spcAft>
                  <a:spcPts val="0"/>
                </a:spcAft>
                <a:defRPr/>
              </a:pPr>
              <a:r>
                <a:rPr lang="en-US" altLang="en-US" sz="3000" dirty="0"/>
                <a:t>The Oldenburg Burnout Inventory (OBI) was built into Qualtrics and consisted of 16 items measuring disengagement and emotional exhaustion. Disengagement refers to feelings of withdrawal, whereas emotional exhaustion refers to feelings of depletion and overextension.</a:t>
              </a:r>
              <a:r>
                <a:rPr lang="en-US" altLang="en-US" sz="3000" baseline="30000" dirty="0"/>
                <a:t>2</a:t>
              </a:r>
              <a:r>
                <a:rPr lang="en-US" altLang="en-US" sz="3000" dirty="0"/>
                <a:t> There were 8 additional survey items that collected demographic information and how frequently participants considered leaving the profession.</a:t>
              </a:r>
            </a:p>
            <a:p>
              <a:pPr>
                <a:spcAft>
                  <a:spcPts val="0"/>
                </a:spcAft>
                <a:defRPr/>
              </a:pPr>
              <a:endParaRPr lang="en-US" altLang="en-US" sz="3000" dirty="0"/>
            </a:p>
            <a:p>
              <a:pPr>
                <a:spcAft>
                  <a:spcPts val="0"/>
                </a:spcAft>
                <a:defRPr/>
              </a:pPr>
              <a:r>
                <a:rPr lang="en-US" altLang="en-US" sz="3000" dirty="0"/>
                <a:t>Participants received an email from the SDMS with the Qualtrics survey link to participate in the study. Participation was voluntary, and the survey was active for 3 weeks (February 10 – March 3, 2023).</a:t>
              </a:r>
            </a:p>
            <a:p>
              <a:pPr>
                <a:spcAft>
                  <a:spcPts val="0"/>
                </a:spcAft>
                <a:defRPr/>
              </a:pPr>
              <a:endParaRPr lang="en-US" altLang="en-US" sz="3000" dirty="0"/>
            </a:p>
            <a:p>
              <a:pPr>
                <a:spcAft>
                  <a:spcPts val="0"/>
                </a:spcAft>
                <a:defRPr/>
              </a:pPr>
              <a:r>
                <a:rPr lang="en-US" altLang="en-US" sz="3000" dirty="0"/>
                <a:t>Descriptive statistics and percentages were calculated to analyze multiple-choice and demographic survey items. Kruskal-Wallis </a:t>
              </a:r>
              <a:r>
                <a:rPr lang="en-US" altLang="en-US" sz="3000" i="1" dirty="0"/>
                <a:t>H</a:t>
              </a:r>
              <a:r>
                <a:rPr lang="en-US" altLang="en-US" sz="3000" dirty="0"/>
                <a:t> tests were performed to determine any significant differences between gender and hours worked per week with burnout, with an alpha level of .01.</a:t>
              </a:r>
            </a:p>
            <a:p>
              <a:pPr>
                <a:spcAft>
                  <a:spcPts val="0"/>
                </a:spcAft>
                <a:defRPr/>
              </a:pPr>
              <a:endParaRPr lang="en-US" altLang="en-US" sz="3000" dirty="0"/>
            </a:p>
            <a:p>
              <a:pPr>
                <a:spcAft>
                  <a:spcPts val="0"/>
                </a:spcAft>
                <a:defRPr/>
              </a:pPr>
              <a:r>
                <a:rPr lang="en-US" altLang="en-US" sz="3000" dirty="0"/>
                <a:t>The guiding research questions for this study included:</a:t>
              </a:r>
            </a:p>
            <a:p>
              <a:pPr>
                <a:spcAft>
                  <a:spcPts val="0"/>
                </a:spcAft>
                <a:defRPr/>
              </a:pPr>
              <a:endParaRPr lang="en-US" altLang="en-US" sz="3000" dirty="0"/>
            </a:p>
            <a:p>
              <a:pPr marL="457200" indent="-457200">
                <a:spcAft>
                  <a:spcPts val="0"/>
                </a:spcAft>
                <a:buFont typeface="Wingdings" panose="05000000000000000000" pitchFamily="2" charset="2"/>
                <a:buChar char="§"/>
                <a:defRPr/>
              </a:pPr>
              <a:r>
                <a:rPr lang="en-US" altLang="en-US" sz="3000" dirty="0"/>
                <a:t>Is burnout a common phenomenon experienced among sonographers?</a:t>
              </a:r>
            </a:p>
            <a:p>
              <a:pPr marL="457200" indent="-457200">
                <a:spcAft>
                  <a:spcPts val="0"/>
                </a:spcAft>
                <a:buFont typeface="Wingdings" panose="05000000000000000000" pitchFamily="2" charset="2"/>
                <a:buChar char="§"/>
                <a:defRPr/>
              </a:pPr>
              <a:r>
                <a:rPr lang="en-US" altLang="en-US" sz="3000" dirty="0"/>
                <a:t>Are there significant differences between gender, number of hours worked per week, and burnout rates among sonographers?</a:t>
              </a:r>
            </a:p>
            <a:p>
              <a:pPr marL="457200" indent="-457200">
                <a:spcAft>
                  <a:spcPts val="0"/>
                </a:spcAft>
                <a:buFont typeface="Wingdings" panose="05000000000000000000" pitchFamily="2" charset="2"/>
                <a:buChar char="§"/>
                <a:defRPr/>
              </a:pPr>
              <a:r>
                <a:rPr lang="en-US" altLang="en-US" sz="3000" dirty="0"/>
                <a:t>Between disengagement and emotional exhaustion, which component of burnout is more prevalent among sonographers?</a:t>
              </a:r>
            </a:p>
          </p:txBody>
        </p:sp>
        <p:sp>
          <p:nvSpPr>
            <p:cNvPr id="260" name="Text Box 110">
              <a:extLst>
                <a:ext uri="{FF2B5EF4-FFF2-40B4-BE49-F238E27FC236}">
                  <a16:creationId xmlns:a16="http://schemas.microsoft.com/office/drawing/2014/main" id="{FC917A6A-F605-42D0-8978-7553A200D6ED}"/>
                </a:ext>
              </a:extLst>
            </p:cNvPr>
            <p:cNvSpPr txBox="1">
              <a:spLocks noChangeArrowheads="1"/>
            </p:cNvSpPr>
            <p:nvPr/>
          </p:nvSpPr>
          <p:spPr bwMode="auto">
            <a:xfrm>
              <a:off x="33408938" y="24137802"/>
              <a:ext cx="8620805" cy="4078039"/>
            </a:xfrm>
            <a:prstGeom prst="rect">
              <a:avLst/>
            </a:prstGeom>
            <a:noFill/>
            <a:ln>
              <a:noFill/>
            </a:ln>
          </p:spPr>
          <p:txBody>
            <a:bodyPr wrap="square" lIns="0" tIns="0" rIns="0" bIns="0">
              <a:spAutoFit/>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spcAft>
                  <a:spcPts val="1200"/>
                </a:spcAft>
                <a:defRPr/>
              </a:pPr>
              <a:r>
                <a:rPr lang="en-US" altLang="en-US" sz="4500" dirty="0">
                  <a:solidFill>
                    <a:srgbClr val="606060"/>
                  </a:solidFill>
                  <a:latin typeface="Arial Black" panose="020B0A04020102020204" pitchFamily="34" charset="0"/>
                </a:rPr>
                <a:t>Conclusion</a:t>
              </a:r>
            </a:p>
            <a:p>
              <a:pPr>
                <a:defRPr/>
              </a:pPr>
              <a:r>
                <a:rPr lang="en-US" altLang="en-US" sz="3000" dirty="0"/>
                <a:t>Although this study demonstrated moderate levels of burnout, acknowledging this issue is necessary to ensure that workplace stress is managed before it becomes a significant issue. Assessing how burnout affects working sonographers could aid in managing workplace stress and </a:t>
              </a:r>
              <a:r>
                <a:rPr lang="en-US" altLang="en-US" sz="3000"/>
                <a:t>improving employee retention</a:t>
              </a:r>
              <a:r>
                <a:rPr lang="en-US" altLang="en-US" sz="3000" dirty="0"/>
                <a:t>.</a:t>
              </a:r>
            </a:p>
          </p:txBody>
        </p:sp>
        <p:sp>
          <p:nvSpPr>
            <p:cNvPr id="324" name="Rectangle 111">
              <a:extLst>
                <a:ext uri="{FF2B5EF4-FFF2-40B4-BE49-F238E27FC236}">
                  <a16:creationId xmlns:a16="http://schemas.microsoft.com/office/drawing/2014/main" id="{A711D985-51E4-4492-81FE-575F59B6EAF5}"/>
                </a:ext>
              </a:extLst>
            </p:cNvPr>
            <p:cNvSpPr>
              <a:spLocks noChangeArrowheads="1"/>
            </p:cNvSpPr>
            <p:nvPr/>
          </p:nvSpPr>
          <p:spPr bwMode="auto">
            <a:xfrm>
              <a:off x="29413842" y="11328288"/>
              <a:ext cx="482619" cy="43819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3600">
                  <a:solidFill>
                    <a:schemeClr val="tx1"/>
                  </a:solidFill>
                  <a:latin typeface="Arial" panose="020B0604020202020204" pitchFamily="34" charset="0"/>
                  <a:ea typeface="MS PGothic" panose="020B0600070205080204" pitchFamily="34" charset="-128"/>
                </a:defRPr>
              </a:lvl1pPr>
              <a:lvl2pPr marL="742950" indent="-285750">
                <a:defRPr sz="3600">
                  <a:solidFill>
                    <a:schemeClr val="tx1"/>
                  </a:solidFill>
                  <a:latin typeface="Arial" panose="020B0604020202020204" pitchFamily="34" charset="0"/>
                  <a:ea typeface="MS PGothic" panose="020B0600070205080204" pitchFamily="34" charset="-128"/>
                </a:defRPr>
              </a:lvl2pPr>
              <a:lvl3pPr marL="1143000" indent="-228600">
                <a:defRPr sz="3600">
                  <a:solidFill>
                    <a:schemeClr val="tx1"/>
                  </a:solidFill>
                  <a:latin typeface="Arial" panose="020B0604020202020204" pitchFamily="34" charset="0"/>
                  <a:ea typeface="MS PGothic" panose="020B0600070205080204" pitchFamily="34" charset="-128"/>
                </a:defRPr>
              </a:lvl3pPr>
              <a:lvl4pPr marL="1600200" indent="-228600">
                <a:defRPr sz="3600">
                  <a:solidFill>
                    <a:schemeClr val="tx1"/>
                  </a:solidFill>
                  <a:latin typeface="Arial" panose="020B0604020202020204" pitchFamily="34" charset="0"/>
                  <a:ea typeface="MS PGothic" panose="020B0600070205080204" pitchFamily="34" charset="-128"/>
                </a:defRPr>
              </a:lvl4pPr>
              <a:lvl5pPr marL="2057400" indent="-228600">
                <a:defRPr sz="36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MS PGothic" panose="020B0600070205080204" pitchFamily="34" charset="-128"/>
                </a:defRPr>
              </a:lvl9pPr>
            </a:lstStyle>
            <a:p>
              <a:pPr eaLnBrk="1" hangingPunct="1"/>
              <a:endParaRPr lang="en-US" altLang="en-US" sz="4800"/>
            </a:p>
          </p:txBody>
        </p:sp>
      </p:grpSp>
      <p:sp>
        <p:nvSpPr>
          <p:cNvPr id="2" name="Text Box 5">
            <a:extLst>
              <a:ext uri="{FF2B5EF4-FFF2-40B4-BE49-F238E27FC236}">
                <a16:creationId xmlns:a16="http://schemas.microsoft.com/office/drawing/2014/main" id="{EEF686B1-DCC0-3630-B9C0-5215B8A09AA8}"/>
              </a:ext>
            </a:extLst>
          </p:cNvPr>
          <p:cNvSpPr txBox="1">
            <a:spLocks noChangeArrowheads="1"/>
          </p:cNvSpPr>
          <p:nvPr/>
        </p:nvSpPr>
        <p:spPr bwMode="auto">
          <a:xfrm>
            <a:off x="12011356" y="5388628"/>
            <a:ext cx="9305593" cy="5463034"/>
          </a:xfrm>
          <a:prstGeom prst="rect">
            <a:avLst/>
          </a:prstGeom>
          <a:noFill/>
          <a:ln w="9525">
            <a:noFill/>
            <a:miter lim="800000"/>
            <a:headEnd/>
            <a:tailEnd/>
          </a:ln>
        </p:spPr>
        <p:txBody>
          <a:bodyPr wrap="square" lIns="0" tIns="0" rIns="0" bIns="0">
            <a:spAutoFit/>
          </a:bodyPr>
          <a:lstStyle/>
          <a:p>
            <a:pPr>
              <a:spcAft>
                <a:spcPts val="1200"/>
              </a:spcAft>
              <a:defRPr/>
            </a:pPr>
            <a:r>
              <a:rPr lang="en-US" sz="4500" dirty="0">
                <a:solidFill>
                  <a:srgbClr val="606060"/>
                </a:solidFill>
                <a:latin typeface="Arial Black"/>
                <a:ea typeface="Univers LT Std 45 Light" charset="0"/>
                <a:cs typeface="Arial Black"/>
              </a:rPr>
              <a:t>Results</a:t>
            </a:r>
          </a:p>
          <a:p>
            <a:pPr>
              <a:defRPr/>
            </a:pPr>
            <a:r>
              <a:rPr lang="en-US" sz="3000" dirty="0">
                <a:latin typeface="Arial"/>
                <a:ea typeface="Univers LT Std 45 Light" charset="0"/>
                <a:cs typeface="Arial"/>
              </a:rPr>
              <a:t>Considering 14,724 SDMS members received the email invitation to participate in this study, there were 1,049 responses, yielding a response rate of 7.1%. Among them, 104 were incomplete and discarded, and the remaining 945 responses produced a 90.1% completion rate. An additional 31 respondents were identified as not currently working as sonographers, leaving 914 responses for analysis. The margin of error for this sample size of 914 is ±3.2% at the 95% confidence level.</a:t>
            </a:r>
            <a:endParaRPr lang="en-US" sz="2940" dirty="0">
              <a:latin typeface="Arial"/>
              <a:ea typeface="Univers LT Std 45 Light" charset="0"/>
              <a:cs typeface="Arial"/>
            </a:endParaRPr>
          </a:p>
        </p:txBody>
      </p:sp>
      <p:sp>
        <p:nvSpPr>
          <p:cNvPr id="14" name="Text Box 10">
            <a:extLst>
              <a:ext uri="{FF2B5EF4-FFF2-40B4-BE49-F238E27FC236}">
                <a16:creationId xmlns:a16="http://schemas.microsoft.com/office/drawing/2014/main" id="{658E52AE-83F2-AD68-C970-78B2C4208812}"/>
              </a:ext>
            </a:extLst>
          </p:cNvPr>
          <p:cNvSpPr txBox="1">
            <a:spLocks noChangeArrowheads="1"/>
          </p:cNvSpPr>
          <p:nvPr/>
        </p:nvSpPr>
        <p:spPr bwMode="auto">
          <a:xfrm>
            <a:off x="12011356" y="11510255"/>
            <a:ext cx="4506843" cy="369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15400">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spcBef>
                <a:spcPct val="20000"/>
              </a:spcBef>
              <a:buChar char="–"/>
              <a:defRPr sz="133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11500">
                <a:solidFill>
                  <a:schemeClr val="tx1"/>
                </a:solidFill>
                <a:latin typeface="Arial" panose="020B0604020202020204" pitchFamily="34" charset="0"/>
                <a:ea typeface="MS PGothic" panose="020B0600070205080204" pitchFamily="34" charset="-128"/>
                <a:cs typeface="Geneva" charset="0"/>
              </a:defRPr>
            </a:lvl3pPr>
            <a:lvl4pPr marL="1600200" indent="-228600">
              <a:spcBef>
                <a:spcPct val="20000"/>
              </a:spcBef>
              <a:buChar char="–"/>
              <a:defRPr sz="9600">
                <a:solidFill>
                  <a:schemeClr val="tx1"/>
                </a:solidFill>
                <a:latin typeface="Arial" panose="020B0604020202020204" pitchFamily="34" charset="0"/>
                <a:ea typeface="Geneva" charset="0"/>
                <a:cs typeface="Geneva" charset="0"/>
              </a:defRPr>
            </a:lvl4pPr>
            <a:lvl5pPr marL="2057400" indent="-228600">
              <a:spcBef>
                <a:spcPct val="20000"/>
              </a:spcBef>
              <a:buChar char="»"/>
              <a:defRPr sz="9600">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20000"/>
              </a:spcBef>
              <a:spcAft>
                <a:spcPct val="0"/>
              </a:spcAft>
              <a:buChar char="»"/>
              <a:defRPr sz="9600">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20000"/>
              </a:spcBef>
              <a:spcAft>
                <a:spcPct val="0"/>
              </a:spcAft>
              <a:buChar char="»"/>
              <a:defRPr sz="9600">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20000"/>
              </a:spcBef>
              <a:spcAft>
                <a:spcPct val="0"/>
              </a:spcAft>
              <a:buChar char="»"/>
              <a:defRPr sz="9600">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20000"/>
              </a:spcBef>
              <a:spcAft>
                <a:spcPct val="0"/>
              </a:spcAft>
              <a:buChar char="»"/>
              <a:defRPr sz="9600">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pPr>
              <a:spcBef>
                <a:spcPct val="50000"/>
              </a:spcBef>
              <a:buFontTx/>
              <a:buNone/>
            </a:pPr>
            <a:r>
              <a:rPr lang="en-US" altLang="en-US" sz="2400" dirty="0"/>
              <a:t>Table 1</a:t>
            </a:r>
            <a:endParaRPr lang="en-US" altLang="en-US" sz="3600" dirty="0"/>
          </a:p>
        </p:txBody>
      </p:sp>
      <p:graphicFrame>
        <p:nvGraphicFramePr>
          <p:cNvPr id="15" name="Table 15">
            <a:extLst>
              <a:ext uri="{FF2B5EF4-FFF2-40B4-BE49-F238E27FC236}">
                <a16:creationId xmlns:a16="http://schemas.microsoft.com/office/drawing/2014/main" id="{1417C398-7474-A6E7-E55D-75D85DFC496D}"/>
              </a:ext>
            </a:extLst>
          </p:cNvPr>
          <p:cNvGraphicFramePr>
            <a:graphicFrameLocks noGrp="1"/>
          </p:cNvGraphicFramePr>
          <p:nvPr>
            <p:extLst>
              <p:ext uri="{D42A27DB-BD31-4B8C-83A1-F6EECF244321}">
                <p14:modId xmlns:p14="http://schemas.microsoft.com/office/powerpoint/2010/main" val="3276683168"/>
              </p:ext>
            </p:extLst>
          </p:nvPr>
        </p:nvGraphicFramePr>
        <p:xfrm>
          <a:off x="12043103" y="12021576"/>
          <a:ext cx="9273846" cy="9149080"/>
        </p:xfrm>
        <a:graphic>
          <a:graphicData uri="http://schemas.openxmlformats.org/drawingml/2006/table">
            <a:tbl>
              <a:tblPr firstRow="1" bandRow="1">
                <a:tableStyleId>{85BE263C-DBD7-4A20-BB59-AAB30ACAA65A}</a:tableStyleId>
              </a:tblPr>
              <a:tblGrid>
                <a:gridCol w="5595192">
                  <a:extLst>
                    <a:ext uri="{9D8B030D-6E8A-4147-A177-3AD203B41FA5}">
                      <a16:colId xmlns:a16="http://schemas.microsoft.com/office/drawing/2014/main" val="3481276557"/>
                    </a:ext>
                  </a:extLst>
                </a:gridCol>
                <a:gridCol w="3678654">
                  <a:extLst>
                    <a:ext uri="{9D8B030D-6E8A-4147-A177-3AD203B41FA5}">
                      <a16:colId xmlns:a16="http://schemas.microsoft.com/office/drawing/2014/main" val="3380974960"/>
                    </a:ext>
                  </a:extLst>
                </a:gridCol>
              </a:tblGrid>
              <a:tr h="370840">
                <a:tc gridSpan="2">
                  <a:txBody>
                    <a:bodyPr/>
                    <a:lstStyle/>
                    <a:p>
                      <a:r>
                        <a:rPr lang="en-US" sz="2400" dirty="0">
                          <a:latin typeface="Arial" panose="020B0604020202020204" pitchFamily="34" charset="0"/>
                          <a:cs typeface="Arial" panose="020B0604020202020204" pitchFamily="34" charset="0"/>
                        </a:rPr>
                        <a:t>Demographic Information, </a:t>
                      </a:r>
                      <a:r>
                        <a:rPr lang="en-US" sz="2400" i="1" dirty="0">
                          <a:latin typeface="Arial" panose="020B0604020202020204" pitchFamily="34" charset="0"/>
                          <a:cs typeface="Arial" panose="020B0604020202020204" pitchFamily="34" charset="0"/>
                        </a:rPr>
                        <a:t>N = 914</a:t>
                      </a:r>
                      <a:endParaRPr lang="en-US" sz="2400" dirty="0">
                        <a:latin typeface="Arial" panose="020B0604020202020204" pitchFamily="34" charset="0"/>
                        <a:cs typeface="Arial" panose="020B0604020202020204" pitchFamily="34" charset="0"/>
                      </a:endParaRPr>
                    </a:p>
                  </a:txBody>
                  <a:tcPr>
                    <a:solidFill>
                      <a:srgbClr val="F26240"/>
                    </a:solidFill>
                  </a:tcPr>
                </a:tc>
                <a:tc hMerge="1">
                  <a:txBody>
                    <a:bodyPr/>
                    <a:lstStyle/>
                    <a:p>
                      <a:endParaRPr lang="en-US" dirty="0"/>
                    </a:p>
                  </a:txBody>
                  <a:tcPr>
                    <a:solidFill>
                      <a:srgbClr val="F26240"/>
                    </a:solidFill>
                  </a:tcPr>
                </a:tc>
                <a:extLst>
                  <a:ext uri="{0D108BD9-81ED-4DB2-BD59-A6C34878D82A}">
                    <a16:rowId xmlns:a16="http://schemas.microsoft.com/office/drawing/2014/main" val="2594981447"/>
                  </a:ext>
                </a:extLst>
              </a:tr>
              <a:tr h="370840">
                <a:tc>
                  <a:txBody>
                    <a:bodyPr/>
                    <a:lstStyle/>
                    <a:p>
                      <a:r>
                        <a:rPr lang="en-US" sz="2400" b="1" dirty="0">
                          <a:latin typeface="Arial" panose="020B0604020202020204" pitchFamily="34" charset="0"/>
                          <a:cs typeface="Arial" panose="020B0604020202020204" pitchFamily="34" charset="0"/>
                        </a:rPr>
                        <a:t>Gender</a:t>
                      </a:r>
                    </a:p>
                  </a:txBody>
                  <a:tcPr/>
                </a:tc>
                <a:tc>
                  <a:txBody>
                    <a:bodyPr/>
                    <a:lstStyle/>
                    <a:p>
                      <a:pPr algn="r"/>
                      <a:r>
                        <a:rPr lang="en-US" sz="2400" b="1" i="1" dirty="0">
                          <a:latin typeface="Arial" panose="020B0604020202020204" pitchFamily="34" charset="0"/>
                          <a:cs typeface="Arial" panose="020B0604020202020204" pitchFamily="34" charset="0"/>
                        </a:rPr>
                        <a:t>n</a:t>
                      </a:r>
                      <a:r>
                        <a:rPr lang="en-US" sz="2400" b="1" dirty="0">
                          <a:latin typeface="Arial" panose="020B0604020202020204" pitchFamily="34" charset="0"/>
                          <a:cs typeface="Arial" panose="020B0604020202020204" pitchFamily="34" charset="0"/>
                        </a:rPr>
                        <a:t> (%)</a:t>
                      </a:r>
                    </a:p>
                  </a:txBody>
                  <a:tcPr/>
                </a:tc>
                <a:extLst>
                  <a:ext uri="{0D108BD9-81ED-4DB2-BD59-A6C34878D82A}">
                    <a16:rowId xmlns:a16="http://schemas.microsoft.com/office/drawing/2014/main" val="1334924207"/>
                  </a:ext>
                </a:extLst>
              </a:tr>
              <a:tr h="370840">
                <a:tc>
                  <a:txBody>
                    <a:bodyPr/>
                    <a:lstStyle/>
                    <a:p>
                      <a:pPr lvl="1"/>
                      <a:r>
                        <a:rPr lang="en-US" sz="2400" dirty="0">
                          <a:latin typeface="Arial" panose="020B0604020202020204" pitchFamily="34" charset="0"/>
                          <a:cs typeface="Arial" panose="020B0604020202020204" pitchFamily="34" charset="0"/>
                        </a:rPr>
                        <a:t>Female</a:t>
                      </a:r>
                    </a:p>
                  </a:txBody>
                  <a:tcPr/>
                </a:tc>
                <a:tc>
                  <a:txBody>
                    <a:bodyPr/>
                    <a:lstStyle/>
                    <a:p>
                      <a:pPr algn="r"/>
                      <a:r>
                        <a:rPr lang="en-US" sz="2400" dirty="0">
                          <a:latin typeface="Arial" panose="020B0604020202020204" pitchFamily="34" charset="0"/>
                          <a:cs typeface="Arial" panose="020B0604020202020204" pitchFamily="34" charset="0"/>
                        </a:rPr>
                        <a:t>833 (91.1)</a:t>
                      </a:r>
                    </a:p>
                  </a:txBody>
                  <a:tcPr/>
                </a:tc>
                <a:extLst>
                  <a:ext uri="{0D108BD9-81ED-4DB2-BD59-A6C34878D82A}">
                    <a16:rowId xmlns:a16="http://schemas.microsoft.com/office/drawing/2014/main" val="300876521"/>
                  </a:ext>
                </a:extLst>
              </a:tr>
              <a:tr h="370840">
                <a:tc>
                  <a:txBody>
                    <a:bodyPr/>
                    <a:lstStyle/>
                    <a:p>
                      <a:pPr lvl="1"/>
                      <a:r>
                        <a:rPr lang="en-US" sz="2400" dirty="0">
                          <a:latin typeface="Arial" panose="020B0604020202020204" pitchFamily="34" charset="0"/>
                          <a:cs typeface="Arial" panose="020B0604020202020204" pitchFamily="34" charset="0"/>
                        </a:rPr>
                        <a:t>Male</a:t>
                      </a:r>
                    </a:p>
                  </a:txBody>
                  <a:tcPr/>
                </a:tc>
                <a:tc>
                  <a:txBody>
                    <a:bodyPr/>
                    <a:lstStyle/>
                    <a:p>
                      <a:pPr algn="r"/>
                      <a:r>
                        <a:rPr lang="en-US" sz="2400" dirty="0">
                          <a:latin typeface="Arial" panose="020B0604020202020204" pitchFamily="34" charset="0"/>
                          <a:cs typeface="Arial" panose="020B0604020202020204" pitchFamily="34" charset="0"/>
                        </a:rPr>
                        <a:t>76 (8.3)</a:t>
                      </a:r>
                    </a:p>
                  </a:txBody>
                  <a:tcPr/>
                </a:tc>
                <a:extLst>
                  <a:ext uri="{0D108BD9-81ED-4DB2-BD59-A6C34878D82A}">
                    <a16:rowId xmlns:a16="http://schemas.microsoft.com/office/drawing/2014/main" val="4132108997"/>
                  </a:ext>
                </a:extLst>
              </a:tr>
              <a:tr h="412930">
                <a:tc>
                  <a:txBody>
                    <a:bodyPr/>
                    <a:lstStyle/>
                    <a:p>
                      <a:pPr lvl="1"/>
                      <a:r>
                        <a:rPr lang="en-US" sz="2400" dirty="0">
                          <a:latin typeface="Arial" panose="020B0604020202020204" pitchFamily="34" charset="0"/>
                          <a:cs typeface="Arial" panose="020B0604020202020204" pitchFamily="34" charset="0"/>
                        </a:rPr>
                        <a:t>Prefer not to say</a:t>
                      </a:r>
                    </a:p>
                  </a:txBody>
                  <a:tcPr/>
                </a:tc>
                <a:tc>
                  <a:txBody>
                    <a:bodyPr/>
                    <a:lstStyle/>
                    <a:p>
                      <a:pPr algn="r"/>
                      <a:r>
                        <a:rPr lang="en-US" sz="2400" dirty="0">
                          <a:latin typeface="Arial" panose="020B0604020202020204" pitchFamily="34" charset="0"/>
                          <a:cs typeface="Arial" panose="020B0604020202020204" pitchFamily="34" charset="0"/>
                        </a:rPr>
                        <a:t>5 (0.5)</a:t>
                      </a:r>
                    </a:p>
                  </a:txBody>
                  <a:tcPr/>
                </a:tc>
                <a:extLst>
                  <a:ext uri="{0D108BD9-81ED-4DB2-BD59-A6C34878D82A}">
                    <a16:rowId xmlns:a16="http://schemas.microsoft.com/office/drawing/2014/main" val="937415432"/>
                  </a:ext>
                </a:extLst>
              </a:tr>
              <a:tr h="370840">
                <a:tc gridSpan="2">
                  <a:txBody>
                    <a:bodyPr/>
                    <a:lstStyle/>
                    <a:p>
                      <a:pPr lvl="1"/>
                      <a:endParaRPr lang="en-US" sz="2400" dirty="0">
                        <a:latin typeface="Arial" panose="020B0604020202020204" pitchFamily="34" charset="0"/>
                        <a:cs typeface="Arial" panose="020B0604020202020204" pitchFamily="34" charset="0"/>
                      </a:endParaRPr>
                    </a:p>
                  </a:txBody>
                  <a:tcPr/>
                </a:tc>
                <a:tc hMerge="1">
                  <a:txBody>
                    <a:bodyPr/>
                    <a:lstStyle/>
                    <a:p>
                      <a:pPr algn="r"/>
                      <a:endParaRPr lang="en-US" sz="2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846922886"/>
                  </a:ext>
                </a:extLst>
              </a:tr>
              <a:tr h="370840">
                <a:tc>
                  <a:txBody>
                    <a:bodyPr/>
                    <a:lstStyle/>
                    <a:p>
                      <a:pPr lvl="0"/>
                      <a:r>
                        <a:rPr lang="en-US" sz="2400" b="1" dirty="0" err="1">
                          <a:latin typeface="Arial" panose="020B0604020202020204" pitchFamily="34" charset="0"/>
                          <a:cs typeface="Arial" panose="020B0604020202020204" pitchFamily="34" charset="0"/>
                        </a:rPr>
                        <a:t>Employment</a:t>
                      </a:r>
                      <a:r>
                        <a:rPr lang="en-US" sz="2400" b="0" baseline="30000" dirty="0" err="1">
                          <a:latin typeface="Arial" panose="020B0604020202020204" pitchFamily="34" charset="0"/>
                          <a:cs typeface="Arial" panose="020B0604020202020204" pitchFamily="34" charset="0"/>
                        </a:rPr>
                        <a:t>a</a:t>
                      </a:r>
                      <a:endParaRPr lang="en-US" sz="2400" b="0" baseline="30000" dirty="0">
                        <a:latin typeface="Arial" panose="020B0604020202020204" pitchFamily="34" charset="0"/>
                        <a:cs typeface="Arial" panose="020B0604020202020204" pitchFamily="34" charset="0"/>
                      </a:endParaRPr>
                    </a:p>
                  </a:txBody>
                  <a:tcPr/>
                </a:tc>
                <a:tc>
                  <a:txBody>
                    <a:bodyPr/>
                    <a:lstStyle/>
                    <a:p>
                      <a:pPr algn="r"/>
                      <a:r>
                        <a:rPr lang="en-US" sz="2400" b="1" i="1" dirty="0">
                          <a:latin typeface="Arial" panose="020B0604020202020204" pitchFamily="34" charset="0"/>
                          <a:cs typeface="Arial" panose="020B0604020202020204" pitchFamily="34" charset="0"/>
                        </a:rPr>
                        <a:t>n</a:t>
                      </a:r>
                      <a:r>
                        <a:rPr lang="en-US" sz="2400" b="1" dirty="0">
                          <a:latin typeface="Arial" panose="020B0604020202020204" pitchFamily="34" charset="0"/>
                          <a:cs typeface="Arial" panose="020B0604020202020204" pitchFamily="34" charset="0"/>
                        </a:rPr>
                        <a:t> (%)</a:t>
                      </a:r>
                    </a:p>
                  </a:txBody>
                  <a:tcPr/>
                </a:tc>
                <a:extLst>
                  <a:ext uri="{0D108BD9-81ED-4DB2-BD59-A6C34878D82A}">
                    <a16:rowId xmlns:a16="http://schemas.microsoft.com/office/drawing/2014/main" val="3163497526"/>
                  </a:ext>
                </a:extLst>
              </a:tr>
              <a:tr h="370840">
                <a:tc>
                  <a:txBody>
                    <a:bodyPr/>
                    <a:lstStyle/>
                    <a:p>
                      <a:pPr lvl="1"/>
                      <a:r>
                        <a:rPr lang="en-US" sz="2400" b="0" dirty="0">
                          <a:latin typeface="Arial" panose="020B0604020202020204" pitchFamily="34" charset="0"/>
                          <a:cs typeface="Arial" panose="020B0604020202020204" pitchFamily="34" charset="0"/>
                        </a:rPr>
                        <a:t>Acute care or hospital facility</a:t>
                      </a:r>
                    </a:p>
                  </a:txBody>
                  <a:tcPr/>
                </a:tc>
                <a:tc>
                  <a:txBody>
                    <a:bodyPr/>
                    <a:lstStyle/>
                    <a:p>
                      <a:pPr algn="r"/>
                      <a:r>
                        <a:rPr lang="en-US" sz="2400" dirty="0">
                          <a:latin typeface="Arial" panose="020B0604020202020204" pitchFamily="34" charset="0"/>
                          <a:cs typeface="Arial" panose="020B0604020202020204" pitchFamily="34" charset="0"/>
                        </a:rPr>
                        <a:t>506 (55.4)</a:t>
                      </a:r>
                    </a:p>
                  </a:txBody>
                  <a:tcPr/>
                </a:tc>
                <a:extLst>
                  <a:ext uri="{0D108BD9-81ED-4DB2-BD59-A6C34878D82A}">
                    <a16:rowId xmlns:a16="http://schemas.microsoft.com/office/drawing/2014/main" val="2896257696"/>
                  </a:ext>
                </a:extLst>
              </a:tr>
              <a:tr h="370840">
                <a:tc>
                  <a:txBody>
                    <a:bodyPr/>
                    <a:lstStyle/>
                    <a:p>
                      <a:pPr lvl="1"/>
                      <a:r>
                        <a:rPr lang="en-US" sz="2400" b="0" dirty="0">
                          <a:latin typeface="Arial" panose="020B0604020202020204" pitchFamily="34" charset="0"/>
                          <a:cs typeface="Arial" panose="020B0604020202020204" pitchFamily="34" charset="0"/>
                        </a:rPr>
                        <a:t>Outpatient or imaging center</a:t>
                      </a:r>
                    </a:p>
                  </a:txBody>
                  <a:tcPr/>
                </a:tc>
                <a:tc>
                  <a:txBody>
                    <a:bodyPr/>
                    <a:lstStyle/>
                    <a:p>
                      <a:pPr algn="r"/>
                      <a:r>
                        <a:rPr lang="en-US" sz="2400" dirty="0">
                          <a:latin typeface="Arial" panose="020B0604020202020204" pitchFamily="34" charset="0"/>
                          <a:cs typeface="Arial" panose="020B0604020202020204" pitchFamily="34" charset="0"/>
                        </a:rPr>
                        <a:t>400 (43.8)</a:t>
                      </a:r>
                    </a:p>
                  </a:txBody>
                  <a:tcPr/>
                </a:tc>
                <a:extLst>
                  <a:ext uri="{0D108BD9-81ED-4DB2-BD59-A6C34878D82A}">
                    <a16:rowId xmlns:a16="http://schemas.microsoft.com/office/drawing/2014/main" val="349415451"/>
                  </a:ext>
                </a:extLst>
              </a:tr>
              <a:tr h="370840">
                <a:tc>
                  <a:txBody>
                    <a:bodyPr/>
                    <a:lstStyle/>
                    <a:p>
                      <a:pPr lvl="1"/>
                      <a:r>
                        <a:rPr lang="en-US" sz="2400" b="0" dirty="0">
                          <a:latin typeface="Arial" panose="020B0604020202020204" pitchFamily="34" charset="0"/>
                          <a:cs typeface="Arial" panose="020B0604020202020204" pitchFamily="34" charset="0"/>
                        </a:rPr>
                        <a:t>Physician’s office</a:t>
                      </a:r>
                    </a:p>
                  </a:txBody>
                  <a:tcPr/>
                </a:tc>
                <a:tc>
                  <a:txBody>
                    <a:bodyPr/>
                    <a:lstStyle/>
                    <a:p>
                      <a:pPr algn="r"/>
                      <a:r>
                        <a:rPr lang="en-US" sz="2400" dirty="0">
                          <a:latin typeface="Arial" panose="020B0604020202020204" pitchFamily="34" charset="0"/>
                          <a:cs typeface="Arial" panose="020B0604020202020204" pitchFamily="34" charset="0"/>
                        </a:rPr>
                        <a:t>202 (22.1)</a:t>
                      </a:r>
                    </a:p>
                  </a:txBody>
                  <a:tcPr/>
                </a:tc>
                <a:extLst>
                  <a:ext uri="{0D108BD9-81ED-4DB2-BD59-A6C34878D82A}">
                    <a16:rowId xmlns:a16="http://schemas.microsoft.com/office/drawing/2014/main" val="298497845"/>
                  </a:ext>
                </a:extLst>
              </a:tr>
              <a:tr h="370840">
                <a:tc>
                  <a:txBody>
                    <a:bodyPr/>
                    <a:lstStyle/>
                    <a:p>
                      <a:pPr lvl="1"/>
                      <a:r>
                        <a:rPr lang="en-US" sz="2400" b="0" dirty="0" err="1">
                          <a:latin typeface="Arial" panose="020B0604020202020204" pitchFamily="34" charset="0"/>
                          <a:cs typeface="Arial" panose="020B0604020202020204" pitchFamily="34" charset="0"/>
                        </a:rPr>
                        <a:t>Other</a:t>
                      </a:r>
                      <a:r>
                        <a:rPr lang="en-US" sz="2400" b="0" baseline="30000" dirty="0" err="1">
                          <a:latin typeface="Arial" panose="020B0604020202020204" pitchFamily="34" charset="0"/>
                          <a:cs typeface="Arial" panose="020B0604020202020204" pitchFamily="34" charset="0"/>
                        </a:rPr>
                        <a:t>b</a:t>
                      </a:r>
                      <a:endParaRPr lang="en-US" sz="2400" b="0" baseline="30000" dirty="0">
                        <a:latin typeface="Arial" panose="020B0604020202020204" pitchFamily="34" charset="0"/>
                        <a:cs typeface="Arial" panose="020B0604020202020204" pitchFamily="34" charset="0"/>
                      </a:endParaRPr>
                    </a:p>
                  </a:txBody>
                  <a:tcPr/>
                </a:tc>
                <a:tc>
                  <a:txBody>
                    <a:bodyPr/>
                    <a:lstStyle/>
                    <a:p>
                      <a:pPr algn="r"/>
                      <a:r>
                        <a:rPr lang="en-US" sz="2400" dirty="0">
                          <a:latin typeface="Arial" panose="020B0604020202020204" pitchFamily="34" charset="0"/>
                          <a:cs typeface="Arial" panose="020B0604020202020204" pitchFamily="34" charset="0"/>
                        </a:rPr>
                        <a:t>27 (3.0)</a:t>
                      </a:r>
                    </a:p>
                  </a:txBody>
                  <a:tcPr/>
                </a:tc>
                <a:extLst>
                  <a:ext uri="{0D108BD9-81ED-4DB2-BD59-A6C34878D82A}">
                    <a16:rowId xmlns:a16="http://schemas.microsoft.com/office/drawing/2014/main" val="77647815"/>
                  </a:ext>
                </a:extLst>
              </a:tr>
              <a:tr h="370840">
                <a:tc gridSpan="2">
                  <a:txBody>
                    <a:bodyPr/>
                    <a:lstStyle/>
                    <a:p>
                      <a:pPr lvl="1"/>
                      <a:endParaRPr lang="en-US" sz="2400" b="0" baseline="30000" dirty="0">
                        <a:latin typeface="Arial" panose="020B0604020202020204" pitchFamily="34" charset="0"/>
                        <a:cs typeface="Arial" panose="020B0604020202020204" pitchFamily="34" charset="0"/>
                      </a:endParaRPr>
                    </a:p>
                  </a:txBody>
                  <a:tcPr/>
                </a:tc>
                <a:tc hMerge="1">
                  <a:txBody>
                    <a:bodyPr/>
                    <a:lstStyle/>
                    <a:p>
                      <a:pPr algn="r"/>
                      <a:endParaRPr lang="en-US" sz="2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376783066"/>
                  </a:ext>
                </a:extLst>
              </a:tr>
              <a:tr h="370840">
                <a:tc>
                  <a:txBody>
                    <a:bodyPr/>
                    <a:lstStyle/>
                    <a:p>
                      <a:pPr lvl="0"/>
                      <a:r>
                        <a:rPr lang="en-US" sz="2400" b="1" dirty="0">
                          <a:latin typeface="Arial" panose="020B0604020202020204" pitchFamily="34" charset="0"/>
                          <a:cs typeface="Arial" panose="020B0604020202020204" pitchFamily="34" charset="0"/>
                        </a:rPr>
                        <a:t>Hours Worked per Week</a:t>
                      </a:r>
                    </a:p>
                  </a:txBody>
                  <a:tcPr/>
                </a:tc>
                <a:tc>
                  <a:txBody>
                    <a:bodyPr/>
                    <a:lstStyle/>
                    <a:p>
                      <a:pPr algn="r"/>
                      <a:r>
                        <a:rPr lang="en-US" sz="2400" b="1" i="1" dirty="0">
                          <a:latin typeface="Arial" panose="020B0604020202020204" pitchFamily="34" charset="0"/>
                          <a:cs typeface="Arial" panose="020B0604020202020204" pitchFamily="34" charset="0"/>
                        </a:rPr>
                        <a:t>n</a:t>
                      </a:r>
                      <a:r>
                        <a:rPr lang="en-US" sz="2400" b="1" dirty="0">
                          <a:latin typeface="Arial" panose="020B0604020202020204" pitchFamily="34" charset="0"/>
                          <a:cs typeface="Arial" panose="020B0604020202020204" pitchFamily="34" charset="0"/>
                        </a:rPr>
                        <a:t> (%)</a:t>
                      </a:r>
                    </a:p>
                  </a:txBody>
                  <a:tcPr/>
                </a:tc>
                <a:extLst>
                  <a:ext uri="{0D108BD9-81ED-4DB2-BD59-A6C34878D82A}">
                    <a16:rowId xmlns:a16="http://schemas.microsoft.com/office/drawing/2014/main" val="3506527424"/>
                  </a:ext>
                </a:extLst>
              </a:tr>
              <a:tr h="370840">
                <a:tc>
                  <a:txBody>
                    <a:bodyPr/>
                    <a:lstStyle/>
                    <a:p>
                      <a:pPr lvl="1"/>
                      <a:r>
                        <a:rPr lang="en-US" sz="2400" b="0" dirty="0">
                          <a:latin typeface="Arial" panose="020B0604020202020204" pitchFamily="34" charset="0"/>
                          <a:cs typeface="Arial" panose="020B0604020202020204" pitchFamily="34" charset="0"/>
                        </a:rPr>
                        <a:t>41 hours or more</a:t>
                      </a:r>
                    </a:p>
                  </a:txBody>
                  <a:tcPr/>
                </a:tc>
                <a:tc>
                  <a:txBody>
                    <a:bodyPr/>
                    <a:lstStyle/>
                    <a:p>
                      <a:pPr algn="r"/>
                      <a:r>
                        <a:rPr lang="en-US" sz="2400" b="0" dirty="0">
                          <a:latin typeface="Arial" panose="020B0604020202020204" pitchFamily="34" charset="0"/>
                          <a:cs typeface="Arial" panose="020B0604020202020204" pitchFamily="34" charset="0"/>
                        </a:rPr>
                        <a:t>209 (22.9)</a:t>
                      </a:r>
                    </a:p>
                  </a:txBody>
                  <a:tcPr/>
                </a:tc>
                <a:extLst>
                  <a:ext uri="{0D108BD9-81ED-4DB2-BD59-A6C34878D82A}">
                    <a16:rowId xmlns:a16="http://schemas.microsoft.com/office/drawing/2014/main" val="3408577965"/>
                  </a:ext>
                </a:extLst>
              </a:tr>
              <a:tr h="370840">
                <a:tc>
                  <a:txBody>
                    <a:bodyPr/>
                    <a:lstStyle/>
                    <a:p>
                      <a:pPr lvl="1"/>
                      <a:r>
                        <a:rPr lang="en-US" sz="2400" b="0" dirty="0">
                          <a:latin typeface="Arial" panose="020B0604020202020204" pitchFamily="34" charset="0"/>
                          <a:cs typeface="Arial" panose="020B0604020202020204" pitchFamily="34" charset="0"/>
                        </a:rPr>
                        <a:t>37 – 40 hours</a:t>
                      </a:r>
                    </a:p>
                  </a:txBody>
                  <a:tcPr/>
                </a:tc>
                <a:tc>
                  <a:txBody>
                    <a:bodyPr/>
                    <a:lstStyle/>
                    <a:p>
                      <a:pPr algn="r"/>
                      <a:r>
                        <a:rPr lang="en-US" sz="2400" b="0" dirty="0">
                          <a:latin typeface="Arial" panose="020B0604020202020204" pitchFamily="34" charset="0"/>
                          <a:cs typeface="Arial" panose="020B0604020202020204" pitchFamily="34" charset="0"/>
                        </a:rPr>
                        <a:t>379 (41.5)</a:t>
                      </a:r>
                    </a:p>
                  </a:txBody>
                  <a:tcPr/>
                </a:tc>
                <a:extLst>
                  <a:ext uri="{0D108BD9-81ED-4DB2-BD59-A6C34878D82A}">
                    <a16:rowId xmlns:a16="http://schemas.microsoft.com/office/drawing/2014/main" val="2347780398"/>
                  </a:ext>
                </a:extLst>
              </a:tr>
              <a:tr h="370840">
                <a:tc>
                  <a:txBody>
                    <a:bodyPr/>
                    <a:lstStyle/>
                    <a:p>
                      <a:pPr lvl="1"/>
                      <a:r>
                        <a:rPr lang="en-US" sz="2400" b="0" dirty="0">
                          <a:latin typeface="Arial" panose="020B0604020202020204" pitchFamily="34" charset="0"/>
                          <a:cs typeface="Arial" panose="020B0604020202020204" pitchFamily="34" charset="0"/>
                        </a:rPr>
                        <a:t>33 – 36 hours</a:t>
                      </a:r>
                    </a:p>
                  </a:txBody>
                  <a:tcPr/>
                </a:tc>
                <a:tc>
                  <a:txBody>
                    <a:bodyPr/>
                    <a:lstStyle/>
                    <a:p>
                      <a:pPr algn="r"/>
                      <a:r>
                        <a:rPr lang="en-US" sz="2400" b="0" dirty="0">
                          <a:latin typeface="Arial" panose="020B0604020202020204" pitchFamily="34" charset="0"/>
                          <a:cs typeface="Arial" panose="020B0604020202020204" pitchFamily="34" charset="0"/>
                        </a:rPr>
                        <a:t>144 (15.8)</a:t>
                      </a:r>
                    </a:p>
                  </a:txBody>
                  <a:tcPr/>
                </a:tc>
                <a:extLst>
                  <a:ext uri="{0D108BD9-81ED-4DB2-BD59-A6C34878D82A}">
                    <a16:rowId xmlns:a16="http://schemas.microsoft.com/office/drawing/2014/main" val="9816156"/>
                  </a:ext>
                </a:extLst>
              </a:tr>
              <a:tr h="370840">
                <a:tc>
                  <a:txBody>
                    <a:bodyPr/>
                    <a:lstStyle/>
                    <a:p>
                      <a:pPr lvl="1"/>
                      <a:r>
                        <a:rPr lang="en-US" sz="2400" b="0" dirty="0">
                          <a:latin typeface="Arial" panose="020B0604020202020204" pitchFamily="34" charset="0"/>
                          <a:cs typeface="Arial" panose="020B0604020202020204" pitchFamily="34" charset="0"/>
                        </a:rPr>
                        <a:t>25 – 32 hours</a:t>
                      </a:r>
                    </a:p>
                  </a:txBody>
                  <a:tcPr/>
                </a:tc>
                <a:tc>
                  <a:txBody>
                    <a:bodyPr/>
                    <a:lstStyle/>
                    <a:p>
                      <a:pPr algn="r"/>
                      <a:r>
                        <a:rPr lang="en-US" sz="2400" b="0" dirty="0">
                          <a:latin typeface="Arial" panose="020B0604020202020204" pitchFamily="34" charset="0"/>
                          <a:cs typeface="Arial" panose="020B0604020202020204" pitchFamily="34" charset="0"/>
                        </a:rPr>
                        <a:t>107 (11.7)</a:t>
                      </a:r>
                    </a:p>
                  </a:txBody>
                  <a:tcPr/>
                </a:tc>
                <a:extLst>
                  <a:ext uri="{0D108BD9-81ED-4DB2-BD59-A6C34878D82A}">
                    <a16:rowId xmlns:a16="http://schemas.microsoft.com/office/drawing/2014/main" val="3348823748"/>
                  </a:ext>
                </a:extLst>
              </a:tr>
              <a:tr h="370840">
                <a:tc>
                  <a:txBody>
                    <a:bodyPr/>
                    <a:lstStyle/>
                    <a:p>
                      <a:pPr lvl="1"/>
                      <a:r>
                        <a:rPr lang="en-US" sz="2400" b="0" dirty="0">
                          <a:latin typeface="Arial" panose="020B0604020202020204" pitchFamily="34" charset="0"/>
                          <a:cs typeface="Arial" panose="020B0604020202020204" pitchFamily="34" charset="0"/>
                        </a:rPr>
                        <a:t>24 hours or less</a:t>
                      </a:r>
                    </a:p>
                  </a:txBody>
                  <a:tcPr>
                    <a:lnB w="12700" cap="flat" cmpd="sng" algn="ctr">
                      <a:solidFill>
                        <a:schemeClr val="tx1"/>
                      </a:solidFill>
                      <a:prstDash val="solid"/>
                      <a:round/>
                      <a:headEnd type="none" w="med" len="med"/>
                      <a:tailEnd type="none" w="med" len="med"/>
                    </a:lnB>
                  </a:tcPr>
                </a:tc>
                <a:tc>
                  <a:txBody>
                    <a:bodyPr/>
                    <a:lstStyle/>
                    <a:p>
                      <a:pPr algn="r"/>
                      <a:r>
                        <a:rPr lang="en-US" sz="2400" b="0" dirty="0">
                          <a:latin typeface="Arial" panose="020B0604020202020204" pitchFamily="34" charset="0"/>
                          <a:cs typeface="Arial" panose="020B0604020202020204" pitchFamily="34" charset="0"/>
                        </a:rPr>
                        <a:t>75 (8.2)</a:t>
                      </a: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85836644"/>
                  </a:ext>
                </a:extLst>
              </a:tr>
              <a:tr h="370840">
                <a:tc gridSpan="2">
                  <a:txBody>
                    <a:bodyPr/>
                    <a:lstStyle/>
                    <a:p>
                      <a:pPr lvl="0"/>
                      <a:r>
                        <a:rPr lang="en-US" sz="2000" b="0" i="0" baseline="30000" dirty="0" err="1">
                          <a:latin typeface="Arial" panose="020B0604020202020204" pitchFamily="34" charset="0"/>
                          <a:cs typeface="Arial" panose="020B0604020202020204" pitchFamily="34" charset="0"/>
                        </a:rPr>
                        <a:t>a</a:t>
                      </a:r>
                      <a:r>
                        <a:rPr lang="en-US" sz="2000" b="0" i="0" dirty="0" err="1">
                          <a:latin typeface="Arial" panose="020B0604020202020204" pitchFamily="34" charset="0"/>
                          <a:cs typeface="Arial" panose="020B0604020202020204" pitchFamily="34" charset="0"/>
                        </a:rPr>
                        <a:t>Participants</a:t>
                      </a:r>
                      <a:r>
                        <a:rPr lang="en-US" sz="2000" b="0" i="0" dirty="0">
                          <a:latin typeface="Arial" panose="020B0604020202020204" pitchFamily="34" charset="0"/>
                          <a:cs typeface="Arial" panose="020B0604020202020204" pitchFamily="34" charset="0"/>
                        </a:rPr>
                        <a:t> could select all that applied.</a:t>
                      </a:r>
                    </a:p>
                    <a:p>
                      <a:pPr lvl="0"/>
                      <a:r>
                        <a:rPr lang="en-US" sz="2000" b="0" i="0" baseline="30000" dirty="0" err="1">
                          <a:latin typeface="Arial" panose="020B0604020202020204" pitchFamily="34" charset="0"/>
                          <a:cs typeface="Arial" panose="020B0604020202020204" pitchFamily="34" charset="0"/>
                        </a:rPr>
                        <a:t>b</a:t>
                      </a:r>
                      <a:r>
                        <a:rPr lang="en-US" sz="2000" b="0" i="0" dirty="0" err="1">
                          <a:latin typeface="Arial" panose="020B0604020202020204" pitchFamily="34" charset="0"/>
                          <a:cs typeface="Arial" panose="020B0604020202020204" pitchFamily="34" charset="0"/>
                        </a:rPr>
                        <a:t>Responses</a:t>
                      </a:r>
                      <a:r>
                        <a:rPr lang="en-US" sz="2000" b="0" i="0" dirty="0">
                          <a:latin typeface="Arial" panose="020B0604020202020204" pitchFamily="34" charset="0"/>
                          <a:cs typeface="Arial" panose="020B0604020202020204" pitchFamily="34" charset="0"/>
                        </a:rPr>
                        <a:t> included travel and mobile ultrasound companies, higher education institutions, and medical device companies.</a:t>
                      </a:r>
                    </a:p>
                  </a:txBody>
                  <a:tcP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hMerge="1">
                  <a:txBody>
                    <a:bodyPr/>
                    <a:lstStyle/>
                    <a:p>
                      <a:pPr algn="r"/>
                      <a:endParaRPr lang="en-US" sz="2400" b="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44715436"/>
                  </a:ext>
                </a:extLst>
              </a:tr>
            </a:tbl>
          </a:graphicData>
        </a:graphic>
      </p:graphicFrame>
      <p:grpSp>
        <p:nvGrpSpPr>
          <p:cNvPr id="23" name="Group 22">
            <a:extLst>
              <a:ext uri="{FF2B5EF4-FFF2-40B4-BE49-F238E27FC236}">
                <a16:creationId xmlns:a16="http://schemas.microsoft.com/office/drawing/2014/main" id="{D6FA7E41-19EB-76A0-A260-3B1B0F569C51}"/>
              </a:ext>
            </a:extLst>
          </p:cNvPr>
          <p:cNvGrpSpPr/>
          <p:nvPr/>
        </p:nvGrpSpPr>
        <p:grpSpPr>
          <a:xfrm>
            <a:off x="12996606" y="22909831"/>
            <a:ext cx="7255388" cy="6805894"/>
            <a:chOff x="12758544" y="21840794"/>
            <a:chExt cx="7255388" cy="6805894"/>
          </a:xfrm>
        </p:grpSpPr>
        <p:sp>
          <p:nvSpPr>
            <p:cNvPr id="16" name="Rectangle 13">
              <a:extLst>
                <a:ext uri="{FF2B5EF4-FFF2-40B4-BE49-F238E27FC236}">
                  <a16:creationId xmlns:a16="http://schemas.microsoft.com/office/drawing/2014/main" id="{70444E11-FA22-10D1-D683-7E4C3759F29A}"/>
                </a:ext>
              </a:extLst>
            </p:cNvPr>
            <p:cNvSpPr>
              <a:spLocks noChangeArrowheads="1"/>
            </p:cNvSpPr>
            <p:nvPr/>
          </p:nvSpPr>
          <p:spPr bwMode="auto">
            <a:xfrm>
              <a:off x="12773902" y="21840794"/>
              <a:ext cx="3484930" cy="2099580"/>
            </a:xfrm>
            <a:prstGeom prst="rect">
              <a:avLst/>
            </a:prstGeom>
            <a:solidFill>
              <a:srgbClr val="F26240"/>
            </a:solidFill>
            <a:ln w="19050">
              <a:solidFill>
                <a:schemeClr val="tx1"/>
              </a:solidFill>
              <a:miter lim="800000"/>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r>
                <a:rPr lang="en-US" altLang="en-US" dirty="0">
                  <a:latin typeface="Arial Black" panose="020B0A04020102020204" pitchFamily="34" charset="0"/>
                </a:rPr>
                <a:t>Disengagement</a:t>
              </a:r>
            </a:p>
            <a:p>
              <a:pPr algn="ctr"/>
              <a:r>
                <a:rPr lang="en-US" altLang="en-US" dirty="0">
                  <a:latin typeface="Arial Black" panose="020B0A04020102020204" pitchFamily="34" charset="0"/>
                </a:rPr>
                <a:t>(8 – 32)</a:t>
              </a:r>
            </a:p>
          </p:txBody>
        </p:sp>
        <p:sp>
          <p:nvSpPr>
            <p:cNvPr id="18" name="Rectangle 13">
              <a:extLst>
                <a:ext uri="{FF2B5EF4-FFF2-40B4-BE49-F238E27FC236}">
                  <a16:creationId xmlns:a16="http://schemas.microsoft.com/office/drawing/2014/main" id="{E0789846-C219-5DFD-510F-92B2F598BF01}"/>
                </a:ext>
              </a:extLst>
            </p:cNvPr>
            <p:cNvSpPr>
              <a:spLocks noChangeArrowheads="1"/>
            </p:cNvSpPr>
            <p:nvPr/>
          </p:nvSpPr>
          <p:spPr bwMode="auto">
            <a:xfrm>
              <a:off x="16484378" y="21840794"/>
              <a:ext cx="3484930" cy="2099580"/>
            </a:xfrm>
            <a:prstGeom prst="rect">
              <a:avLst/>
            </a:prstGeom>
            <a:solidFill>
              <a:srgbClr val="F6927A"/>
            </a:solidFill>
            <a:ln w="19050">
              <a:solidFill>
                <a:schemeClr val="tx1"/>
              </a:solidFill>
              <a:miter lim="800000"/>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r>
                <a:rPr lang="en-US" altLang="en-US" i="1" dirty="0">
                  <a:latin typeface="Arial Black" panose="020B0A04020102020204" pitchFamily="34" charset="0"/>
                </a:rPr>
                <a:t>M</a:t>
              </a:r>
              <a:r>
                <a:rPr lang="en-US" altLang="en-US" dirty="0">
                  <a:latin typeface="Arial Black" panose="020B0A04020102020204" pitchFamily="34" charset="0"/>
                </a:rPr>
                <a:t> = 20.5</a:t>
              </a:r>
            </a:p>
            <a:p>
              <a:pPr algn="ctr"/>
              <a:r>
                <a:rPr lang="en-US" altLang="en-US" dirty="0">
                  <a:latin typeface="Arial Black" panose="020B0A04020102020204" pitchFamily="34" charset="0"/>
                </a:rPr>
                <a:t>(</a:t>
              </a:r>
              <a:r>
                <a:rPr lang="en-US" altLang="en-US" i="1" dirty="0">
                  <a:latin typeface="Arial Black" panose="020B0A04020102020204" pitchFamily="34" charset="0"/>
                </a:rPr>
                <a:t>SD</a:t>
              </a:r>
              <a:r>
                <a:rPr lang="en-US" altLang="en-US" dirty="0">
                  <a:latin typeface="Arial Black" panose="020B0A04020102020204" pitchFamily="34" charset="0"/>
                </a:rPr>
                <a:t> = 3.9)</a:t>
              </a:r>
            </a:p>
            <a:p>
              <a:pPr algn="ctr"/>
              <a:r>
                <a:rPr lang="en-US" altLang="en-US" dirty="0">
                  <a:solidFill>
                    <a:srgbClr val="FF0000"/>
                  </a:solidFill>
                  <a:latin typeface="Arial Black" panose="020B0A04020102020204" pitchFamily="34" charset="0"/>
                </a:rPr>
                <a:t>Moderate</a:t>
              </a:r>
            </a:p>
          </p:txBody>
        </p:sp>
        <p:sp>
          <p:nvSpPr>
            <p:cNvPr id="19" name="Rectangle 13">
              <a:extLst>
                <a:ext uri="{FF2B5EF4-FFF2-40B4-BE49-F238E27FC236}">
                  <a16:creationId xmlns:a16="http://schemas.microsoft.com/office/drawing/2014/main" id="{86BBFEBC-9A1F-48F1-7CE9-C934FD61E8DF}"/>
                </a:ext>
              </a:extLst>
            </p:cNvPr>
            <p:cNvSpPr>
              <a:spLocks noChangeArrowheads="1"/>
            </p:cNvSpPr>
            <p:nvPr/>
          </p:nvSpPr>
          <p:spPr bwMode="auto">
            <a:xfrm>
              <a:off x="12773902" y="24193951"/>
              <a:ext cx="3484930" cy="2099580"/>
            </a:xfrm>
            <a:prstGeom prst="rect">
              <a:avLst/>
            </a:prstGeom>
            <a:solidFill>
              <a:srgbClr val="C5B38C"/>
            </a:solidFill>
            <a:ln w="19050">
              <a:solidFill>
                <a:schemeClr val="tx1"/>
              </a:solidFill>
              <a:miter lim="800000"/>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r>
                <a:rPr lang="en-US" altLang="en-US" dirty="0">
                  <a:latin typeface="Arial Black" panose="020B0A04020102020204" pitchFamily="34" charset="0"/>
                </a:rPr>
                <a:t>Emotional</a:t>
              </a:r>
            </a:p>
            <a:p>
              <a:pPr algn="ctr"/>
              <a:r>
                <a:rPr lang="en-US" altLang="en-US" dirty="0">
                  <a:latin typeface="Arial Black" panose="020B0A04020102020204" pitchFamily="34" charset="0"/>
                </a:rPr>
                <a:t>Exhaustion</a:t>
              </a:r>
            </a:p>
            <a:p>
              <a:pPr algn="ctr"/>
              <a:r>
                <a:rPr lang="en-US" altLang="en-US" dirty="0">
                  <a:latin typeface="Arial Black" panose="020B0A04020102020204" pitchFamily="34" charset="0"/>
                </a:rPr>
                <a:t>(8 – 32)</a:t>
              </a:r>
            </a:p>
          </p:txBody>
        </p:sp>
        <p:sp>
          <p:nvSpPr>
            <p:cNvPr id="20" name="Rectangle 13">
              <a:extLst>
                <a:ext uri="{FF2B5EF4-FFF2-40B4-BE49-F238E27FC236}">
                  <a16:creationId xmlns:a16="http://schemas.microsoft.com/office/drawing/2014/main" id="{BC6E10E1-8295-72F6-28B4-48D8C26CC02E}"/>
                </a:ext>
              </a:extLst>
            </p:cNvPr>
            <p:cNvSpPr>
              <a:spLocks noChangeArrowheads="1"/>
            </p:cNvSpPr>
            <p:nvPr/>
          </p:nvSpPr>
          <p:spPr bwMode="auto">
            <a:xfrm>
              <a:off x="16484378" y="24193951"/>
              <a:ext cx="3484930" cy="2099580"/>
            </a:xfrm>
            <a:prstGeom prst="rect">
              <a:avLst/>
            </a:prstGeom>
            <a:solidFill>
              <a:srgbClr val="D8CCB2"/>
            </a:solidFill>
            <a:ln w="19050">
              <a:solidFill>
                <a:schemeClr val="tx1"/>
              </a:solidFill>
              <a:miter lim="800000"/>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r>
                <a:rPr lang="en-US" altLang="en-US" i="1" dirty="0">
                  <a:latin typeface="Arial Black" panose="020B0A04020102020204" pitchFamily="34" charset="0"/>
                </a:rPr>
                <a:t>M</a:t>
              </a:r>
              <a:r>
                <a:rPr lang="en-US" altLang="en-US" dirty="0">
                  <a:latin typeface="Arial Black" panose="020B0A04020102020204" pitchFamily="34" charset="0"/>
                </a:rPr>
                <a:t> = 22.6</a:t>
              </a:r>
            </a:p>
            <a:p>
              <a:pPr algn="ctr"/>
              <a:r>
                <a:rPr lang="en-US" altLang="en-US" dirty="0">
                  <a:latin typeface="Arial Black" panose="020B0A04020102020204" pitchFamily="34" charset="0"/>
                </a:rPr>
                <a:t>(</a:t>
              </a:r>
              <a:r>
                <a:rPr lang="en-US" altLang="en-US" i="1" dirty="0">
                  <a:latin typeface="Arial Black" panose="020B0A04020102020204" pitchFamily="34" charset="0"/>
                </a:rPr>
                <a:t>SD</a:t>
              </a:r>
              <a:r>
                <a:rPr lang="en-US" altLang="en-US" dirty="0">
                  <a:latin typeface="Arial Black" panose="020B0A04020102020204" pitchFamily="34" charset="0"/>
                </a:rPr>
                <a:t> = 3.9)</a:t>
              </a:r>
            </a:p>
            <a:p>
              <a:pPr algn="ctr"/>
              <a:r>
                <a:rPr lang="en-US" altLang="en-US" dirty="0">
                  <a:solidFill>
                    <a:srgbClr val="FF0000"/>
                  </a:solidFill>
                  <a:latin typeface="Arial Black" panose="020B0A04020102020204" pitchFamily="34" charset="0"/>
                </a:rPr>
                <a:t>Moderate</a:t>
              </a:r>
            </a:p>
          </p:txBody>
        </p:sp>
        <p:sp>
          <p:nvSpPr>
            <p:cNvPr id="21" name="Rectangle 13">
              <a:extLst>
                <a:ext uri="{FF2B5EF4-FFF2-40B4-BE49-F238E27FC236}">
                  <a16:creationId xmlns:a16="http://schemas.microsoft.com/office/drawing/2014/main" id="{9C94537E-133A-77D9-2CFD-F467FFA5BCFC}"/>
                </a:ext>
              </a:extLst>
            </p:cNvPr>
            <p:cNvSpPr>
              <a:spLocks noChangeArrowheads="1"/>
            </p:cNvSpPr>
            <p:nvPr/>
          </p:nvSpPr>
          <p:spPr bwMode="auto">
            <a:xfrm>
              <a:off x="12758544" y="26547108"/>
              <a:ext cx="3484930" cy="2099580"/>
            </a:xfrm>
            <a:prstGeom prst="rect">
              <a:avLst/>
            </a:prstGeom>
            <a:solidFill>
              <a:srgbClr val="D0D0CE"/>
            </a:solidFill>
            <a:ln w="19050">
              <a:solidFill>
                <a:schemeClr val="tx1"/>
              </a:solidFill>
              <a:miter lim="800000"/>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r>
                <a:rPr lang="en-US" altLang="en-US" dirty="0">
                  <a:latin typeface="Arial Black" panose="020B0A04020102020204" pitchFamily="34" charset="0"/>
                </a:rPr>
                <a:t>Total Burnout</a:t>
              </a:r>
            </a:p>
            <a:p>
              <a:pPr algn="ctr"/>
              <a:r>
                <a:rPr lang="en-US" altLang="en-US" dirty="0">
                  <a:latin typeface="Arial Black" panose="020B0A04020102020204" pitchFamily="34" charset="0"/>
                </a:rPr>
                <a:t>(16 – 64)</a:t>
              </a:r>
            </a:p>
          </p:txBody>
        </p:sp>
        <p:sp>
          <p:nvSpPr>
            <p:cNvPr id="22" name="Rectangle 13">
              <a:extLst>
                <a:ext uri="{FF2B5EF4-FFF2-40B4-BE49-F238E27FC236}">
                  <a16:creationId xmlns:a16="http://schemas.microsoft.com/office/drawing/2014/main" id="{E7A5D5D0-609D-52CB-4EBC-0188AE26B8FA}"/>
                </a:ext>
              </a:extLst>
            </p:cNvPr>
            <p:cNvSpPr>
              <a:spLocks noChangeArrowheads="1"/>
            </p:cNvSpPr>
            <p:nvPr/>
          </p:nvSpPr>
          <p:spPr bwMode="auto">
            <a:xfrm>
              <a:off x="16529002" y="26547108"/>
              <a:ext cx="3484930" cy="2099580"/>
            </a:xfrm>
            <a:prstGeom prst="rect">
              <a:avLst/>
            </a:prstGeom>
            <a:solidFill>
              <a:srgbClr val="E5E5E3"/>
            </a:solidFill>
            <a:ln w="19050">
              <a:solidFill>
                <a:schemeClr val="tx1"/>
              </a:solidFill>
              <a:miter lim="800000"/>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lgn="ctr"/>
              <a:r>
                <a:rPr lang="en-US" altLang="en-US" i="1" dirty="0">
                  <a:latin typeface="Arial Black" panose="020B0A04020102020204" pitchFamily="34" charset="0"/>
                </a:rPr>
                <a:t>M</a:t>
              </a:r>
              <a:r>
                <a:rPr lang="en-US" altLang="en-US" dirty="0">
                  <a:latin typeface="Arial Black" panose="020B0A04020102020204" pitchFamily="34" charset="0"/>
                </a:rPr>
                <a:t> = 43.1</a:t>
              </a:r>
            </a:p>
            <a:p>
              <a:pPr algn="ctr"/>
              <a:r>
                <a:rPr lang="en-US" altLang="en-US" dirty="0">
                  <a:latin typeface="Arial Black" panose="020B0A04020102020204" pitchFamily="34" charset="0"/>
                </a:rPr>
                <a:t>(</a:t>
              </a:r>
              <a:r>
                <a:rPr lang="en-US" altLang="en-US" i="1" dirty="0">
                  <a:latin typeface="Arial Black" panose="020B0A04020102020204" pitchFamily="34" charset="0"/>
                </a:rPr>
                <a:t>SD</a:t>
              </a:r>
              <a:r>
                <a:rPr lang="en-US" altLang="en-US" dirty="0">
                  <a:latin typeface="Arial Black" panose="020B0A04020102020204" pitchFamily="34" charset="0"/>
                </a:rPr>
                <a:t> = 7.0)</a:t>
              </a:r>
            </a:p>
            <a:p>
              <a:pPr algn="ctr"/>
              <a:r>
                <a:rPr lang="en-US" altLang="en-US" i="1" dirty="0">
                  <a:latin typeface="Arial Black" panose="020B0A04020102020204" pitchFamily="34" charset="0"/>
                </a:rPr>
                <a:t>Min </a:t>
              </a:r>
              <a:r>
                <a:rPr lang="en-US" altLang="en-US" dirty="0">
                  <a:latin typeface="Arial Black" panose="020B0A04020102020204" pitchFamily="34" charset="0"/>
                </a:rPr>
                <a:t>= 17; </a:t>
              </a:r>
              <a:r>
                <a:rPr lang="en-US" altLang="en-US" i="1" dirty="0">
                  <a:latin typeface="Arial Black" panose="020B0A04020102020204" pitchFamily="34" charset="0"/>
                </a:rPr>
                <a:t>Max </a:t>
              </a:r>
              <a:r>
                <a:rPr lang="en-US" altLang="en-US" dirty="0">
                  <a:latin typeface="Arial Black" panose="020B0A04020102020204" pitchFamily="34" charset="0"/>
                </a:rPr>
                <a:t>= 64</a:t>
              </a:r>
            </a:p>
            <a:p>
              <a:pPr algn="ctr"/>
              <a:r>
                <a:rPr lang="en-US" altLang="en-US" dirty="0">
                  <a:solidFill>
                    <a:srgbClr val="FF0000"/>
                  </a:solidFill>
                  <a:latin typeface="Arial Black" panose="020B0A04020102020204" pitchFamily="34" charset="0"/>
                </a:rPr>
                <a:t>Moderate</a:t>
              </a:r>
            </a:p>
          </p:txBody>
        </p:sp>
      </p:grpSp>
      <p:sp>
        <p:nvSpPr>
          <p:cNvPr id="24" name="Text Box 10">
            <a:extLst>
              <a:ext uri="{FF2B5EF4-FFF2-40B4-BE49-F238E27FC236}">
                <a16:creationId xmlns:a16="http://schemas.microsoft.com/office/drawing/2014/main" id="{67ABB15B-558A-7E00-0903-6C875C647874}"/>
              </a:ext>
            </a:extLst>
          </p:cNvPr>
          <p:cNvSpPr txBox="1">
            <a:spLocks noChangeArrowheads="1"/>
          </p:cNvSpPr>
          <p:nvPr/>
        </p:nvSpPr>
        <p:spPr bwMode="auto">
          <a:xfrm>
            <a:off x="12462671" y="30221433"/>
            <a:ext cx="8519315" cy="1231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15400">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spcBef>
                <a:spcPct val="20000"/>
              </a:spcBef>
              <a:buChar char="–"/>
              <a:defRPr sz="133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11500">
                <a:solidFill>
                  <a:schemeClr val="tx1"/>
                </a:solidFill>
                <a:latin typeface="Arial" panose="020B0604020202020204" pitchFamily="34" charset="0"/>
                <a:ea typeface="MS PGothic" panose="020B0600070205080204" pitchFamily="34" charset="-128"/>
                <a:cs typeface="Geneva" charset="0"/>
              </a:defRPr>
            </a:lvl3pPr>
            <a:lvl4pPr marL="1600200" indent="-228600">
              <a:spcBef>
                <a:spcPct val="20000"/>
              </a:spcBef>
              <a:buChar char="–"/>
              <a:defRPr sz="9600">
                <a:solidFill>
                  <a:schemeClr val="tx1"/>
                </a:solidFill>
                <a:latin typeface="Arial" panose="020B0604020202020204" pitchFamily="34" charset="0"/>
                <a:ea typeface="Geneva" charset="0"/>
                <a:cs typeface="Geneva" charset="0"/>
              </a:defRPr>
            </a:lvl4pPr>
            <a:lvl5pPr marL="2057400" indent="-228600">
              <a:spcBef>
                <a:spcPct val="20000"/>
              </a:spcBef>
              <a:buChar char="»"/>
              <a:defRPr sz="9600">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20000"/>
              </a:spcBef>
              <a:spcAft>
                <a:spcPct val="0"/>
              </a:spcAft>
              <a:buChar char="»"/>
              <a:defRPr sz="9600">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20000"/>
              </a:spcBef>
              <a:spcAft>
                <a:spcPct val="0"/>
              </a:spcAft>
              <a:buChar char="»"/>
              <a:defRPr sz="9600">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20000"/>
              </a:spcBef>
              <a:spcAft>
                <a:spcPct val="0"/>
              </a:spcAft>
              <a:buChar char="»"/>
              <a:defRPr sz="9600">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20000"/>
              </a:spcBef>
              <a:spcAft>
                <a:spcPct val="0"/>
              </a:spcAft>
              <a:buChar char="»"/>
              <a:defRPr sz="9600">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pPr>
              <a:spcBef>
                <a:spcPct val="50000"/>
              </a:spcBef>
              <a:buFontTx/>
              <a:buNone/>
            </a:pPr>
            <a:r>
              <a:rPr lang="en-US" altLang="en-US" sz="2000" dirty="0"/>
              <a:t>Fig. 1  Burnout Scoring. The OBI uses a 4-point Likert-type scale ranging from 1 (</a:t>
            </a:r>
            <a:r>
              <a:rPr lang="en-US" altLang="en-US" sz="2000" i="1" dirty="0"/>
              <a:t>strongly agree</a:t>
            </a:r>
            <a:r>
              <a:rPr lang="en-US" altLang="en-US" sz="2000" dirty="0"/>
              <a:t>) to 4 (</a:t>
            </a:r>
            <a:r>
              <a:rPr lang="en-US" altLang="en-US" sz="2000" i="1" dirty="0"/>
              <a:t>strongly disagree</a:t>
            </a:r>
            <a:r>
              <a:rPr lang="en-US" altLang="en-US" sz="2000" dirty="0"/>
              <a:t>). Potential scores on each subscale range from 8 to 32 with the total potential OBI score ranging from 16 to 64. Higher scores indicate higher levels of burnout.</a:t>
            </a:r>
            <a:endParaRPr lang="en-US" altLang="en-US" sz="3200" dirty="0"/>
          </a:p>
        </p:txBody>
      </p:sp>
      <p:sp>
        <p:nvSpPr>
          <p:cNvPr id="25" name="Rectangle 24">
            <a:extLst>
              <a:ext uri="{FF2B5EF4-FFF2-40B4-BE49-F238E27FC236}">
                <a16:creationId xmlns:a16="http://schemas.microsoft.com/office/drawing/2014/main" id="{728F7DDA-9E64-9868-0159-786B7D27DE9B}"/>
              </a:ext>
            </a:extLst>
          </p:cNvPr>
          <p:cNvSpPr/>
          <p:nvPr/>
        </p:nvSpPr>
        <p:spPr bwMode="auto">
          <a:xfrm>
            <a:off x="12074852" y="22278147"/>
            <a:ext cx="9127472" cy="9687170"/>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pic>
        <p:nvPicPr>
          <p:cNvPr id="30" name="Picture 29">
            <a:extLst>
              <a:ext uri="{FF2B5EF4-FFF2-40B4-BE49-F238E27FC236}">
                <a16:creationId xmlns:a16="http://schemas.microsoft.com/office/drawing/2014/main" id="{3382501E-7CB3-2D49-B6EF-6C38DD5D404E}"/>
              </a:ext>
            </a:extLst>
          </p:cNvPr>
          <p:cNvPicPr>
            <a:picLocks noChangeAspect="1"/>
          </p:cNvPicPr>
          <p:nvPr/>
        </p:nvPicPr>
        <p:blipFill>
          <a:blip r:embed="rId2"/>
          <a:stretch>
            <a:fillRect/>
          </a:stretch>
        </p:blipFill>
        <p:spPr>
          <a:xfrm>
            <a:off x="23315436" y="6221181"/>
            <a:ext cx="8233820" cy="8261267"/>
          </a:xfrm>
          <a:prstGeom prst="rect">
            <a:avLst/>
          </a:prstGeom>
        </p:spPr>
      </p:pic>
      <p:sp>
        <p:nvSpPr>
          <p:cNvPr id="31" name="Rectangle 30">
            <a:extLst>
              <a:ext uri="{FF2B5EF4-FFF2-40B4-BE49-F238E27FC236}">
                <a16:creationId xmlns:a16="http://schemas.microsoft.com/office/drawing/2014/main" id="{FA1B3F23-8D2F-D762-4AB2-405CA75F143A}"/>
              </a:ext>
            </a:extLst>
          </p:cNvPr>
          <p:cNvSpPr/>
          <p:nvPr/>
        </p:nvSpPr>
        <p:spPr bwMode="auto">
          <a:xfrm>
            <a:off x="22625876" y="5508230"/>
            <a:ext cx="9378117" cy="10398520"/>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32" name="Text Box 10">
            <a:extLst>
              <a:ext uri="{FF2B5EF4-FFF2-40B4-BE49-F238E27FC236}">
                <a16:creationId xmlns:a16="http://schemas.microsoft.com/office/drawing/2014/main" id="{F3C7B26A-1205-7497-50EA-1C1D2742AC44}"/>
              </a:ext>
            </a:extLst>
          </p:cNvPr>
          <p:cNvSpPr txBox="1">
            <a:spLocks noChangeArrowheads="1"/>
          </p:cNvSpPr>
          <p:nvPr/>
        </p:nvSpPr>
        <p:spPr bwMode="auto">
          <a:xfrm>
            <a:off x="23103287" y="14867002"/>
            <a:ext cx="8519315"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15400">
                <a:solidFill>
                  <a:schemeClr val="tx1"/>
                </a:solidFill>
                <a:latin typeface="Arial" panose="020B0604020202020204" pitchFamily="34" charset="0"/>
                <a:ea typeface="MS PGothic" panose="020B0600070205080204" pitchFamily="34" charset="-128"/>
                <a:cs typeface="MS PGothic" panose="020B0600070205080204" pitchFamily="34" charset="-128"/>
              </a:defRPr>
            </a:lvl1pPr>
            <a:lvl2pPr marL="742950" indent="-285750">
              <a:spcBef>
                <a:spcPct val="20000"/>
              </a:spcBef>
              <a:buChar char="–"/>
              <a:defRPr sz="133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11500">
                <a:solidFill>
                  <a:schemeClr val="tx1"/>
                </a:solidFill>
                <a:latin typeface="Arial" panose="020B0604020202020204" pitchFamily="34" charset="0"/>
                <a:ea typeface="MS PGothic" panose="020B0600070205080204" pitchFamily="34" charset="-128"/>
                <a:cs typeface="Geneva" charset="0"/>
              </a:defRPr>
            </a:lvl3pPr>
            <a:lvl4pPr marL="1600200" indent="-228600">
              <a:spcBef>
                <a:spcPct val="20000"/>
              </a:spcBef>
              <a:buChar char="–"/>
              <a:defRPr sz="9600">
                <a:solidFill>
                  <a:schemeClr val="tx1"/>
                </a:solidFill>
                <a:latin typeface="Arial" panose="020B0604020202020204" pitchFamily="34" charset="0"/>
                <a:ea typeface="Geneva" charset="0"/>
                <a:cs typeface="Geneva" charset="0"/>
              </a:defRPr>
            </a:lvl4pPr>
            <a:lvl5pPr marL="2057400" indent="-228600">
              <a:spcBef>
                <a:spcPct val="20000"/>
              </a:spcBef>
              <a:buChar char="»"/>
              <a:defRPr sz="9600">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eaLnBrk="0" fontAlgn="base" hangingPunct="0">
              <a:spcBef>
                <a:spcPct val="20000"/>
              </a:spcBef>
              <a:spcAft>
                <a:spcPct val="0"/>
              </a:spcAft>
              <a:buChar char="»"/>
              <a:defRPr sz="9600">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eaLnBrk="0" fontAlgn="base" hangingPunct="0">
              <a:spcBef>
                <a:spcPct val="20000"/>
              </a:spcBef>
              <a:spcAft>
                <a:spcPct val="0"/>
              </a:spcAft>
              <a:buChar char="»"/>
              <a:defRPr sz="9600">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eaLnBrk="0" fontAlgn="base" hangingPunct="0">
              <a:spcBef>
                <a:spcPct val="20000"/>
              </a:spcBef>
              <a:spcAft>
                <a:spcPct val="0"/>
              </a:spcAft>
              <a:buChar char="»"/>
              <a:defRPr sz="9600">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eaLnBrk="0" fontAlgn="base" hangingPunct="0">
              <a:spcBef>
                <a:spcPct val="20000"/>
              </a:spcBef>
              <a:spcAft>
                <a:spcPct val="0"/>
              </a:spcAft>
              <a:buChar char="»"/>
              <a:defRPr sz="9600">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pPr>
              <a:spcBef>
                <a:spcPct val="50000"/>
              </a:spcBef>
              <a:buFontTx/>
              <a:buNone/>
            </a:pPr>
            <a:r>
              <a:rPr lang="en-US" altLang="en-US" sz="2000" dirty="0"/>
              <a:t>Fig. 2  A diagram from IBM’s SPSS of the pairwise statistical comparisons of sonographers’ hours worked per week (significant findings are in yellow).</a:t>
            </a:r>
            <a:endParaRPr lang="en-US" altLang="en-US" sz="3200" dirty="0"/>
          </a:p>
        </p:txBody>
      </p:sp>
      <p:sp>
        <p:nvSpPr>
          <p:cNvPr id="34" name="TextBox 33">
            <a:extLst>
              <a:ext uri="{FF2B5EF4-FFF2-40B4-BE49-F238E27FC236}">
                <a16:creationId xmlns:a16="http://schemas.microsoft.com/office/drawing/2014/main" id="{616FF7C2-8BAD-A440-96FC-2C2272AC6BB1}"/>
              </a:ext>
            </a:extLst>
          </p:cNvPr>
          <p:cNvSpPr txBox="1"/>
          <p:nvPr/>
        </p:nvSpPr>
        <p:spPr>
          <a:xfrm>
            <a:off x="22625876" y="16987148"/>
            <a:ext cx="9401165" cy="15327273"/>
          </a:xfrm>
          <a:prstGeom prst="rect">
            <a:avLst/>
          </a:prstGeom>
          <a:noFill/>
        </p:spPr>
        <p:txBody>
          <a:bodyPr wrap="square">
            <a:spAutoFit/>
          </a:bodyPr>
          <a:lstStyle/>
          <a:p>
            <a:pPr algn="l"/>
            <a:r>
              <a:rPr lang="en-US" sz="3000" b="0" i="0" u="none" strike="noStrike" baseline="0" dirty="0">
                <a:cs typeface="Arial" panose="020B0604020202020204" pitchFamily="34" charset="0"/>
              </a:rPr>
              <a:t>A Kruskal-Wallis </a:t>
            </a:r>
            <a:r>
              <a:rPr lang="en-US" sz="3000" b="0" i="1" u="none" strike="noStrike" baseline="0" dirty="0">
                <a:cs typeface="Arial" panose="020B0604020202020204" pitchFamily="34" charset="0"/>
              </a:rPr>
              <a:t>H </a:t>
            </a:r>
            <a:r>
              <a:rPr lang="en-US" sz="3000" b="0" i="0" u="none" strike="noStrike" baseline="0" dirty="0">
                <a:cs typeface="Arial" panose="020B0604020202020204" pitchFamily="34" charset="0"/>
              </a:rPr>
              <a:t>statistical test did not detect a significant difference between sex and burnout score: </a:t>
            </a:r>
            <a:r>
              <a:rPr lang="en-US" sz="3000" b="0" i="1" u="none" strike="noStrike" baseline="0" dirty="0">
                <a:cs typeface="Arial" panose="020B0604020202020204" pitchFamily="34" charset="0"/>
              </a:rPr>
              <a:t>X</a:t>
            </a:r>
            <a:r>
              <a:rPr lang="en-US" sz="3000" b="0" i="0" u="none" strike="noStrike" baseline="30000" dirty="0">
                <a:cs typeface="Arial" panose="020B0604020202020204" pitchFamily="34" charset="0"/>
              </a:rPr>
              <a:t>2</a:t>
            </a:r>
            <a:r>
              <a:rPr lang="en-US" sz="3000" b="0" i="0" u="none" strike="noStrike" baseline="0" dirty="0">
                <a:cs typeface="Arial" panose="020B0604020202020204" pitchFamily="34" charset="0"/>
              </a:rPr>
              <a:t>(2) = .8, </a:t>
            </a:r>
            <a:r>
              <a:rPr lang="en-US" sz="3000" b="0" i="1" u="none" strike="noStrike" baseline="0" dirty="0">
                <a:cs typeface="Arial" panose="020B0604020202020204" pitchFamily="34" charset="0"/>
              </a:rPr>
              <a:t>P </a:t>
            </a:r>
            <a:r>
              <a:rPr lang="en-US" sz="3000" b="0" i="0" u="none" strike="noStrike" baseline="0" dirty="0">
                <a:cs typeface="Arial" panose="020B0604020202020204" pitchFamily="34" charset="0"/>
              </a:rPr>
              <a:t>= .671. However, a second Kruskal-Wallis </a:t>
            </a:r>
            <a:r>
              <a:rPr lang="en-US" sz="3000" b="0" i="1" u="none" strike="noStrike" baseline="0" dirty="0">
                <a:cs typeface="Arial" panose="020B0604020202020204" pitchFamily="34" charset="0"/>
              </a:rPr>
              <a:t>H </a:t>
            </a:r>
            <a:r>
              <a:rPr lang="en-US" sz="3000" b="0" i="0" u="none" strike="noStrike" baseline="0" dirty="0">
                <a:cs typeface="Arial" panose="020B0604020202020204" pitchFamily="34" charset="0"/>
              </a:rPr>
              <a:t>statistic showed a significant difference between hours worked per week and burnout score: </a:t>
            </a:r>
            <a:r>
              <a:rPr lang="en-US" sz="3000" b="0" i="1" u="none" strike="noStrike" baseline="0" dirty="0">
                <a:cs typeface="Arial" panose="020B0604020202020204" pitchFamily="34" charset="0"/>
              </a:rPr>
              <a:t>X</a:t>
            </a:r>
            <a:r>
              <a:rPr lang="en-US" sz="3000" b="0" i="0" u="none" strike="noStrike" baseline="30000" dirty="0">
                <a:cs typeface="Arial" panose="020B0604020202020204" pitchFamily="34" charset="0"/>
              </a:rPr>
              <a:t>2</a:t>
            </a:r>
            <a:r>
              <a:rPr lang="en-US" sz="3000" b="0" i="0" u="none" strike="noStrike" baseline="0" dirty="0">
                <a:cs typeface="Arial" panose="020B0604020202020204" pitchFamily="34" charset="0"/>
              </a:rPr>
              <a:t>(4) = 32.2, </a:t>
            </a:r>
            <a:r>
              <a:rPr lang="en-US" sz="3000" b="0" i="1" u="none" strike="noStrike" baseline="0" dirty="0">
                <a:cs typeface="Arial" panose="020B0604020202020204" pitchFamily="34" charset="0"/>
              </a:rPr>
              <a:t>P </a:t>
            </a:r>
            <a:r>
              <a:rPr lang="en-US" sz="3000" b="0" i="0" u="none" strike="noStrike" baseline="0" dirty="0">
                <a:cs typeface="Arial" panose="020B0604020202020204" pitchFamily="34" charset="0"/>
              </a:rPr>
              <a:t>&lt; .001. </a:t>
            </a:r>
          </a:p>
          <a:p>
            <a:pPr algn="l"/>
            <a:endParaRPr lang="en-US" sz="3000" dirty="0">
              <a:cs typeface="Arial" panose="020B0604020202020204" pitchFamily="34" charset="0"/>
            </a:endParaRPr>
          </a:p>
          <a:p>
            <a:pPr algn="l"/>
            <a:r>
              <a:rPr lang="en-US" sz="3000" b="0" i="0" u="none" strike="noStrike" baseline="0" dirty="0">
                <a:cs typeface="Arial" panose="020B0604020202020204" pitchFamily="34" charset="0"/>
              </a:rPr>
              <a:t>Post hoc testing revealed significantly higher burnout scores among sonographers who worked 41 hours or</a:t>
            </a:r>
          </a:p>
          <a:p>
            <a:pPr algn="l"/>
            <a:r>
              <a:rPr lang="en-US" sz="3000" b="0" i="0" u="none" strike="noStrike" baseline="0" dirty="0">
                <a:cs typeface="Arial" panose="020B0604020202020204" pitchFamily="34" charset="0"/>
              </a:rPr>
              <a:t>more per week compared with those who worked 24</a:t>
            </a:r>
          </a:p>
          <a:p>
            <a:pPr algn="l"/>
            <a:r>
              <a:rPr lang="en-US" sz="3000" b="0" i="0" u="none" strike="noStrike" baseline="0" dirty="0">
                <a:cs typeface="Arial" panose="020B0604020202020204" pitchFamily="34" charset="0"/>
              </a:rPr>
              <a:t>hours or less (</a:t>
            </a:r>
            <a:r>
              <a:rPr lang="en-US" sz="3000" b="0" i="1" u="none" strike="noStrike" baseline="0" dirty="0">
                <a:cs typeface="Arial" panose="020B0604020202020204" pitchFamily="34" charset="0"/>
              </a:rPr>
              <a:t>P </a:t>
            </a:r>
            <a:r>
              <a:rPr lang="en-US" sz="3000" b="0" i="0" u="none" strike="noStrike" baseline="0" dirty="0">
                <a:cs typeface="Arial" panose="020B0604020202020204" pitchFamily="34" charset="0"/>
              </a:rPr>
              <a:t>&lt; .001) and those who worked between 25 and 32 hours (</a:t>
            </a:r>
            <a:r>
              <a:rPr lang="en-US" sz="3000" b="0" i="1" u="none" strike="noStrike" baseline="0" dirty="0">
                <a:cs typeface="Arial" panose="020B0604020202020204" pitchFamily="34" charset="0"/>
              </a:rPr>
              <a:t>P </a:t>
            </a:r>
            <a:r>
              <a:rPr lang="en-US" sz="3000" b="0" i="0" u="none" strike="noStrike" baseline="0" dirty="0">
                <a:cs typeface="Arial" panose="020B0604020202020204" pitchFamily="34" charset="0"/>
              </a:rPr>
              <a:t>= .001). Sonographers who worked between 37 and 40 hours per week had significantly higher burnout scores than those who worked between 25 and 32 hours per week (</a:t>
            </a:r>
            <a:r>
              <a:rPr lang="en-US" sz="3000" b="0" i="1" u="none" strike="noStrike" baseline="0" dirty="0">
                <a:cs typeface="Arial" panose="020B0604020202020204" pitchFamily="34" charset="0"/>
              </a:rPr>
              <a:t>P </a:t>
            </a:r>
            <a:r>
              <a:rPr lang="en-US" sz="3000" b="0" i="0" u="none" strike="noStrike" baseline="0" dirty="0">
                <a:cs typeface="Arial" panose="020B0604020202020204" pitchFamily="34" charset="0"/>
              </a:rPr>
              <a:t>= .041) and those who worked 24 hours or less (</a:t>
            </a:r>
            <a:r>
              <a:rPr lang="en-US" sz="3000" b="0" i="1" u="none" strike="noStrike" baseline="0" dirty="0">
                <a:cs typeface="Arial" panose="020B0604020202020204" pitchFamily="34" charset="0"/>
              </a:rPr>
              <a:t>P </a:t>
            </a:r>
            <a:r>
              <a:rPr lang="en-US" sz="3000" b="0" i="0" u="none" strike="noStrike" baseline="0" dirty="0">
                <a:cs typeface="Arial" panose="020B0604020202020204" pitchFamily="34" charset="0"/>
              </a:rPr>
              <a:t>= .003). Finally, sonographers who worked 33 to 36 hours per week had significantly higher burnout scores than those who worked 25 to 32 hours per week (</a:t>
            </a:r>
            <a:r>
              <a:rPr lang="en-US" sz="3000" b="0" i="1" u="none" strike="noStrike" baseline="0" dirty="0">
                <a:cs typeface="Arial" panose="020B0604020202020204" pitchFamily="34" charset="0"/>
              </a:rPr>
              <a:t>P </a:t>
            </a:r>
            <a:r>
              <a:rPr lang="en-US" sz="3000" b="0" i="0" u="none" strike="noStrike" baseline="0" dirty="0">
                <a:cs typeface="Arial" panose="020B0604020202020204" pitchFamily="34" charset="0"/>
              </a:rPr>
              <a:t>= .016) and those who worked 24 hours or less (</a:t>
            </a:r>
            <a:r>
              <a:rPr lang="en-US" sz="3000" b="0" i="1" u="none" strike="noStrike" baseline="0" dirty="0">
                <a:cs typeface="Arial" panose="020B0604020202020204" pitchFamily="34" charset="0"/>
              </a:rPr>
              <a:t>P </a:t>
            </a:r>
            <a:r>
              <a:rPr lang="en-US" sz="3000" b="0" i="0" u="none" strike="noStrike" baseline="0" dirty="0">
                <a:cs typeface="Arial" panose="020B0604020202020204" pitchFamily="34" charset="0"/>
              </a:rPr>
              <a:t>= .001</a:t>
            </a:r>
            <a:r>
              <a:rPr lang="en-US" sz="3000" dirty="0">
                <a:cs typeface="Arial" panose="020B0604020202020204" pitchFamily="34" charset="0"/>
              </a:rPr>
              <a:t>)</a:t>
            </a:r>
            <a:r>
              <a:rPr lang="en-US" sz="3000" b="0" i="0" u="none" strike="noStrike" baseline="0" dirty="0">
                <a:cs typeface="Arial" panose="020B0604020202020204" pitchFamily="34" charset="0"/>
              </a:rPr>
              <a:t>.</a:t>
            </a:r>
          </a:p>
          <a:p>
            <a:pPr algn="l"/>
            <a:endParaRPr lang="en-US" sz="3000" dirty="0">
              <a:cs typeface="Arial" panose="020B0604020202020204" pitchFamily="34" charset="0"/>
            </a:endParaRPr>
          </a:p>
          <a:p>
            <a:pPr algn="l"/>
            <a:r>
              <a:rPr lang="en-US" sz="3000" dirty="0">
                <a:cs typeface="Arial" panose="020B0604020202020204" pitchFamily="34" charset="0"/>
              </a:rPr>
              <a:t>When respondents were asked to provide the likelihood of leaving the profession as a sonographer, 222 (24.3%) answered </a:t>
            </a:r>
            <a:r>
              <a:rPr lang="en-US" sz="3000" i="1" dirty="0">
                <a:cs typeface="Arial" panose="020B0604020202020204" pitchFamily="34" charset="0"/>
              </a:rPr>
              <a:t>strongly agree</a:t>
            </a:r>
            <a:r>
              <a:rPr lang="en-US" sz="3000" dirty="0">
                <a:cs typeface="Arial" panose="020B0604020202020204" pitchFamily="34" charset="0"/>
              </a:rPr>
              <a:t>, 400 (43.8%) answered </a:t>
            </a:r>
            <a:r>
              <a:rPr lang="en-US" sz="3000" i="1" dirty="0">
                <a:cs typeface="Arial" panose="020B0604020202020204" pitchFamily="34" charset="0"/>
              </a:rPr>
              <a:t>agree</a:t>
            </a:r>
            <a:r>
              <a:rPr lang="en-US" sz="3000" dirty="0">
                <a:cs typeface="Arial" panose="020B0604020202020204" pitchFamily="34" charset="0"/>
              </a:rPr>
              <a:t>, 234 (25.6%) answered </a:t>
            </a:r>
            <a:r>
              <a:rPr lang="en-US" sz="3000" i="1" dirty="0">
                <a:cs typeface="Arial" panose="020B0604020202020204" pitchFamily="34" charset="0"/>
              </a:rPr>
              <a:t>disagree</a:t>
            </a:r>
            <a:r>
              <a:rPr lang="en-US" sz="3000" dirty="0">
                <a:cs typeface="Arial" panose="020B0604020202020204" pitchFamily="34" charset="0"/>
              </a:rPr>
              <a:t>, and 58 (6.3%) answered </a:t>
            </a:r>
            <a:r>
              <a:rPr lang="en-US" sz="3000" i="1" dirty="0">
                <a:cs typeface="Arial" panose="020B0604020202020204" pitchFamily="34" charset="0"/>
              </a:rPr>
              <a:t>strongly disagree</a:t>
            </a:r>
            <a:r>
              <a:rPr lang="en-US" sz="3000" dirty="0">
                <a:cs typeface="Arial" panose="020B0604020202020204" pitchFamily="34" charset="0"/>
              </a:rPr>
              <a:t>. In addition, they were also asked to scale whether they were currently considering leaving the profession as a sonographer, and 148 (16.2%) selected </a:t>
            </a:r>
            <a:r>
              <a:rPr lang="en-US" sz="3000" i="1" dirty="0">
                <a:cs typeface="Arial" panose="020B0604020202020204" pitchFamily="34" charset="0"/>
              </a:rPr>
              <a:t>strongly agree</a:t>
            </a:r>
            <a:r>
              <a:rPr lang="en-US" sz="3000" dirty="0">
                <a:cs typeface="Arial" panose="020B0604020202020204" pitchFamily="34" charset="0"/>
              </a:rPr>
              <a:t>, 264 (28.9%) selected </a:t>
            </a:r>
            <a:r>
              <a:rPr lang="en-US" sz="3000" i="1" dirty="0">
                <a:cs typeface="Arial" panose="020B0604020202020204" pitchFamily="34" charset="0"/>
              </a:rPr>
              <a:t>agree</a:t>
            </a:r>
            <a:r>
              <a:rPr lang="en-US" sz="3000" dirty="0">
                <a:cs typeface="Arial" panose="020B0604020202020204" pitchFamily="34" charset="0"/>
              </a:rPr>
              <a:t>, 369 (40.4%) selected </a:t>
            </a:r>
            <a:r>
              <a:rPr lang="en-US" sz="3000" i="1" dirty="0">
                <a:cs typeface="Arial" panose="020B0604020202020204" pitchFamily="34" charset="0"/>
              </a:rPr>
              <a:t>disagree</a:t>
            </a:r>
            <a:r>
              <a:rPr lang="en-US" sz="3000" dirty="0">
                <a:cs typeface="Arial" panose="020B0604020202020204" pitchFamily="34" charset="0"/>
              </a:rPr>
              <a:t>, and 133 (14.6%) selected </a:t>
            </a:r>
            <a:r>
              <a:rPr lang="en-US" sz="3000" i="1" dirty="0">
                <a:cs typeface="Arial" panose="020B0604020202020204" pitchFamily="34" charset="0"/>
              </a:rPr>
              <a:t>strongly disagree</a:t>
            </a:r>
            <a:r>
              <a:rPr lang="en-US" sz="3000" dirty="0">
                <a:cs typeface="Arial" panose="020B0604020202020204" pitchFamily="34" charset="0"/>
              </a:rPr>
              <a:t>.</a:t>
            </a:r>
          </a:p>
        </p:txBody>
      </p:sp>
    </p:spTree>
  </p:cSld>
  <p:clrMapOvr>
    <a:masterClrMapping/>
  </p:clrMapOvr>
</p:sld>
</file>

<file path=ppt/theme/theme1.xml><?xml version="1.0" encoding="utf-8"?>
<a:theme xmlns:a="http://schemas.openxmlformats.org/drawingml/2006/main" name="Blank Presentation">
  <a:themeElements>
    <a:clrScheme name="MD Anderson Basic">
      <a:dk1>
        <a:srgbClr val="413C38"/>
      </a:dk1>
      <a:lt1>
        <a:srgbClr val="FFFFFF"/>
      </a:lt1>
      <a:dk2>
        <a:srgbClr val="EE3124"/>
      </a:dk2>
      <a:lt2>
        <a:srgbClr val="FFFFFF"/>
      </a:lt2>
      <a:accent1>
        <a:srgbClr val="614B79"/>
      </a:accent1>
      <a:accent2>
        <a:srgbClr val="407EC9"/>
      </a:accent2>
      <a:accent3>
        <a:srgbClr val="789D4A"/>
      </a:accent3>
      <a:accent4>
        <a:srgbClr val="CB6015"/>
      </a:accent4>
      <a:accent5>
        <a:srgbClr val="D2CE9E"/>
      </a:accent5>
      <a:accent6>
        <a:srgbClr val="63666A"/>
      </a:accent6>
      <a:hlink>
        <a:srgbClr val="407EC9"/>
      </a:hlink>
      <a:folHlink>
        <a:srgbClr val="63666A"/>
      </a:folHlink>
    </a:clrScheme>
    <a:fontScheme name="MD Anderson">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MD Anderson Basic">
    <a:dk1>
      <a:srgbClr val="413C38"/>
    </a:dk1>
    <a:lt1>
      <a:srgbClr val="FFFFFF"/>
    </a:lt1>
    <a:dk2>
      <a:srgbClr val="EE3124"/>
    </a:dk2>
    <a:lt2>
      <a:srgbClr val="FFFFFF"/>
    </a:lt2>
    <a:accent1>
      <a:srgbClr val="614B79"/>
    </a:accent1>
    <a:accent2>
      <a:srgbClr val="407EC9"/>
    </a:accent2>
    <a:accent3>
      <a:srgbClr val="789D4A"/>
    </a:accent3>
    <a:accent4>
      <a:srgbClr val="CB6015"/>
    </a:accent4>
    <a:accent5>
      <a:srgbClr val="D2CE9E"/>
    </a:accent5>
    <a:accent6>
      <a:srgbClr val="63666A"/>
    </a:accent6>
    <a:hlink>
      <a:srgbClr val="407EC9"/>
    </a:hlink>
    <a:folHlink>
      <a:srgbClr val="63666A"/>
    </a:folHlink>
  </a:clrScheme>
</a:themeOverride>
</file>

<file path=ppt/theme/themeOverride10.xml><?xml version="1.0" encoding="utf-8"?>
<a:themeOverride xmlns:a="http://schemas.openxmlformats.org/drawingml/2006/main">
  <a:clrScheme name="MD Anderson Basic">
    <a:dk1>
      <a:srgbClr val="413C38"/>
    </a:dk1>
    <a:lt1>
      <a:srgbClr val="FFFFFF"/>
    </a:lt1>
    <a:dk2>
      <a:srgbClr val="EE3124"/>
    </a:dk2>
    <a:lt2>
      <a:srgbClr val="FFFFFF"/>
    </a:lt2>
    <a:accent1>
      <a:srgbClr val="614B79"/>
    </a:accent1>
    <a:accent2>
      <a:srgbClr val="407EC9"/>
    </a:accent2>
    <a:accent3>
      <a:srgbClr val="789D4A"/>
    </a:accent3>
    <a:accent4>
      <a:srgbClr val="CB6015"/>
    </a:accent4>
    <a:accent5>
      <a:srgbClr val="D2CE9E"/>
    </a:accent5>
    <a:accent6>
      <a:srgbClr val="63666A"/>
    </a:accent6>
    <a:hlink>
      <a:srgbClr val="407EC9"/>
    </a:hlink>
    <a:folHlink>
      <a:srgbClr val="63666A"/>
    </a:folHlink>
  </a:clrScheme>
</a:themeOverride>
</file>

<file path=ppt/theme/themeOverride11.xml><?xml version="1.0" encoding="utf-8"?>
<a:themeOverride xmlns:a="http://schemas.openxmlformats.org/drawingml/2006/main">
  <a:clrScheme name="MD Anderson Basic">
    <a:dk1>
      <a:srgbClr val="413C38"/>
    </a:dk1>
    <a:lt1>
      <a:srgbClr val="FFFFFF"/>
    </a:lt1>
    <a:dk2>
      <a:srgbClr val="EE3124"/>
    </a:dk2>
    <a:lt2>
      <a:srgbClr val="FFFFFF"/>
    </a:lt2>
    <a:accent1>
      <a:srgbClr val="614B79"/>
    </a:accent1>
    <a:accent2>
      <a:srgbClr val="407EC9"/>
    </a:accent2>
    <a:accent3>
      <a:srgbClr val="789D4A"/>
    </a:accent3>
    <a:accent4>
      <a:srgbClr val="CB6015"/>
    </a:accent4>
    <a:accent5>
      <a:srgbClr val="D2CE9E"/>
    </a:accent5>
    <a:accent6>
      <a:srgbClr val="63666A"/>
    </a:accent6>
    <a:hlink>
      <a:srgbClr val="407EC9"/>
    </a:hlink>
    <a:folHlink>
      <a:srgbClr val="63666A"/>
    </a:folHlink>
  </a:clrScheme>
</a:themeOverride>
</file>

<file path=ppt/theme/themeOverride12.xml><?xml version="1.0" encoding="utf-8"?>
<a:themeOverride xmlns:a="http://schemas.openxmlformats.org/drawingml/2006/main">
  <a:clrScheme name="MD Anderson Basic">
    <a:dk1>
      <a:srgbClr val="413C38"/>
    </a:dk1>
    <a:lt1>
      <a:srgbClr val="FFFFFF"/>
    </a:lt1>
    <a:dk2>
      <a:srgbClr val="EE3124"/>
    </a:dk2>
    <a:lt2>
      <a:srgbClr val="FFFFFF"/>
    </a:lt2>
    <a:accent1>
      <a:srgbClr val="614B79"/>
    </a:accent1>
    <a:accent2>
      <a:srgbClr val="407EC9"/>
    </a:accent2>
    <a:accent3>
      <a:srgbClr val="789D4A"/>
    </a:accent3>
    <a:accent4>
      <a:srgbClr val="CB6015"/>
    </a:accent4>
    <a:accent5>
      <a:srgbClr val="D2CE9E"/>
    </a:accent5>
    <a:accent6>
      <a:srgbClr val="63666A"/>
    </a:accent6>
    <a:hlink>
      <a:srgbClr val="407EC9"/>
    </a:hlink>
    <a:folHlink>
      <a:srgbClr val="63666A"/>
    </a:folHlink>
  </a:clrScheme>
</a:themeOverride>
</file>

<file path=ppt/theme/themeOverride13.xml><?xml version="1.0" encoding="utf-8"?>
<a:themeOverride xmlns:a="http://schemas.openxmlformats.org/drawingml/2006/main">
  <a:clrScheme name="MD Anderson Basic">
    <a:dk1>
      <a:srgbClr val="413C38"/>
    </a:dk1>
    <a:lt1>
      <a:srgbClr val="FFFFFF"/>
    </a:lt1>
    <a:dk2>
      <a:srgbClr val="EE3124"/>
    </a:dk2>
    <a:lt2>
      <a:srgbClr val="FFFFFF"/>
    </a:lt2>
    <a:accent1>
      <a:srgbClr val="614B79"/>
    </a:accent1>
    <a:accent2>
      <a:srgbClr val="407EC9"/>
    </a:accent2>
    <a:accent3>
      <a:srgbClr val="789D4A"/>
    </a:accent3>
    <a:accent4>
      <a:srgbClr val="CB6015"/>
    </a:accent4>
    <a:accent5>
      <a:srgbClr val="D2CE9E"/>
    </a:accent5>
    <a:accent6>
      <a:srgbClr val="63666A"/>
    </a:accent6>
    <a:hlink>
      <a:srgbClr val="407EC9"/>
    </a:hlink>
    <a:folHlink>
      <a:srgbClr val="63666A"/>
    </a:folHlink>
  </a:clrScheme>
</a:themeOverride>
</file>

<file path=ppt/theme/themeOverride14.xml><?xml version="1.0" encoding="utf-8"?>
<a:themeOverride xmlns:a="http://schemas.openxmlformats.org/drawingml/2006/main">
  <a:clrScheme name="MD Anderson Basic">
    <a:dk1>
      <a:srgbClr val="413C38"/>
    </a:dk1>
    <a:lt1>
      <a:srgbClr val="FFFFFF"/>
    </a:lt1>
    <a:dk2>
      <a:srgbClr val="EE3124"/>
    </a:dk2>
    <a:lt2>
      <a:srgbClr val="FFFFFF"/>
    </a:lt2>
    <a:accent1>
      <a:srgbClr val="614B79"/>
    </a:accent1>
    <a:accent2>
      <a:srgbClr val="407EC9"/>
    </a:accent2>
    <a:accent3>
      <a:srgbClr val="789D4A"/>
    </a:accent3>
    <a:accent4>
      <a:srgbClr val="CB6015"/>
    </a:accent4>
    <a:accent5>
      <a:srgbClr val="D2CE9E"/>
    </a:accent5>
    <a:accent6>
      <a:srgbClr val="63666A"/>
    </a:accent6>
    <a:hlink>
      <a:srgbClr val="407EC9"/>
    </a:hlink>
    <a:folHlink>
      <a:srgbClr val="63666A"/>
    </a:folHlink>
  </a:clrScheme>
</a:themeOverride>
</file>

<file path=ppt/theme/themeOverride15.xml><?xml version="1.0" encoding="utf-8"?>
<a:themeOverride xmlns:a="http://schemas.openxmlformats.org/drawingml/2006/main">
  <a:clrScheme name="MD Anderson Basic">
    <a:dk1>
      <a:srgbClr val="413C38"/>
    </a:dk1>
    <a:lt1>
      <a:srgbClr val="FFFFFF"/>
    </a:lt1>
    <a:dk2>
      <a:srgbClr val="EE3124"/>
    </a:dk2>
    <a:lt2>
      <a:srgbClr val="FFFFFF"/>
    </a:lt2>
    <a:accent1>
      <a:srgbClr val="614B79"/>
    </a:accent1>
    <a:accent2>
      <a:srgbClr val="407EC9"/>
    </a:accent2>
    <a:accent3>
      <a:srgbClr val="789D4A"/>
    </a:accent3>
    <a:accent4>
      <a:srgbClr val="CB6015"/>
    </a:accent4>
    <a:accent5>
      <a:srgbClr val="D2CE9E"/>
    </a:accent5>
    <a:accent6>
      <a:srgbClr val="63666A"/>
    </a:accent6>
    <a:hlink>
      <a:srgbClr val="407EC9"/>
    </a:hlink>
    <a:folHlink>
      <a:srgbClr val="63666A"/>
    </a:folHlink>
  </a:clrScheme>
</a:themeOverride>
</file>

<file path=ppt/theme/themeOverride16.xml><?xml version="1.0" encoding="utf-8"?>
<a:themeOverride xmlns:a="http://schemas.openxmlformats.org/drawingml/2006/main">
  <a:clrScheme name="MD Anderson Basic">
    <a:dk1>
      <a:srgbClr val="413C38"/>
    </a:dk1>
    <a:lt1>
      <a:srgbClr val="FFFFFF"/>
    </a:lt1>
    <a:dk2>
      <a:srgbClr val="EE3124"/>
    </a:dk2>
    <a:lt2>
      <a:srgbClr val="FFFFFF"/>
    </a:lt2>
    <a:accent1>
      <a:srgbClr val="614B79"/>
    </a:accent1>
    <a:accent2>
      <a:srgbClr val="407EC9"/>
    </a:accent2>
    <a:accent3>
      <a:srgbClr val="789D4A"/>
    </a:accent3>
    <a:accent4>
      <a:srgbClr val="CB6015"/>
    </a:accent4>
    <a:accent5>
      <a:srgbClr val="D2CE9E"/>
    </a:accent5>
    <a:accent6>
      <a:srgbClr val="63666A"/>
    </a:accent6>
    <a:hlink>
      <a:srgbClr val="407EC9"/>
    </a:hlink>
    <a:folHlink>
      <a:srgbClr val="63666A"/>
    </a:folHlink>
  </a:clrScheme>
</a:themeOverride>
</file>

<file path=ppt/theme/themeOverride2.xml><?xml version="1.0" encoding="utf-8"?>
<a:themeOverride xmlns:a="http://schemas.openxmlformats.org/drawingml/2006/main">
  <a:clrScheme name="MD Anderson Basic">
    <a:dk1>
      <a:srgbClr val="413C38"/>
    </a:dk1>
    <a:lt1>
      <a:srgbClr val="FFFFFF"/>
    </a:lt1>
    <a:dk2>
      <a:srgbClr val="EE3124"/>
    </a:dk2>
    <a:lt2>
      <a:srgbClr val="FFFFFF"/>
    </a:lt2>
    <a:accent1>
      <a:srgbClr val="614B79"/>
    </a:accent1>
    <a:accent2>
      <a:srgbClr val="407EC9"/>
    </a:accent2>
    <a:accent3>
      <a:srgbClr val="789D4A"/>
    </a:accent3>
    <a:accent4>
      <a:srgbClr val="CB6015"/>
    </a:accent4>
    <a:accent5>
      <a:srgbClr val="D2CE9E"/>
    </a:accent5>
    <a:accent6>
      <a:srgbClr val="63666A"/>
    </a:accent6>
    <a:hlink>
      <a:srgbClr val="407EC9"/>
    </a:hlink>
    <a:folHlink>
      <a:srgbClr val="63666A"/>
    </a:folHlink>
  </a:clrScheme>
</a:themeOverride>
</file>

<file path=ppt/theme/themeOverride3.xml><?xml version="1.0" encoding="utf-8"?>
<a:themeOverride xmlns:a="http://schemas.openxmlformats.org/drawingml/2006/main">
  <a:clrScheme name="MD Anderson Basic">
    <a:dk1>
      <a:srgbClr val="413C38"/>
    </a:dk1>
    <a:lt1>
      <a:srgbClr val="FFFFFF"/>
    </a:lt1>
    <a:dk2>
      <a:srgbClr val="EE3124"/>
    </a:dk2>
    <a:lt2>
      <a:srgbClr val="FFFFFF"/>
    </a:lt2>
    <a:accent1>
      <a:srgbClr val="614B79"/>
    </a:accent1>
    <a:accent2>
      <a:srgbClr val="407EC9"/>
    </a:accent2>
    <a:accent3>
      <a:srgbClr val="789D4A"/>
    </a:accent3>
    <a:accent4>
      <a:srgbClr val="CB6015"/>
    </a:accent4>
    <a:accent5>
      <a:srgbClr val="D2CE9E"/>
    </a:accent5>
    <a:accent6>
      <a:srgbClr val="63666A"/>
    </a:accent6>
    <a:hlink>
      <a:srgbClr val="407EC9"/>
    </a:hlink>
    <a:folHlink>
      <a:srgbClr val="63666A"/>
    </a:folHlink>
  </a:clrScheme>
</a:themeOverride>
</file>

<file path=ppt/theme/themeOverride4.xml><?xml version="1.0" encoding="utf-8"?>
<a:themeOverride xmlns:a="http://schemas.openxmlformats.org/drawingml/2006/main">
  <a:clrScheme name="MD Anderson Basic">
    <a:dk1>
      <a:srgbClr val="413C38"/>
    </a:dk1>
    <a:lt1>
      <a:srgbClr val="FFFFFF"/>
    </a:lt1>
    <a:dk2>
      <a:srgbClr val="EE3124"/>
    </a:dk2>
    <a:lt2>
      <a:srgbClr val="FFFFFF"/>
    </a:lt2>
    <a:accent1>
      <a:srgbClr val="614B79"/>
    </a:accent1>
    <a:accent2>
      <a:srgbClr val="407EC9"/>
    </a:accent2>
    <a:accent3>
      <a:srgbClr val="789D4A"/>
    </a:accent3>
    <a:accent4>
      <a:srgbClr val="CB6015"/>
    </a:accent4>
    <a:accent5>
      <a:srgbClr val="D2CE9E"/>
    </a:accent5>
    <a:accent6>
      <a:srgbClr val="63666A"/>
    </a:accent6>
    <a:hlink>
      <a:srgbClr val="407EC9"/>
    </a:hlink>
    <a:folHlink>
      <a:srgbClr val="63666A"/>
    </a:folHlink>
  </a:clrScheme>
</a:themeOverride>
</file>

<file path=ppt/theme/themeOverride5.xml><?xml version="1.0" encoding="utf-8"?>
<a:themeOverride xmlns:a="http://schemas.openxmlformats.org/drawingml/2006/main">
  <a:clrScheme name="MD Anderson Basic">
    <a:dk1>
      <a:srgbClr val="413C38"/>
    </a:dk1>
    <a:lt1>
      <a:srgbClr val="FFFFFF"/>
    </a:lt1>
    <a:dk2>
      <a:srgbClr val="EE3124"/>
    </a:dk2>
    <a:lt2>
      <a:srgbClr val="FFFFFF"/>
    </a:lt2>
    <a:accent1>
      <a:srgbClr val="614B79"/>
    </a:accent1>
    <a:accent2>
      <a:srgbClr val="407EC9"/>
    </a:accent2>
    <a:accent3>
      <a:srgbClr val="789D4A"/>
    </a:accent3>
    <a:accent4>
      <a:srgbClr val="CB6015"/>
    </a:accent4>
    <a:accent5>
      <a:srgbClr val="D2CE9E"/>
    </a:accent5>
    <a:accent6>
      <a:srgbClr val="63666A"/>
    </a:accent6>
    <a:hlink>
      <a:srgbClr val="407EC9"/>
    </a:hlink>
    <a:folHlink>
      <a:srgbClr val="63666A"/>
    </a:folHlink>
  </a:clrScheme>
</a:themeOverride>
</file>

<file path=ppt/theme/themeOverride6.xml><?xml version="1.0" encoding="utf-8"?>
<a:themeOverride xmlns:a="http://schemas.openxmlformats.org/drawingml/2006/main">
  <a:clrScheme name="MD Anderson Basic">
    <a:dk1>
      <a:srgbClr val="413C38"/>
    </a:dk1>
    <a:lt1>
      <a:srgbClr val="FFFFFF"/>
    </a:lt1>
    <a:dk2>
      <a:srgbClr val="EE3124"/>
    </a:dk2>
    <a:lt2>
      <a:srgbClr val="FFFFFF"/>
    </a:lt2>
    <a:accent1>
      <a:srgbClr val="614B79"/>
    </a:accent1>
    <a:accent2>
      <a:srgbClr val="407EC9"/>
    </a:accent2>
    <a:accent3>
      <a:srgbClr val="789D4A"/>
    </a:accent3>
    <a:accent4>
      <a:srgbClr val="CB6015"/>
    </a:accent4>
    <a:accent5>
      <a:srgbClr val="D2CE9E"/>
    </a:accent5>
    <a:accent6>
      <a:srgbClr val="63666A"/>
    </a:accent6>
    <a:hlink>
      <a:srgbClr val="407EC9"/>
    </a:hlink>
    <a:folHlink>
      <a:srgbClr val="63666A"/>
    </a:folHlink>
  </a:clrScheme>
</a:themeOverride>
</file>

<file path=ppt/theme/themeOverride7.xml><?xml version="1.0" encoding="utf-8"?>
<a:themeOverride xmlns:a="http://schemas.openxmlformats.org/drawingml/2006/main">
  <a:clrScheme name="MD Anderson Basic">
    <a:dk1>
      <a:srgbClr val="413C38"/>
    </a:dk1>
    <a:lt1>
      <a:srgbClr val="FFFFFF"/>
    </a:lt1>
    <a:dk2>
      <a:srgbClr val="EE3124"/>
    </a:dk2>
    <a:lt2>
      <a:srgbClr val="FFFFFF"/>
    </a:lt2>
    <a:accent1>
      <a:srgbClr val="614B79"/>
    </a:accent1>
    <a:accent2>
      <a:srgbClr val="407EC9"/>
    </a:accent2>
    <a:accent3>
      <a:srgbClr val="789D4A"/>
    </a:accent3>
    <a:accent4>
      <a:srgbClr val="CB6015"/>
    </a:accent4>
    <a:accent5>
      <a:srgbClr val="D2CE9E"/>
    </a:accent5>
    <a:accent6>
      <a:srgbClr val="63666A"/>
    </a:accent6>
    <a:hlink>
      <a:srgbClr val="407EC9"/>
    </a:hlink>
    <a:folHlink>
      <a:srgbClr val="63666A"/>
    </a:folHlink>
  </a:clrScheme>
</a:themeOverride>
</file>

<file path=ppt/theme/themeOverride8.xml><?xml version="1.0" encoding="utf-8"?>
<a:themeOverride xmlns:a="http://schemas.openxmlformats.org/drawingml/2006/main">
  <a:clrScheme name="MD Anderson Basic">
    <a:dk1>
      <a:srgbClr val="413C38"/>
    </a:dk1>
    <a:lt1>
      <a:srgbClr val="FFFFFF"/>
    </a:lt1>
    <a:dk2>
      <a:srgbClr val="EE3124"/>
    </a:dk2>
    <a:lt2>
      <a:srgbClr val="FFFFFF"/>
    </a:lt2>
    <a:accent1>
      <a:srgbClr val="614B79"/>
    </a:accent1>
    <a:accent2>
      <a:srgbClr val="407EC9"/>
    </a:accent2>
    <a:accent3>
      <a:srgbClr val="789D4A"/>
    </a:accent3>
    <a:accent4>
      <a:srgbClr val="CB6015"/>
    </a:accent4>
    <a:accent5>
      <a:srgbClr val="D2CE9E"/>
    </a:accent5>
    <a:accent6>
      <a:srgbClr val="63666A"/>
    </a:accent6>
    <a:hlink>
      <a:srgbClr val="407EC9"/>
    </a:hlink>
    <a:folHlink>
      <a:srgbClr val="63666A"/>
    </a:folHlink>
  </a:clrScheme>
</a:themeOverride>
</file>

<file path=ppt/theme/themeOverride9.xml><?xml version="1.0" encoding="utf-8"?>
<a:themeOverride xmlns:a="http://schemas.openxmlformats.org/drawingml/2006/main">
  <a:clrScheme name="MD Anderson Basic">
    <a:dk1>
      <a:srgbClr val="413C38"/>
    </a:dk1>
    <a:lt1>
      <a:srgbClr val="FFFFFF"/>
    </a:lt1>
    <a:dk2>
      <a:srgbClr val="EE3124"/>
    </a:dk2>
    <a:lt2>
      <a:srgbClr val="FFFFFF"/>
    </a:lt2>
    <a:accent1>
      <a:srgbClr val="614B79"/>
    </a:accent1>
    <a:accent2>
      <a:srgbClr val="407EC9"/>
    </a:accent2>
    <a:accent3>
      <a:srgbClr val="789D4A"/>
    </a:accent3>
    <a:accent4>
      <a:srgbClr val="CB6015"/>
    </a:accent4>
    <a:accent5>
      <a:srgbClr val="D2CE9E"/>
    </a:accent5>
    <a:accent6>
      <a:srgbClr val="63666A"/>
    </a:accent6>
    <a:hlink>
      <a:srgbClr val="407EC9"/>
    </a:hlink>
    <a:folHlink>
      <a:srgbClr val="63666A"/>
    </a:folHlink>
  </a:clrScheme>
</a:themeOverride>
</file>

<file path=docProps/app.xml><?xml version="1.0" encoding="utf-8"?>
<Properties xmlns="http://schemas.openxmlformats.org/officeDocument/2006/extended-properties" xmlns:vt="http://schemas.openxmlformats.org/officeDocument/2006/docPropsVTypes">
  <TotalTime>3753</TotalTime>
  <Words>1425</Words>
  <Application>Microsoft Office PowerPoint</Application>
  <PresentationFormat>Custom</PresentationFormat>
  <Paragraphs>98</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Blank Presentation</vt:lpstr>
      <vt:lpstr>PowerPoint Presentation</vt:lpstr>
    </vt:vector>
  </TitlesOfParts>
  <Company>UT MDACC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Mac User</dc:creator>
  <cp:lastModifiedBy>Clark,Kevin R</cp:lastModifiedBy>
  <cp:revision>81</cp:revision>
  <cp:lastPrinted>2016-11-08T22:38:02Z</cp:lastPrinted>
  <dcterms:created xsi:type="dcterms:W3CDTF">2010-05-10T19:12:44Z</dcterms:created>
  <dcterms:modified xsi:type="dcterms:W3CDTF">2024-03-21T17:11:26Z</dcterms:modified>
</cp:coreProperties>
</file>