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 id="2147483660" r:id="rId5"/>
    <p:sldMasterId id="2147483662" r:id="rId6"/>
  </p:sldMasterIdLst>
  <p:notesMasterIdLst>
    <p:notesMasterId r:id="rId8"/>
  </p:notesMasterIdLst>
  <p:handoutMasterIdLst>
    <p:handoutMasterId r:id="rId9"/>
  </p:handoutMasterIdLst>
  <p:sldIdLst>
    <p:sldId id="258" r:id="rId7"/>
  </p:sldIdLst>
  <p:sldSz cx="27432000" cy="36576000"/>
  <p:notesSz cx="6858000" cy="9144000"/>
  <p:custDataLst>
    <p:tags r:id="rId10"/>
  </p:custDataLst>
  <p:defaultTextStyle>
    <a:defPPr>
      <a:defRPr lang="en-US"/>
    </a:defPPr>
    <a:lvl1pPr marL="0" algn="l" defTabSz="3765366" rtl="0" eaLnBrk="1" latinLnBrk="0" hangingPunct="1">
      <a:defRPr sz="7400" kern="1200">
        <a:solidFill>
          <a:schemeClr val="tx1"/>
        </a:solidFill>
        <a:latin typeface="+mn-lt"/>
        <a:ea typeface="+mn-ea"/>
        <a:cs typeface="+mn-cs"/>
      </a:defRPr>
    </a:lvl1pPr>
    <a:lvl2pPr marL="1882684" algn="l" defTabSz="3765366" rtl="0" eaLnBrk="1" latinLnBrk="0" hangingPunct="1">
      <a:defRPr sz="7400" kern="1200">
        <a:solidFill>
          <a:schemeClr val="tx1"/>
        </a:solidFill>
        <a:latin typeface="+mn-lt"/>
        <a:ea typeface="+mn-ea"/>
        <a:cs typeface="+mn-cs"/>
      </a:defRPr>
    </a:lvl2pPr>
    <a:lvl3pPr marL="3765366" algn="l" defTabSz="3765366" rtl="0" eaLnBrk="1" latinLnBrk="0" hangingPunct="1">
      <a:defRPr sz="7400" kern="1200">
        <a:solidFill>
          <a:schemeClr val="tx1"/>
        </a:solidFill>
        <a:latin typeface="+mn-lt"/>
        <a:ea typeface="+mn-ea"/>
        <a:cs typeface="+mn-cs"/>
      </a:defRPr>
    </a:lvl3pPr>
    <a:lvl4pPr marL="5648049" algn="l" defTabSz="3765366" rtl="0" eaLnBrk="1" latinLnBrk="0" hangingPunct="1">
      <a:defRPr sz="7400" kern="1200">
        <a:solidFill>
          <a:schemeClr val="tx1"/>
        </a:solidFill>
        <a:latin typeface="+mn-lt"/>
        <a:ea typeface="+mn-ea"/>
        <a:cs typeface="+mn-cs"/>
      </a:defRPr>
    </a:lvl4pPr>
    <a:lvl5pPr marL="7530731" algn="l" defTabSz="3765366" rtl="0" eaLnBrk="1" latinLnBrk="0" hangingPunct="1">
      <a:defRPr sz="7400" kern="1200">
        <a:solidFill>
          <a:schemeClr val="tx1"/>
        </a:solidFill>
        <a:latin typeface="+mn-lt"/>
        <a:ea typeface="+mn-ea"/>
        <a:cs typeface="+mn-cs"/>
      </a:defRPr>
    </a:lvl5pPr>
    <a:lvl6pPr marL="9413415" algn="l" defTabSz="3765366" rtl="0" eaLnBrk="1" latinLnBrk="0" hangingPunct="1">
      <a:defRPr sz="7400" kern="1200">
        <a:solidFill>
          <a:schemeClr val="tx1"/>
        </a:solidFill>
        <a:latin typeface="+mn-lt"/>
        <a:ea typeface="+mn-ea"/>
        <a:cs typeface="+mn-cs"/>
      </a:defRPr>
    </a:lvl6pPr>
    <a:lvl7pPr marL="11296099" algn="l" defTabSz="3765366" rtl="0" eaLnBrk="1" latinLnBrk="0" hangingPunct="1">
      <a:defRPr sz="7400" kern="1200">
        <a:solidFill>
          <a:schemeClr val="tx1"/>
        </a:solidFill>
        <a:latin typeface="+mn-lt"/>
        <a:ea typeface="+mn-ea"/>
        <a:cs typeface="+mn-cs"/>
      </a:defRPr>
    </a:lvl7pPr>
    <a:lvl8pPr marL="13178781" algn="l" defTabSz="3765366" rtl="0" eaLnBrk="1" latinLnBrk="0" hangingPunct="1">
      <a:defRPr sz="7400" kern="1200">
        <a:solidFill>
          <a:schemeClr val="tx1"/>
        </a:solidFill>
        <a:latin typeface="+mn-lt"/>
        <a:ea typeface="+mn-ea"/>
        <a:cs typeface="+mn-cs"/>
      </a:defRPr>
    </a:lvl8pPr>
    <a:lvl9pPr marL="15061465" algn="l" defTabSz="3765366" rtl="0" eaLnBrk="1" latinLnBrk="0" hangingPunct="1">
      <a:defRPr sz="74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2400">
          <p15:clr>
            <a:srgbClr val="A4A3A4"/>
          </p15:clr>
        </p15:guide>
        <p15:guide id="4" orient="horz">
          <p15:clr>
            <a:srgbClr val="A4A3A4"/>
          </p15:clr>
        </p15:guide>
        <p15:guide id="5" pos="364">
          <p15:clr>
            <a:srgbClr val="A4A3A4"/>
          </p15:clr>
        </p15:guide>
        <p15:guide id="6" pos="1691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91C2"/>
    <a:srgbClr val="7490C1"/>
    <a:srgbClr val="B0DFE7"/>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58" autoAdjust="0"/>
    <p:restoredTop sz="94707" autoAdjust="0"/>
  </p:normalViewPr>
  <p:slideViewPr>
    <p:cSldViewPr snapToGrid="0" snapToObjects="1" showGuides="1">
      <p:cViewPr varScale="1">
        <p:scale>
          <a:sx n="12" d="100"/>
          <a:sy n="12" d="100"/>
        </p:scale>
        <p:origin x="2348" y="124"/>
      </p:cViewPr>
      <p:guideLst>
        <p:guide orient="horz" pos="22400"/>
        <p:guide orient="horz"/>
        <p:guide pos="364"/>
        <p:guide pos="1691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4" d="100"/>
          <a:sy n="74" d="100"/>
        </p:scale>
        <p:origin x="2166" y="6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3/20/2024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dirty="0"/>
          </a:p>
        </p:txBody>
      </p:sp>
    </p:spTree>
    <p:extLst>
      <p:ext uri="{BB962C8B-B14F-4D97-AF65-F5344CB8AC3E}">
        <p14:creationId xmlns:p14="http://schemas.microsoft.com/office/powerpoint/2010/main" val="1533006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3/20/2024</a:t>
            </a:fld>
            <a:endParaRPr lang="en-US" dirty="0"/>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675050545"/>
      </p:ext>
    </p:extLst>
  </p:cSld>
  <p:clrMap bg1="lt1" tx1="dk1" bg2="lt2" tx2="dk2" accent1="accent1" accent2="accent2" accent3="accent3" accent4="accent4" accent5="accent5" accent6="accent6" hlink="hlink" folHlink="folHlink"/>
  <p:notesStyle>
    <a:lvl1pPr marL="0" algn="l" defTabSz="3765366" rtl="0" eaLnBrk="1" latinLnBrk="0" hangingPunct="1">
      <a:defRPr sz="5000" kern="1200">
        <a:solidFill>
          <a:schemeClr val="tx1"/>
        </a:solidFill>
        <a:latin typeface="+mn-lt"/>
        <a:ea typeface="+mn-ea"/>
        <a:cs typeface="+mn-cs"/>
      </a:defRPr>
    </a:lvl1pPr>
    <a:lvl2pPr marL="1882684" algn="l" defTabSz="3765366" rtl="0" eaLnBrk="1" latinLnBrk="0" hangingPunct="1">
      <a:defRPr sz="5000" kern="1200">
        <a:solidFill>
          <a:schemeClr val="tx1"/>
        </a:solidFill>
        <a:latin typeface="+mn-lt"/>
        <a:ea typeface="+mn-ea"/>
        <a:cs typeface="+mn-cs"/>
      </a:defRPr>
    </a:lvl2pPr>
    <a:lvl3pPr marL="3765366" algn="l" defTabSz="3765366" rtl="0" eaLnBrk="1" latinLnBrk="0" hangingPunct="1">
      <a:defRPr sz="5000" kern="1200">
        <a:solidFill>
          <a:schemeClr val="tx1"/>
        </a:solidFill>
        <a:latin typeface="+mn-lt"/>
        <a:ea typeface="+mn-ea"/>
        <a:cs typeface="+mn-cs"/>
      </a:defRPr>
    </a:lvl3pPr>
    <a:lvl4pPr marL="5648049" algn="l" defTabSz="3765366" rtl="0" eaLnBrk="1" latinLnBrk="0" hangingPunct="1">
      <a:defRPr sz="5000" kern="1200">
        <a:solidFill>
          <a:schemeClr val="tx1"/>
        </a:solidFill>
        <a:latin typeface="+mn-lt"/>
        <a:ea typeface="+mn-ea"/>
        <a:cs typeface="+mn-cs"/>
      </a:defRPr>
    </a:lvl4pPr>
    <a:lvl5pPr marL="7530731" algn="l" defTabSz="3765366" rtl="0" eaLnBrk="1" latinLnBrk="0" hangingPunct="1">
      <a:defRPr sz="5000" kern="1200">
        <a:solidFill>
          <a:schemeClr val="tx1"/>
        </a:solidFill>
        <a:latin typeface="+mn-lt"/>
        <a:ea typeface="+mn-ea"/>
        <a:cs typeface="+mn-cs"/>
      </a:defRPr>
    </a:lvl5pPr>
    <a:lvl6pPr marL="9413415" algn="l" defTabSz="3765366" rtl="0" eaLnBrk="1" latinLnBrk="0" hangingPunct="1">
      <a:defRPr sz="5000" kern="1200">
        <a:solidFill>
          <a:schemeClr val="tx1"/>
        </a:solidFill>
        <a:latin typeface="+mn-lt"/>
        <a:ea typeface="+mn-ea"/>
        <a:cs typeface="+mn-cs"/>
      </a:defRPr>
    </a:lvl6pPr>
    <a:lvl7pPr marL="11296099" algn="l" defTabSz="3765366" rtl="0" eaLnBrk="1" latinLnBrk="0" hangingPunct="1">
      <a:defRPr sz="5000" kern="1200">
        <a:solidFill>
          <a:schemeClr val="tx1"/>
        </a:solidFill>
        <a:latin typeface="+mn-lt"/>
        <a:ea typeface="+mn-ea"/>
        <a:cs typeface="+mn-cs"/>
      </a:defRPr>
    </a:lvl7pPr>
    <a:lvl8pPr marL="13178781" algn="l" defTabSz="3765366" rtl="0" eaLnBrk="1" latinLnBrk="0" hangingPunct="1">
      <a:defRPr sz="5000" kern="1200">
        <a:solidFill>
          <a:schemeClr val="tx1"/>
        </a:solidFill>
        <a:latin typeface="+mn-lt"/>
        <a:ea typeface="+mn-ea"/>
        <a:cs typeface="+mn-cs"/>
      </a:defRPr>
    </a:lvl8pPr>
    <a:lvl9pPr marL="15061465" algn="l" defTabSz="3765366" rtl="0" eaLnBrk="1" latinLnBrk="0" hangingPunct="1">
      <a:defRPr sz="5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0x40 templat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565119" y="6528688"/>
            <a:ext cx="12956288" cy="765388"/>
          </a:xfrm>
          <a:prstGeom prst="rect">
            <a:avLst/>
          </a:prstGeom>
        </p:spPr>
        <p:txBody>
          <a:bodyPr wrap="square" lIns="196113" tIns="196113" rIns="196113" bIns="196113">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576465" y="5882179"/>
            <a:ext cx="12946061" cy="697033"/>
          </a:xfrm>
          <a:prstGeom prst="rect">
            <a:avLst/>
          </a:prstGeom>
          <a:noFill/>
        </p:spPr>
        <p:txBody>
          <a:bodyPr wrap="square" lIns="78446" tIns="78446" rIns="78446" bIns="78446" anchor="ctr" anchorCtr="0">
            <a:spAutoFit/>
          </a:bodyPr>
          <a:lstStyle>
            <a:lvl1pPr marL="0" indent="0" algn="ctr">
              <a:buNone/>
              <a:defRPr sz="3500" b="1" u="sng" baseline="0">
                <a:solidFill>
                  <a:schemeClr val="accent1"/>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576462" y="15823039"/>
            <a:ext cx="12949224" cy="697033"/>
          </a:xfrm>
          <a:prstGeom prst="rect">
            <a:avLst/>
          </a:prstGeom>
          <a:noFill/>
        </p:spPr>
        <p:txBody>
          <a:bodyPr wrap="square" lIns="78446" tIns="78446" rIns="78446" bIns="78446" anchor="ctr" anchorCtr="0">
            <a:spAutoFit/>
          </a:bodyPr>
          <a:lstStyle>
            <a:lvl1pPr marL="0" indent="0" algn="ctr">
              <a:buNone/>
              <a:defRPr sz="3500" b="1" u="sng" baseline="0">
                <a:solidFill>
                  <a:schemeClr val="accent1"/>
                </a:solidFill>
              </a:defRPr>
            </a:lvl1pPr>
          </a:lstStyle>
          <a:p>
            <a:pPr lvl="0"/>
            <a:r>
              <a:rPr lang="en-US" dirty="0"/>
              <a:t>(click to edit)  OBJECTIVES</a:t>
            </a:r>
          </a:p>
        </p:txBody>
      </p:sp>
      <p:sp>
        <p:nvSpPr>
          <p:cNvPr id="25" name="Text Placeholder 5"/>
          <p:cNvSpPr>
            <a:spLocks noGrp="1"/>
          </p:cNvSpPr>
          <p:nvPr>
            <p:ph type="body" sz="quarter" idx="25" hasCustomPrompt="1"/>
          </p:nvPr>
        </p:nvSpPr>
        <p:spPr>
          <a:xfrm>
            <a:off x="13856717" y="5882179"/>
            <a:ext cx="12945893" cy="697033"/>
          </a:xfrm>
          <a:prstGeom prst="rect">
            <a:avLst/>
          </a:prstGeom>
          <a:noFill/>
        </p:spPr>
        <p:txBody>
          <a:bodyPr wrap="square" lIns="78446" tIns="78446" rIns="78446" bIns="78446" anchor="ctr" anchorCtr="0">
            <a:spAutoFit/>
          </a:bodyPr>
          <a:lstStyle>
            <a:lvl1pPr marL="0" indent="0" algn="ctr">
              <a:buNone/>
              <a:defRPr sz="3500" b="1" u="sng" baseline="0">
                <a:solidFill>
                  <a:schemeClr val="accent1"/>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3856717" y="6528688"/>
            <a:ext cx="12945893" cy="765388"/>
          </a:xfrm>
          <a:prstGeom prst="rect">
            <a:avLst/>
          </a:prstGeom>
        </p:spPr>
        <p:txBody>
          <a:bodyPr wrap="square" lIns="196113" tIns="196113" rIns="196113" bIns="196113">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3856717" y="15823039"/>
            <a:ext cx="12942336" cy="697033"/>
          </a:xfrm>
          <a:prstGeom prst="rect">
            <a:avLst/>
          </a:prstGeom>
          <a:noFill/>
        </p:spPr>
        <p:txBody>
          <a:bodyPr wrap="square" lIns="78446" tIns="78446" rIns="78446" bIns="78446" anchor="ctr" anchorCtr="0">
            <a:spAutoFit/>
          </a:bodyPr>
          <a:lstStyle>
            <a:lvl1pPr marL="0" indent="0" algn="ctr">
              <a:buNone/>
              <a:defRPr sz="3500" b="1" u="sng" baseline="0">
                <a:solidFill>
                  <a:schemeClr val="accent1"/>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3856717" y="16535289"/>
            <a:ext cx="12947298" cy="765388"/>
          </a:xfrm>
          <a:prstGeom prst="rect">
            <a:avLst/>
          </a:prstGeom>
        </p:spPr>
        <p:txBody>
          <a:bodyPr wrap="square" lIns="196113" tIns="196113" rIns="196113" bIns="196113">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3856717" y="28517574"/>
            <a:ext cx="12935857" cy="697033"/>
          </a:xfrm>
          <a:prstGeom prst="rect">
            <a:avLst/>
          </a:prstGeom>
          <a:noFill/>
        </p:spPr>
        <p:txBody>
          <a:bodyPr wrap="square" lIns="78446" tIns="78446" rIns="78446" bIns="78446" anchor="ctr" anchorCtr="0">
            <a:spAutoFit/>
          </a:bodyPr>
          <a:lstStyle>
            <a:lvl1pPr marL="0" indent="0" algn="ctr">
              <a:buNone/>
              <a:defRPr sz="3500" b="1" u="sng" baseline="0">
                <a:solidFill>
                  <a:schemeClr val="accent1"/>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3856717" y="29227623"/>
            <a:ext cx="12942336" cy="765388"/>
          </a:xfrm>
          <a:prstGeom prst="rect">
            <a:avLst/>
          </a:prstGeom>
        </p:spPr>
        <p:txBody>
          <a:bodyPr wrap="square" lIns="196113" tIns="196113" rIns="196113" bIns="196113">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565119" y="16517587"/>
            <a:ext cx="12957406" cy="765388"/>
          </a:xfrm>
          <a:prstGeom prst="rect">
            <a:avLst/>
          </a:prstGeom>
        </p:spPr>
        <p:txBody>
          <a:bodyPr wrap="square" lIns="196113" tIns="196113" rIns="196113" bIns="196113">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3505967" y="3154320"/>
            <a:ext cx="20420066" cy="1300652"/>
          </a:xfrm>
          <a:prstGeom prst="rect">
            <a:avLst/>
          </a:prstGeom>
        </p:spPr>
        <p:txBody>
          <a:bodyPr lIns="95646" tIns="47823" rIns="95646" bIns="47823">
            <a:normAutofit/>
          </a:bodyPr>
          <a:lstStyle>
            <a:lvl1pPr marL="0" indent="0" algn="ctr">
              <a:buFontTx/>
              <a:buNone/>
              <a:defRPr sz="6000">
                <a:solidFill>
                  <a:schemeClr val="bg1"/>
                </a:solidFill>
                <a:latin typeface="+mj-lt"/>
              </a:defRPr>
            </a:lvl1pPr>
            <a:lvl2pPr>
              <a:buFontTx/>
              <a:buNone/>
              <a:defRPr sz="7500"/>
            </a:lvl2pPr>
            <a:lvl3pPr>
              <a:buFontTx/>
              <a:buNone/>
              <a:defRPr sz="7500"/>
            </a:lvl3pPr>
            <a:lvl4pPr>
              <a:buFontTx/>
              <a:buNone/>
              <a:defRPr sz="7500"/>
            </a:lvl4pPr>
            <a:lvl5pPr>
              <a:buFontTx/>
              <a:buNone/>
              <a:defRPr sz="7500"/>
            </a:lvl5pPr>
          </a:lstStyle>
          <a:p>
            <a:pPr lvl="0"/>
            <a:r>
              <a:rPr lang="en-US" dirty="0"/>
              <a:t>Click here to add affiliations</a:t>
            </a:r>
          </a:p>
        </p:txBody>
      </p:sp>
      <p:sp>
        <p:nvSpPr>
          <p:cNvPr id="79" name="Text Placeholder 76"/>
          <p:cNvSpPr>
            <a:spLocks noGrp="1"/>
          </p:cNvSpPr>
          <p:nvPr>
            <p:ph type="body" sz="quarter" idx="151" hasCustomPrompt="1"/>
          </p:nvPr>
        </p:nvSpPr>
        <p:spPr>
          <a:xfrm>
            <a:off x="3505967" y="1853668"/>
            <a:ext cx="20420066" cy="1300652"/>
          </a:xfrm>
          <a:prstGeom prst="rect">
            <a:avLst/>
          </a:prstGeom>
        </p:spPr>
        <p:txBody>
          <a:bodyPr lIns="95646" tIns="47823" rIns="95646" bIns="47823" anchor="t" anchorCtr="1">
            <a:normAutofit/>
          </a:bodyPr>
          <a:lstStyle>
            <a:lvl1pPr marL="0" indent="0" algn="ctr">
              <a:buFontTx/>
              <a:buNone/>
              <a:defRPr sz="8800">
                <a:solidFill>
                  <a:schemeClr val="bg1"/>
                </a:solidFill>
                <a:latin typeface="+mj-lt"/>
              </a:defRPr>
            </a:lvl1pPr>
            <a:lvl2pPr>
              <a:buFontTx/>
              <a:buNone/>
              <a:defRPr sz="7500"/>
            </a:lvl2pPr>
            <a:lvl3pPr>
              <a:buFontTx/>
              <a:buNone/>
              <a:defRPr sz="7500"/>
            </a:lvl3pPr>
            <a:lvl4pPr>
              <a:buFontTx/>
              <a:buNone/>
              <a:defRPr sz="7500"/>
            </a:lvl4pPr>
            <a:lvl5pPr>
              <a:buFontTx/>
              <a:buNone/>
              <a:defRPr sz="7500"/>
            </a:lvl5pPr>
          </a:lstStyle>
          <a:p>
            <a:pPr lvl="0"/>
            <a:r>
              <a:rPr lang="en-US" dirty="0"/>
              <a:t>Click here to add authors</a:t>
            </a:r>
          </a:p>
        </p:txBody>
      </p:sp>
      <p:sp>
        <p:nvSpPr>
          <p:cNvPr id="80" name="Text Placeholder 76"/>
          <p:cNvSpPr>
            <a:spLocks noGrp="1"/>
          </p:cNvSpPr>
          <p:nvPr>
            <p:ph type="body" sz="quarter" idx="153" hasCustomPrompt="1"/>
          </p:nvPr>
        </p:nvSpPr>
        <p:spPr>
          <a:xfrm>
            <a:off x="3505967" y="189474"/>
            <a:ext cx="20420066" cy="1664193"/>
          </a:xfrm>
          <a:prstGeom prst="rect">
            <a:avLst/>
          </a:prstGeom>
        </p:spPr>
        <p:txBody>
          <a:bodyPr lIns="95646" tIns="47823" rIns="95646" bIns="47823" anchor="t" anchorCtr="1">
            <a:normAutofit/>
          </a:bodyPr>
          <a:lstStyle>
            <a:lvl1pPr marL="0" indent="0" algn="ctr">
              <a:buFontTx/>
              <a:buNone/>
              <a:defRPr sz="10000" b="1">
                <a:solidFill>
                  <a:schemeClr val="bg1"/>
                </a:solidFill>
                <a:latin typeface="+mj-lt"/>
              </a:defRPr>
            </a:lvl1pPr>
            <a:lvl2pPr>
              <a:buFontTx/>
              <a:buNone/>
              <a:defRPr sz="7500"/>
            </a:lvl2pPr>
            <a:lvl3pPr>
              <a:buFontTx/>
              <a:buNone/>
              <a:defRPr sz="7500"/>
            </a:lvl3pPr>
            <a:lvl4pPr>
              <a:buFontTx/>
              <a:buNone/>
              <a:defRPr sz="7500"/>
            </a:lvl4pPr>
            <a:lvl5pPr>
              <a:buFontTx/>
              <a:buNone/>
              <a:defRPr sz="7500"/>
            </a:lvl5pPr>
          </a:lstStyle>
          <a:p>
            <a:pPr lvl="0"/>
            <a:r>
              <a:rPr lang="en-US" dirty="0"/>
              <a:t>Click here to add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DD082-0B6D-7D5C-2383-40AC1ACB0AFC}"/>
              </a:ext>
            </a:extLst>
          </p:cNvPr>
          <p:cNvSpPr>
            <a:spLocks noGrp="1"/>
          </p:cNvSpPr>
          <p:nvPr>
            <p:ph type="title"/>
          </p:nvPr>
        </p:nvSpPr>
        <p:spPr>
          <a:xfrm>
            <a:off x="1889524" y="2438400"/>
            <a:ext cx="8847533" cy="8534400"/>
          </a:xfrm>
        </p:spPr>
        <p:txBody>
          <a:bodyPr anchor="b"/>
          <a:lstStyle>
            <a:lvl1pPr>
              <a:defRPr sz="7200"/>
            </a:lvl1pPr>
          </a:lstStyle>
          <a:p>
            <a:r>
              <a:rPr lang="en-US"/>
              <a:t>Click to edit Master title style</a:t>
            </a:r>
          </a:p>
        </p:txBody>
      </p:sp>
      <p:sp>
        <p:nvSpPr>
          <p:cNvPr id="3" name="Content Placeholder 2">
            <a:extLst>
              <a:ext uri="{FF2B5EF4-FFF2-40B4-BE49-F238E27FC236}">
                <a16:creationId xmlns:a16="http://schemas.microsoft.com/office/drawing/2014/main" id="{117D4662-39BD-8B93-0D23-1FE8868EE47C}"/>
              </a:ext>
            </a:extLst>
          </p:cNvPr>
          <p:cNvSpPr>
            <a:spLocks noGrp="1"/>
          </p:cNvSpPr>
          <p:nvPr>
            <p:ph idx="1"/>
          </p:nvPr>
        </p:nvSpPr>
        <p:spPr>
          <a:xfrm>
            <a:off x="11662173" y="5266269"/>
            <a:ext cx="13887450" cy="25992667"/>
          </a:xfrm>
        </p:spPr>
        <p:txBody>
          <a:bodyPr/>
          <a:lstStyle>
            <a:lvl1pPr>
              <a:defRPr sz="7200"/>
            </a:lvl1pPr>
            <a:lvl2pPr>
              <a:defRPr sz="6300"/>
            </a:lvl2pPr>
            <a:lvl3pPr>
              <a:defRPr sz="5400"/>
            </a:lvl3pPr>
            <a:lvl4pPr>
              <a:defRPr sz="4500"/>
            </a:lvl4pPr>
            <a:lvl5pPr>
              <a:defRPr sz="4500"/>
            </a:lvl5pPr>
            <a:lvl6pPr>
              <a:defRPr sz="4500"/>
            </a:lvl6pPr>
            <a:lvl7pPr>
              <a:defRPr sz="4500"/>
            </a:lvl7pPr>
            <a:lvl8pPr>
              <a:defRPr sz="4500"/>
            </a:lvl8pPr>
            <a:lvl9pPr>
              <a:defRPr sz="4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A4511BF-C38D-E3F4-D9A9-D30D937CFB1A}"/>
              </a:ext>
            </a:extLst>
          </p:cNvPr>
          <p:cNvSpPr>
            <a:spLocks noGrp="1"/>
          </p:cNvSpPr>
          <p:nvPr>
            <p:ph type="body" sz="half" idx="2"/>
          </p:nvPr>
        </p:nvSpPr>
        <p:spPr>
          <a:xfrm>
            <a:off x="1889524" y="10972800"/>
            <a:ext cx="8847533" cy="20328469"/>
          </a:xfrm>
        </p:spPr>
        <p:txBody>
          <a:bodyPr/>
          <a:lstStyle>
            <a:lvl1pPr marL="0" indent="0">
              <a:buNone/>
              <a:defRPr sz="3600"/>
            </a:lvl1pPr>
            <a:lvl2pPr marL="1028700" indent="0">
              <a:buNone/>
              <a:defRPr sz="3150"/>
            </a:lvl2pPr>
            <a:lvl3pPr marL="2057400" indent="0">
              <a:buNone/>
              <a:defRPr sz="2700"/>
            </a:lvl3pPr>
            <a:lvl4pPr marL="3086100" indent="0">
              <a:buNone/>
              <a:defRPr sz="2250"/>
            </a:lvl4pPr>
            <a:lvl5pPr marL="4114800" indent="0">
              <a:buNone/>
              <a:defRPr sz="2250"/>
            </a:lvl5pPr>
            <a:lvl6pPr marL="5143500" indent="0">
              <a:buNone/>
              <a:defRPr sz="2250"/>
            </a:lvl6pPr>
            <a:lvl7pPr marL="6172200" indent="0">
              <a:buNone/>
              <a:defRPr sz="2250"/>
            </a:lvl7pPr>
            <a:lvl8pPr marL="7200900" indent="0">
              <a:buNone/>
              <a:defRPr sz="2250"/>
            </a:lvl8pPr>
            <a:lvl9pPr marL="8229600" indent="0">
              <a:buNone/>
              <a:defRPr sz="2250"/>
            </a:lvl9pPr>
          </a:lstStyle>
          <a:p>
            <a:pPr lvl="0"/>
            <a:r>
              <a:rPr lang="en-US"/>
              <a:t>Click to edit Master text styles</a:t>
            </a:r>
          </a:p>
        </p:txBody>
      </p:sp>
      <p:sp>
        <p:nvSpPr>
          <p:cNvPr id="5" name="Date Placeholder 4">
            <a:extLst>
              <a:ext uri="{FF2B5EF4-FFF2-40B4-BE49-F238E27FC236}">
                <a16:creationId xmlns:a16="http://schemas.microsoft.com/office/drawing/2014/main" id="{ED58A4B5-9E92-D247-7CF2-5EECEAA95562}"/>
              </a:ext>
            </a:extLst>
          </p:cNvPr>
          <p:cNvSpPr>
            <a:spLocks noGrp="1"/>
          </p:cNvSpPr>
          <p:nvPr>
            <p:ph type="dt" sz="half" idx="10"/>
          </p:nvPr>
        </p:nvSpPr>
        <p:spPr/>
        <p:txBody>
          <a:bodyPr/>
          <a:lstStyle/>
          <a:p>
            <a:fld id="{AFCB0A50-2949-4989-B444-A037DCA4565C}" type="datetimeFigureOut">
              <a:rPr lang="en-US" smtClean="0"/>
              <a:t>3/20/2024</a:t>
            </a:fld>
            <a:endParaRPr lang="en-US" dirty="0"/>
          </a:p>
        </p:txBody>
      </p:sp>
      <p:sp>
        <p:nvSpPr>
          <p:cNvPr id="6" name="Footer Placeholder 5">
            <a:extLst>
              <a:ext uri="{FF2B5EF4-FFF2-40B4-BE49-F238E27FC236}">
                <a16:creationId xmlns:a16="http://schemas.microsoft.com/office/drawing/2014/main" id="{9B6B6CA7-0983-D575-51AA-90678DF1349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FCCD83B-8AF4-2D2B-2041-AE310F542D2F}"/>
              </a:ext>
            </a:extLst>
          </p:cNvPr>
          <p:cNvSpPr>
            <a:spLocks noGrp="1"/>
          </p:cNvSpPr>
          <p:nvPr>
            <p:ph type="sldNum" sz="quarter" idx="12"/>
          </p:nvPr>
        </p:nvSpPr>
        <p:spPr/>
        <p:txBody>
          <a:bodyPr/>
          <a:lstStyle/>
          <a:p>
            <a:fld id="{A684BD62-7474-4426-BAEE-FC3D3876A44D}" type="slidenum">
              <a:rPr lang="en-US" smtClean="0"/>
              <a:t>‹#›</a:t>
            </a:fld>
            <a:endParaRPr lang="en-US" dirty="0"/>
          </a:p>
        </p:txBody>
      </p:sp>
    </p:spTree>
    <p:extLst>
      <p:ext uri="{BB962C8B-B14F-4D97-AF65-F5344CB8AC3E}">
        <p14:creationId xmlns:p14="http://schemas.microsoft.com/office/powerpoint/2010/main" val="3437404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20872-2F67-3288-0C49-FE0B6ECD9545}"/>
              </a:ext>
            </a:extLst>
          </p:cNvPr>
          <p:cNvSpPr>
            <a:spLocks noGrp="1"/>
          </p:cNvSpPr>
          <p:nvPr>
            <p:ph type="title"/>
          </p:nvPr>
        </p:nvSpPr>
        <p:spPr>
          <a:xfrm>
            <a:off x="1889524" y="2438400"/>
            <a:ext cx="8847533" cy="8534400"/>
          </a:xfrm>
        </p:spPr>
        <p:txBody>
          <a:bodyPr anchor="b"/>
          <a:lstStyle>
            <a:lvl1pPr>
              <a:defRPr sz="7200"/>
            </a:lvl1pPr>
          </a:lstStyle>
          <a:p>
            <a:r>
              <a:rPr lang="en-US"/>
              <a:t>Click to edit Master title style</a:t>
            </a:r>
          </a:p>
        </p:txBody>
      </p:sp>
      <p:sp>
        <p:nvSpPr>
          <p:cNvPr id="3" name="Picture Placeholder 2">
            <a:extLst>
              <a:ext uri="{FF2B5EF4-FFF2-40B4-BE49-F238E27FC236}">
                <a16:creationId xmlns:a16="http://schemas.microsoft.com/office/drawing/2014/main" id="{78F18E12-207B-3F61-E575-5334D1D174C6}"/>
              </a:ext>
            </a:extLst>
          </p:cNvPr>
          <p:cNvSpPr>
            <a:spLocks noGrp="1"/>
          </p:cNvSpPr>
          <p:nvPr>
            <p:ph type="pic" idx="1"/>
          </p:nvPr>
        </p:nvSpPr>
        <p:spPr>
          <a:xfrm>
            <a:off x="11662173" y="5266269"/>
            <a:ext cx="13887450" cy="25992667"/>
          </a:xfrm>
        </p:spPr>
        <p:txBody>
          <a:bodyPr/>
          <a:lstStyle>
            <a:lvl1pPr marL="0" indent="0">
              <a:buNone/>
              <a:defRPr sz="7200"/>
            </a:lvl1pPr>
            <a:lvl2pPr marL="1028700" indent="0">
              <a:buNone/>
              <a:defRPr sz="6300"/>
            </a:lvl2pPr>
            <a:lvl3pPr marL="2057400" indent="0">
              <a:buNone/>
              <a:defRPr sz="5400"/>
            </a:lvl3pPr>
            <a:lvl4pPr marL="3086100" indent="0">
              <a:buNone/>
              <a:defRPr sz="4500"/>
            </a:lvl4pPr>
            <a:lvl5pPr marL="4114800" indent="0">
              <a:buNone/>
              <a:defRPr sz="4500"/>
            </a:lvl5pPr>
            <a:lvl6pPr marL="5143500" indent="0">
              <a:buNone/>
              <a:defRPr sz="4500"/>
            </a:lvl6pPr>
            <a:lvl7pPr marL="6172200" indent="0">
              <a:buNone/>
              <a:defRPr sz="4500"/>
            </a:lvl7pPr>
            <a:lvl8pPr marL="7200900" indent="0">
              <a:buNone/>
              <a:defRPr sz="4500"/>
            </a:lvl8pPr>
            <a:lvl9pPr marL="8229600" indent="0">
              <a:buNone/>
              <a:defRPr sz="4500"/>
            </a:lvl9pPr>
          </a:lstStyle>
          <a:p>
            <a:endParaRPr lang="en-US" dirty="0"/>
          </a:p>
        </p:txBody>
      </p:sp>
      <p:sp>
        <p:nvSpPr>
          <p:cNvPr id="4" name="Text Placeholder 3">
            <a:extLst>
              <a:ext uri="{FF2B5EF4-FFF2-40B4-BE49-F238E27FC236}">
                <a16:creationId xmlns:a16="http://schemas.microsoft.com/office/drawing/2014/main" id="{1D5801D7-145C-C731-3650-9A76FC35C07C}"/>
              </a:ext>
            </a:extLst>
          </p:cNvPr>
          <p:cNvSpPr>
            <a:spLocks noGrp="1"/>
          </p:cNvSpPr>
          <p:nvPr>
            <p:ph type="body" sz="half" idx="2"/>
          </p:nvPr>
        </p:nvSpPr>
        <p:spPr>
          <a:xfrm>
            <a:off x="1889524" y="10972800"/>
            <a:ext cx="8847533" cy="20328469"/>
          </a:xfrm>
        </p:spPr>
        <p:txBody>
          <a:bodyPr/>
          <a:lstStyle>
            <a:lvl1pPr marL="0" indent="0">
              <a:buNone/>
              <a:defRPr sz="3600"/>
            </a:lvl1pPr>
            <a:lvl2pPr marL="1028700" indent="0">
              <a:buNone/>
              <a:defRPr sz="3150"/>
            </a:lvl2pPr>
            <a:lvl3pPr marL="2057400" indent="0">
              <a:buNone/>
              <a:defRPr sz="2700"/>
            </a:lvl3pPr>
            <a:lvl4pPr marL="3086100" indent="0">
              <a:buNone/>
              <a:defRPr sz="2250"/>
            </a:lvl4pPr>
            <a:lvl5pPr marL="4114800" indent="0">
              <a:buNone/>
              <a:defRPr sz="2250"/>
            </a:lvl5pPr>
            <a:lvl6pPr marL="5143500" indent="0">
              <a:buNone/>
              <a:defRPr sz="2250"/>
            </a:lvl6pPr>
            <a:lvl7pPr marL="6172200" indent="0">
              <a:buNone/>
              <a:defRPr sz="2250"/>
            </a:lvl7pPr>
            <a:lvl8pPr marL="7200900" indent="0">
              <a:buNone/>
              <a:defRPr sz="2250"/>
            </a:lvl8pPr>
            <a:lvl9pPr marL="8229600" indent="0">
              <a:buNone/>
              <a:defRPr sz="2250"/>
            </a:lvl9pPr>
          </a:lstStyle>
          <a:p>
            <a:pPr lvl="0"/>
            <a:r>
              <a:rPr lang="en-US"/>
              <a:t>Click to edit Master text styles</a:t>
            </a:r>
          </a:p>
        </p:txBody>
      </p:sp>
      <p:sp>
        <p:nvSpPr>
          <p:cNvPr id="5" name="Date Placeholder 4">
            <a:extLst>
              <a:ext uri="{FF2B5EF4-FFF2-40B4-BE49-F238E27FC236}">
                <a16:creationId xmlns:a16="http://schemas.microsoft.com/office/drawing/2014/main" id="{3DFB601C-5D7F-5511-A0CE-BF4E182F226E}"/>
              </a:ext>
            </a:extLst>
          </p:cNvPr>
          <p:cNvSpPr>
            <a:spLocks noGrp="1"/>
          </p:cNvSpPr>
          <p:nvPr>
            <p:ph type="dt" sz="half" idx="10"/>
          </p:nvPr>
        </p:nvSpPr>
        <p:spPr/>
        <p:txBody>
          <a:bodyPr/>
          <a:lstStyle/>
          <a:p>
            <a:fld id="{AFCB0A50-2949-4989-B444-A037DCA4565C}" type="datetimeFigureOut">
              <a:rPr lang="en-US" smtClean="0"/>
              <a:t>3/20/2024</a:t>
            </a:fld>
            <a:endParaRPr lang="en-US" dirty="0"/>
          </a:p>
        </p:txBody>
      </p:sp>
      <p:sp>
        <p:nvSpPr>
          <p:cNvPr id="6" name="Footer Placeholder 5">
            <a:extLst>
              <a:ext uri="{FF2B5EF4-FFF2-40B4-BE49-F238E27FC236}">
                <a16:creationId xmlns:a16="http://schemas.microsoft.com/office/drawing/2014/main" id="{53FBE3AF-5569-586B-8F7A-6CE312F12C9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9CF6615-625C-4E03-0228-BF99183316CA}"/>
              </a:ext>
            </a:extLst>
          </p:cNvPr>
          <p:cNvSpPr>
            <a:spLocks noGrp="1"/>
          </p:cNvSpPr>
          <p:nvPr>
            <p:ph type="sldNum" sz="quarter" idx="12"/>
          </p:nvPr>
        </p:nvSpPr>
        <p:spPr/>
        <p:txBody>
          <a:bodyPr/>
          <a:lstStyle/>
          <a:p>
            <a:fld id="{A684BD62-7474-4426-BAEE-FC3D3876A44D}" type="slidenum">
              <a:rPr lang="en-US" smtClean="0"/>
              <a:t>‹#›</a:t>
            </a:fld>
            <a:endParaRPr lang="en-US" dirty="0"/>
          </a:p>
        </p:txBody>
      </p:sp>
    </p:spTree>
    <p:extLst>
      <p:ext uri="{BB962C8B-B14F-4D97-AF65-F5344CB8AC3E}">
        <p14:creationId xmlns:p14="http://schemas.microsoft.com/office/powerpoint/2010/main" val="409541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9B5E8-544E-CD44-1D8D-4DF71D50480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135A41D-C19E-1E59-46F5-64F709802E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9C95A6-5C57-4EF5-B3FC-D4514574F19D}"/>
              </a:ext>
            </a:extLst>
          </p:cNvPr>
          <p:cNvSpPr>
            <a:spLocks noGrp="1"/>
          </p:cNvSpPr>
          <p:nvPr>
            <p:ph type="dt" sz="half" idx="10"/>
          </p:nvPr>
        </p:nvSpPr>
        <p:spPr/>
        <p:txBody>
          <a:bodyPr/>
          <a:lstStyle/>
          <a:p>
            <a:fld id="{AFCB0A50-2949-4989-B444-A037DCA4565C}" type="datetimeFigureOut">
              <a:rPr lang="en-US" smtClean="0"/>
              <a:t>3/20/2024</a:t>
            </a:fld>
            <a:endParaRPr lang="en-US" dirty="0"/>
          </a:p>
        </p:txBody>
      </p:sp>
      <p:sp>
        <p:nvSpPr>
          <p:cNvPr id="5" name="Footer Placeholder 4">
            <a:extLst>
              <a:ext uri="{FF2B5EF4-FFF2-40B4-BE49-F238E27FC236}">
                <a16:creationId xmlns:a16="http://schemas.microsoft.com/office/drawing/2014/main" id="{AE7E0EAF-B764-B5DA-93F7-D6BF50A0FE2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EC5A13D-0644-511A-2055-693E53DE7C55}"/>
              </a:ext>
            </a:extLst>
          </p:cNvPr>
          <p:cNvSpPr>
            <a:spLocks noGrp="1"/>
          </p:cNvSpPr>
          <p:nvPr>
            <p:ph type="sldNum" sz="quarter" idx="12"/>
          </p:nvPr>
        </p:nvSpPr>
        <p:spPr/>
        <p:txBody>
          <a:bodyPr/>
          <a:lstStyle/>
          <a:p>
            <a:fld id="{A684BD62-7474-4426-BAEE-FC3D3876A44D}" type="slidenum">
              <a:rPr lang="en-US" smtClean="0"/>
              <a:t>‹#›</a:t>
            </a:fld>
            <a:endParaRPr lang="en-US" dirty="0"/>
          </a:p>
        </p:txBody>
      </p:sp>
    </p:spTree>
    <p:extLst>
      <p:ext uri="{BB962C8B-B14F-4D97-AF65-F5344CB8AC3E}">
        <p14:creationId xmlns:p14="http://schemas.microsoft.com/office/powerpoint/2010/main" val="31367021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6E8558-3375-74EA-A577-B552E2719039}"/>
              </a:ext>
            </a:extLst>
          </p:cNvPr>
          <p:cNvSpPr>
            <a:spLocks noGrp="1"/>
          </p:cNvSpPr>
          <p:nvPr>
            <p:ph type="title" orient="vert"/>
          </p:nvPr>
        </p:nvSpPr>
        <p:spPr>
          <a:xfrm>
            <a:off x="19631025" y="1947334"/>
            <a:ext cx="5915025" cy="3099646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3398B59-D3CE-FA47-31D4-DAA3125355EE}"/>
              </a:ext>
            </a:extLst>
          </p:cNvPr>
          <p:cNvSpPr>
            <a:spLocks noGrp="1"/>
          </p:cNvSpPr>
          <p:nvPr>
            <p:ph type="body" orient="vert" idx="1"/>
          </p:nvPr>
        </p:nvSpPr>
        <p:spPr>
          <a:xfrm>
            <a:off x="1885950" y="1947334"/>
            <a:ext cx="17402175" cy="3099646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566D67-3FE8-8576-C1E8-EF07179413F4}"/>
              </a:ext>
            </a:extLst>
          </p:cNvPr>
          <p:cNvSpPr>
            <a:spLocks noGrp="1"/>
          </p:cNvSpPr>
          <p:nvPr>
            <p:ph type="dt" sz="half" idx="10"/>
          </p:nvPr>
        </p:nvSpPr>
        <p:spPr/>
        <p:txBody>
          <a:bodyPr/>
          <a:lstStyle/>
          <a:p>
            <a:fld id="{AFCB0A50-2949-4989-B444-A037DCA4565C}" type="datetimeFigureOut">
              <a:rPr lang="en-US" smtClean="0"/>
              <a:t>3/20/2024</a:t>
            </a:fld>
            <a:endParaRPr lang="en-US" dirty="0"/>
          </a:p>
        </p:txBody>
      </p:sp>
      <p:sp>
        <p:nvSpPr>
          <p:cNvPr id="5" name="Footer Placeholder 4">
            <a:extLst>
              <a:ext uri="{FF2B5EF4-FFF2-40B4-BE49-F238E27FC236}">
                <a16:creationId xmlns:a16="http://schemas.microsoft.com/office/drawing/2014/main" id="{66709025-AD6B-1500-F32B-9893450D919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A09051F-4DAA-21C6-B7D9-EA5D47EF360C}"/>
              </a:ext>
            </a:extLst>
          </p:cNvPr>
          <p:cNvSpPr>
            <a:spLocks noGrp="1"/>
          </p:cNvSpPr>
          <p:nvPr>
            <p:ph type="sldNum" sz="quarter" idx="12"/>
          </p:nvPr>
        </p:nvSpPr>
        <p:spPr/>
        <p:txBody>
          <a:bodyPr/>
          <a:lstStyle/>
          <a:p>
            <a:fld id="{A684BD62-7474-4426-BAEE-FC3D3876A44D}" type="slidenum">
              <a:rPr lang="en-US" smtClean="0"/>
              <a:t>‹#›</a:t>
            </a:fld>
            <a:endParaRPr lang="en-US" dirty="0"/>
          </a:p>
        </p:txBody>
      </p:sp>
    </p:spTree>
    <p:extLst>
      <p:ext uri="{BB962C8B-B14F-4D97-AF65-F5344CB8AC3E}">
        <p14:creationId xmlns:p14="http://schemas.microsoft.com/office/powerpoint/2010/main" val="2805965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Without guides">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06E55A37-68C5-664B-B052-7F2D95EAE387}"/>
              </a:ext>
            </a:extLst>
          </p:cNvPr>
          <p:cNvSpPr>
            <a:spLocks noGrp="1"/>
          </p:cNvSpPr>
          <p:nvPr>
            <p:ph type="body" sz="quarter" idx="10" hasCustomPrompt="1"/>
          </p:nvPr>
        </p:nvSpPr>
        <p:spPr>
          <a:xfrm>
            <a:off x="565119" y="6528688"/>
            <a:ext cx="12956288" cy="765388"/>
          </a:xfrm>
          <a:prstGeom prst="rect">
            <a:avLst/>
          </a:prstGeom>
        </p:spPr>
        <p:txBody>
          <a:bodyPr wrap="square" lIns="196113" tIns="196113" rIns="196113" bIns="196113">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16" name="Text Placeholder 5">
            <a:extLst>
              <a:ext uri="{FF2B5EF4-FFF2-40B4-BE49-F238E27FC236}">
                <a16:creationId xmlns:a16="http://schemas.microsoft.com/office/drawing/2014/main" id="{E09727DE-7566-E346-96F5-1DF63E2E60CF}"/>
              </a:ext>
            </a:extLst>
          </p:cNvPr>
          <p:cNvSpPr>
            <a:spLocks noGrp="1"/>
          </p:cNvSpPr>
          <p:nvPr>
            <p:ph type="body" sz="quarter" idx="11" hasCustomPrompt="1"/>
          </p:nvPr>
        </p:nvSpPr>
        <p:spPr>
          <a:xfrm>
            <a:off x="576465" y="5882179"/>
            <a:ext cx="12946061" cy="697033"/>
          </a:xfrm>
          <a:prstGeom prst="rect">
            <a:avLst/>
          </a:prstGeom>
          <a:noFill/>
        </p:spPr>
        <p:txBody>
          <a:bodyPr wrap="square" lIns="78446" tIns="78446" rIns="78446" bIns="78446" anchor="ctr" anchorCtr="0">
            <a:spAutoFit/>
          </a:bodyPr>
          <a:lstStyle>
            <a:lvl1pPr marL="0" indent="0" algn="ctr">
              <a:buNone/>
              <a:defRPr sz="3500" b="1" u="sng" baseline="0">
                <a:solidFill>
                  <a:schemeClr val="accent1"/>
                </a:solidFill>
              </a:defRPr>
            </a:lvl1pPr>
          </a:lstStyle>
          <a:p>
            <a:pPr lvl="0"/>
            <a:r>
              <a:rPr lang="en-US" dirty="0"/>
              <a:t>(click to edit) INTRODUCTION or ABSTRACT</a:t>
            </a:r>
          </a:p>
        </p:txBody>
      </p:sp>
      <p:sp>
        <p:nvSpPr>
          <p:cNvPr id="17" name="Text Placeholder 5">
            <a:extLst>
              <a:ext uri="{FF2B5EF4-FFF2-40B4-BE49-F238E27FC236}">
                <a16:creationId xmlns:a16="http://schemas.microsoft.com/office/drawing/2014/main" id="{95946986-7BD5-8D43-807A-B9AD29F149EB}"/>
              </a:ext>
            </a:extLst>
          </p:cNvPr>
          <p:cNvSpPr>
            <a:spLocks noGrp="1"/>
          </p:cNvSpPr>
          <p:nvPr>
            <p:ph type="body" sz="quarter" idx="20" hasCustomPrompt="1"/>
          </p:nvPr>
        </p:nvSpPr>
        <p:spPr>
          <a:xfrm>
            <a:off x="576462" y="15823039"/>
            <a:ext cx="12949224" cy="697033"/>
          </a:xfrm>
          <a:prstGeom prst="rect">
            <a:avLst/>
          </a:prstGeom>
          <a:noFill/>
        </p:spPr>
        <p:txBody>
          <a:bodyPr wrap="square" lIns="78446" tIns="78446" rIns="78446" bIns="78446" anchor="ctr" anchorCtr="0">
            <a:spAutoFit/>
          </a:bodyPr>
          <a:lstStyle>
            <a:lvl1pPr marL="0" indent="0" algn="ctr">
              <a:buNone/>
              <a:defRPr sz="3500" b="1" u="sng" baseline="0">
                <a:solidFill>
                  <a:schemeClr val="accent1"/>
                </a:solidFill>
              </a:defRPr>
            </a:lvl1pPr>
          </a:lstStyle>
          <a:p>
            <a:pPr lvl="0"/>
            <a:r>
              <a:rPr lang="en-US" dirty="0"/>
              <a:t>(click to edit)  OBJECTIVES</a:t>
            </a:r>
          </a:p>
        </p:txBody>
      </p:sp>
      <p:sp>
        <p:nvSpPr>
          <p:cNvPr id="18" name="Text Placeholder 5">
            <a:extLst>
              <a:ext uri="{FF2B5EF4-FFF2-40B4-BE49-F238E27FC236}">
                <a16:creationId xmlns:a16="http://schemas.microsoft.com/office/drawing/2014/main" id="{E34596B7-2651-FA48-86A8-F2F87793F0B0}"/>
              </a:ext>
            </a:extLst>
          </p:cNvPr>
          <p:cNvSpPr>
            <a:spLocks noGrp="1"/>
          </p:cNvSpPr>
          <p:nvPr>
            <p:ph type="body" sz="quarter" idx="25" hasCustomPrompt="1"/>
          </p:nvPr>
        </p:nvSpPr>
        <p:spPr>
          <a:xfrm>
            <a:off x="13856717" y="5882179"/>
            <a:ext cx="12945893" cy="697033"/>
          </a:xfrm>
          <a:prstGeom prst="rect">
            <a:avLst/>
          </a:prstGeom>
          <a:noFill/>
        </p:spPr>
        <p:txBody>
          <a:bodyPr wrap="square" lIns="78446" tIns="78446" rIns="78446" bIns="78446" anchor="ctr" anchorCtr="0">
            <a:spAutoFit/>
          </a:bodyPr>
          <a:lstStyle>
            <a:lvl1pPr marL="0" indent="0" algn="ctr">
              <a:buNone/>
              <a:defRPr sz="3500" b="1" u="sng" baseline="0">
                <a:solidFill>
                  <a:schemeClr val="accent1"/>
                </a:solidFill>
              </a:defRPr>
            </a:lvl1pPr>
          </a:lstStyle>
          <a:p>
            <a:pPr lvl="0"/>
            <a:r>
              <a:rPr lang="en-US" dirty="0"/>
              <a:t>(click to edit)  CONCLUSIONS</a:t>
            </a:r>
          </a:p>
        </p:txBody>
      </p:sp>
      <p:sp>
        <p:nvSpPr>
          <p:cNvPr id="19" name="Text Placeholder 3">
            <a:extLst>
              <a:ext uri="{FF2B5EF4-FFF2-40B4-BE49-F238E27FC236}">
                <a16:creationId xmlns:a16="http://schemas.microsoft.com/office/drawing/2014/main" id="{0C78CD14-CB72-304D-92AA-4978E0351FD9}"/>
              </a:ext>
            </a:extLst>
          </p:cNvPr>
          <p:cNvSpPr>
            <a:spLocks noGrp="1"/>
          </p:cNvSpPr>
          <p:nvPr>
            <p:ph type="body" sz="quarter" idx="26" hasCustomPrompt="1"/>
          </p:nvPr>
        </p:nvSpPr>
        <p:spPr>
          <a:xfrm>
            <a:off x="13856717" y="6528688"/>
            <a:ext cx="12945893" cy="765388"/>
          </a:xfrm>
          <a:prstGeom prst="rect">
            <a:avLst/>
          </a:prstGeom>
        </p:spPr>
        <p:txBody>
          <a:bodyPr wrap="square" lIns="196113" tIns="196113" rIns="196113" bIns="196113">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21" name="Text Placeholder 5">
            <a:extLst>
              <a:ext uri="{FF2B5EF4-FFF2-40B4-BE49-F238E27FC236}">
                <a16:creationId xmlns:a16="http://schemas.microsoft.com/office/drawing/2014/main" id="{861AD465-3082-5546-9B79-639EEA12B5CF}"/>
              </a:ext>
            </a:extLst>
          </p:cNvPr>
          <p:cNvSpPr>
            <a:spLocks noGrp="1"/>
          </p:cNvSpPr>
          <p:nvPr>
            <p:ph type="body" sz="quarter" idx="27" hasCustomPrompt="1"/>
          </p:nvPr>
        </p:nvSpPr>
        <p:spPr>
          <a:xfrm>
            <a:off x="13856717" y="15823039"/>
            <a:ext cx="12942336" cy="697033"/>
          </a:xfrm>
          <a:prstGeom prst="rect">
            <a:avLst/>
          </a:prstGeom>
          <a:noFill/>
        </p:spPr>
        <p:txBody>
          <a:bodyPr wrap="square" lIns="78446" tIns="78446" rIns="78446" bIns="78446" anchor="ctr" anchorCtr="0">
            <a:spAutoFit/>
          </a:bodyPr>
          <a:lstStyle>
            <a:lvl1pPr marL="0" indent="0" algn="ctr">
              <a:buNone/>
              <a:defRPr sz="3500" b="1" u="sng" baseline="0">
                <a:solidFill>
                  <a:schemeClr val="accent1"/>
                </a:solidFill>
              </a:defRPr>
            </a:lvl1pPr>
          </a:lstStyle>
          <a:p>
            <a:pPr lvl="0"/>
            <a:r>
              <a:rPr lang="en-US" dirty="0"/>
              <a:t>(click to edit)  REFERENCES</a:t>
            </a:r>
          </a:p>
        </p:txBody>
      </p:sp>
      <p:sp>
        <p:nvSpPr>
          <p:cNvPr id="22" name="Text Placeholder 3">
            <a:extLst>
              <a:ext uri="{FF2B5EF4-FFF2-40B4-BE49-F238E27FC236}">
                <a16:creationId xmlns:a16="http://schemas.microsoft.com/office/drawing/2014/main" id="{3CCD5DF7-E429-2342-B965-E52E9AF2211B}"/>
              </a:ext>
            </a:extLst>
          </p:cNvPr>
          <p:cNvSpPr>
            <a:spLocks noGrp="1"/>
          </p:cNvSpPr>
          <p:nvPr>
            <p:ph type="body" sz="quarter" idx="28" hasCustomPrompt="1"/>
          </p:nvPr>
        </p:nvSpPr>
        <p:spPr>
          <a:xfrm>
            <a:off x="13856717" y="16535289"/>
            <a:ext cx="12947298" cy="765388"/>
          </a:xfrm>
          <a:prstGeom prst="rect">
            <a:avLst/>
          </a:prstGeom>
        </p:spPr>
        <p:txBody>
          <a:bodyPr wrap="square" lIns="196113" tIns="196113" rIns="196113" bIns="196113">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23" name="Text Placeholder 5">
            <a:extLst>
              <a:ext uri="{FF2B5EF4-FFF2-40B4-BE49-F238E27FC236}">
                <a16:creationId xmlns:a16="http://schemas.microsoft.com/office/drawing/2014/main" id="{39AC4688-7E7C-6740-83CF-3B9C19CC1DB6}"/>
              </a:ext>
            </a:extLst>
          </p:cNvPr>
          <p:cNvSpPr>
            <a:spLocks noGrp="1"/>
          </p:cNvSpPr>
          <p:nvPr>
            <p:ph type="body" sz="quarter" idx="29" hasCustomPrompt="1"/>
          </p:nvPr>
        </p:nvSpPr>
        <p:spPr>
          <a:xfrm>
            <a:off x="13856717" y="28517574"/>
            <a:ext cx="12935857" cy="697033"/>
          </a:xfrm>
          <a:prstGeom prst="rect">
            <a:avLst/>
          </a:prstGeom>
          <a:noFill/>
        </p:spPr>
        <p:txBody>
          <a:bodyPr wrap="square" lIns="78446" tIns="78446" rIns="78446" bIns="78446" anchor="ctr" anchorCtr="0">
            <a:spAutoFit/>
          </a:bodyPr>
          <a:lstStyle>
            <a:lvl1pPr marL="0" indent="0" algn="ctr">
              <a:buNone/>
              <a:defRPr sz="3500" b="1" u="sng" baseline="0">
                <a:solidFill>
                  <a:schemeClr val="accent1"/>
                </a:solidFill>
              </a:defRPr>
            </a:lvl1pPr>
          </a:lstStyle>
          <a:p>
            <a:pPr lvl="0"/>
            <a:r>
              <a:rPr lang="en-US" dirty="0"/>
              <a:t>(click to edit)  ACKNOWLEDGEMENTS or  CONTACT</a:t>
            </a:r>
          </a:p>
        </p:txBody>
      </p:sp>
      <p:sp>
        <p:nvSpPr>
          <p:cNvPr id="24" name="Text Placeholder 3">
            <a:extLst>
              <a:ext uri="{FF2B5EF4-FFF2-40B4-BE49-F238E27FC236}">
                <a16:creationId xmlns:a16="http://schemas.microsoft.com/office/drawing/2014/main" id="{4F58A0C9-6CA3-D745-BB00-AE8992CB97EF}"/>
              </a:ext>
            </a:extLst>
          </p:cNvPr>
          <p:cNvSpPr>
            <a:spLocks noGrp="1"/>
          </p:cNvSpPr>
          <p:nvPr>
            <p:ph type="body" sz="quarter" idx="30" hasCustomPrompt="1"/>
          </p:nvPr>
        </p:nvSpPr>
        <p:spPr>
          <a:xfrm>
            <a:off x="13856717" y="29227623"/>
            <a:ext cx="12942336" cy="765388"/>
          </a:xfrm>
          <a:prstGeom prst="rect">
            <a:avLst/>
          </a:prstGeom>
        </p:spPr>
        <p:txBody>
          <a:bodyPr wrap="square" lIns="196113" tIns="196113" rIns="196113" bIns="196113">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31" name="Text Placeholder 3">
            <a:extLst>
              <a:ext uri="{FF2B5EF4-FFF2-40B4-BE49-F238E27FC236}">
                <a16:creationId xmlns:a16="http://schemas.microsoft.com/office/drawing/2014/main" id="{42A4D790-CE55-DB41-8817-92FBA30478F1}"/>
              </a:ext>
            </a:extLst>
          </p:cNvPr>
          <p:cNvSpPr>
            <a:spLocks noGrp="1"/>
          </p:cNvSpPr>
          <p:nvPr>
            <p:ph type="body" sz="quarter" idx="96" hasCustomPrompt="1"/>
          </p:nvPr>
        </p:nvSpPr>
        <p:spPr>
          <a:xfrm>
            <a:off x="565119" y="16517587"/>
            <a:ext cx="12957406" cy="765388"/>
          </a:xfrm>
          <a:prstGeom prst="rect">
            <a:avLst/>
          </a:prstGeom>
        </p:spPr>
        <p:txBody>
          <a:bodyPr wrap="square" lIns="196113" tIns="196113" rIns="196113" bIns="196113">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32" name="Text Placeholder 76">
            <a:extLst>
              <a:ext uri="{FF2B5EF4-FFF2-40B4-BE49-F238E27FC236}">
                <a16:creationId xmlns:a16="http://schemas.microsoft.com/office/drawing/2014/main" id="{5C1568BF-9EB7-8941-8FBA-7C7399699E75}"/>
              </a:ext>
            </a:extLst>
          </p:cNvPr>
          <p:cNvSpPr>
            <a:spLocks noGrp="1"/>
          </p:cNvSpPr>
          <p:nvPr>
            <p:ph type="body" sz="quarter" idx="150" hasCustomPrompt="1"/>
          </p:nvPr>
        </p:nvSpPr>
        <p:spPr>
          <a:xfrm>
            <a:off x="3505967" y="3154320"/>
            <a:ext cx="20420066" cy="1300652"/>
          </a:xfrm>
          <a:prstGeom prst="rect">
            <a:avLst/>
          </a:prstGeom>
        </p:spPr>
        <p:txBody>
          <a:bodyPr lIns="95646" tIns="47823" rIns="95646" bIns="47823">
            <a:normAutofit/>
          </a:bodyPr>
          <a:lstStyle>
            <a:lvl1pPr marL="0" indent="0" algn="ctr">
              <a:buFontTx/>
              <a:buNone/>
              <a:defRPr sz="6000">
                <a:solidFill>
                  <a:schemeClr val="bg1"/>
                </a:solidFill>
                <a:latin typeface="+mj-lt"/>
              </a:defRPr>
            </a:lvl1pPr>
            <a:lvl2pPr>
              <a:buFontTx/>
              <a:buNone/>
              <a:defRPr sz="7500"/>
            </a:lvl2pPr>
            <a:lvl3pPr>
              <a:buFontTx/>
              <a:buNone/>
              <a:defRPr sz="7500"/>
            </a:lvl3pPr>
            <a:lvl4pPr>
              <a:buFontTx/>
              <a:buNone/>
              <a:defRPr sz="7500"/>
            </a:lvl4pPr>
            <a:lvl5pPr>
              <a:buFontTx/>
              <a:buNone/>
              <a:defRPr sz="7500"/>
            </a:lvl5pPr>
          </a:lstStyle>
          <a:p>
            <a:pPr lvl="0"/>
            <a:r>
              <a:rPr lang="en-US" dirty="0"/>
              <a:t>Click here to add affiliations</a:t>
            </a:r>
          </a:p>
        </p:txBody>
      </p:sp>
      <p:sp>
        <p:nvSpPr>
          <p:cNvPr id="33" name="Text Placeholder 76">
            <a:extLst>
              <a:ext uri="{FF2B5EF4-FFF2-40B4-BE49-F238E27FC236}">
                <a16:creationId xmlns:a16="http://schemas.microsoft.com/office/drawing/2014/main" id="{E42FA7AB-B55B-0C4B-BA4B-CDFE44D08E64}"/>
              </a:ext>
            </a:extLst>
          </p:cNvPr>
          <p:cNvSpPr>
            <a:spLocks noGrp="1"/>
          </p:cNvSpPr>
          <p:nvPr>
            <p:ph type="body" sz="quarter" idx="151" hasCustomPrompt="1"/>
          </p:nvPr>
        </p:nvSpPr>
        <p:spPr>
          <a:xfrm>
            <a:off x="3505967" y="1853668"/>
            <a:ext cx="20420066" cy="1300652"/>
          </a:xfrm>
          <a:prstGeom prst="rect">
            <a:avLst/>
          </a:prstGeom>
        </p:spPr>
        <p:txBody>
          <a:bodyPr lIns="95646" tIns="47823" rIns="95646" bIns="47823" anchor="t" anchorCtr="1">
            <a:normAutofit/>
          </a:bodyPr>
          <a:lstStyle>
            <a:lvl1pPr marL="0" indent="0" algn="ctr">
              <a:buFontTx/>
              <a:buNone/>
              <a:defRPr sz="8800">
                <a:solidFill>
                  <a:schemeClr val="bg1"/>
                </a:solidFill>
                <a:latin typeface="+mj-lt"/>
              </a:defRPr>
            </a:lvl1pPr>
            <a:lvl2pPr>
              <a:buFontTx/>
              <a:buNone/>
              <a:defRPr sz="7500"/>
            </a:lvl2pPr>
            <a:lvl3pPr>
              <a:buFontTx/>
              <a:buNone/>
              <a:defRPr sz="7500"/>
            </a:lvl3pPr>
            <a:lvl4pPr>
              <a:buFontTx/>
              <a:buNone/>
              <a:defRPr sz="7500"/>
            </a:lvl4pPr>
            <a:lvl5pPr>
              <a:buFontTx/>
              <a:buNone/>
              <a:defRPr sz="7500"/>
            </a:lvl5pPr>
          </a:lstStyle>
          <a:p>
            <a:pPr lvl="0"/>
            <a:r>
              <a:rPr lang="en-US" dirty="0"/>
              <a:t>Click here to add authors</a:t>
            </a:r>
          </a:p>
        </p:txBody>
      </p:sp>
      <p:sp>
        <p:nvSpPr>
          <p:cNvPr id="34" name="Text Placeholder 76">
            <a:extLst>
              <a:ext uri="{FF2B5EF4-FFF2-40B4-BE49-F238E27FC236}">
                <a16:creationId xmlns:a16="http://schemas.microsoft.com/office/drawing/2014/main" id="{2C043AA1-3D57-BA44-B4FD-6795B91C476C}"/>
              </a:ext>
            </a:extLst>
          </p:cNvPr>
          <p:cNvSpPr>
            <a:spLocks noGrp="1"/>
          </p:cNvSpPr>
          <p:nvPr>
            <p:ph type="body" sz="quarter" idx="153" hasCustomPrompt="1"/>
          </p:nvPr>
        </p:nvSpPr>
        <p:spPr>
          <a:xfrm>
            <a:off x="3505967" y="189474"/>
            <a:ext cx="20420066" cy="1664193"/>
          </a:xfrm>
          <a:prstGeom prst="rect">
            <a:avLst/>
          </a:prstGeom>
        </p:spPr>
        <p:txBody>
          <a:bodyPr lIns="95646" tIns="47823" rIns="95646" bIns="47823" anchor="t" anchorCtr="1">
            <a:normAutofit/>
          </a:bodyPr>
          <a:lstStyle>
            <a:lvl1pPr marL="0" indent="0" algn="ctr">
              <a:buFontTx/>
              <a:buNone/>
              <a:defRPr sz="10000" b="1">
                <a:solidFill>
                  <a:schemeClr val="bg1"/>
                </a:solidFill>
                <a:latin typeface="+mj-lt"/>
              </a:defRPr>
            </a:lvl1pPr>
            <a:lvl2pPr>
              <a:buFontTx/>
              <a:buNone/>
              <a:defRPr sz="7500"/>
            </a:lvl2pPr>
            <a:lvl3pPr>
              <a:buFontTx/>
              <a:buNone/>
              <a:defRPr sz="7500"/>
            </a:lvl3pPr>
            <a:lvl4pPr>
              <a:buFontTx/>
              <a:buNone/>
              <a:defRPr sz="7500"/>
            </a:lvl4pPr>
            <a:lvl5pPr>
              <a:buFontTx/>
              <a:buNone/>
              <a:defRPr sz="7500"/>
            </a:lvl5pPr>
          </a:lstStyle>
          <a:p>
            <a:pPr lvl="0"/>
            <a:r>
              <a:rPr lang="en-US" dirty="0"/>
              <a:t>Click here to add title</a:t>
            </a:r>
          </a:p>
        </p:txBody>
      </p:sp>
    </p:spTree>
    <p:extLst>
      <p:ext uri="{BB962C8B-B14F-4D97-AF65-F5344CB8AC3E}">
        <p14:creationId xmlns:p14="http://schemas.microsoft.com/office/powerpoint/2010/main" val="3502193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guides">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06E55A37-68C5-664B-B052-7F2D95EAE387}"/>
              </a:ext>
            </a:extLst>
          </p:cNvPr>
          <p:cNvSpPr>
            <a:spLocks noGrp="1"/>
          </p:cNvSpPr>
          <p:nvPr>
            <p:ph type="body" sz="quarter" idx="10" hasCustomPrompt="1"/>
          </p:nvPr>
        </p:nvSpPr>
        <p:spPr>
          <a:xfrm>
            <a:off x="565119" y="6528688"/>
            <a:ext cx="12956288" cy="765388"/>
          </a:xfrm>
          <a:prstGeom prst="rect">
            <a:avLst/>
          </a:prstGeom>
        </p:spPr>
        <p:txBody>
          <a:bodyPr wrap="square" lIns="196113" tIns="196113" rIns="196113" bIns="196113">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16" name="Text Placeholder 5">
            <a:extLst>
              <a:ext uri="{FF2B5EF4-FFF2-40B4-BE49-F238E27FC236}">
                <a16:creationId xmlns:a16="http://schemas.microsoft.com/office/drawing/2014/main" id="{E09727DE-7566-E346-96F5-1DF63E2E60CF}"/>
              </a:ext>
            </a:extLst>
          </p:cNvPr>
          <p:cNvSpPr>
            <a:spLocks noGrp="1"/>
          </p:cNvSpPr>
          <p:nvPr>
            <p:ph type="body" sz="quarter" idx="11" hasCustomPrompt="1"/>
          </p:nvPr>
        </p:nvSpPr>
        <p:spPr>
          <a:xfrm>
            <a:off x="576465" y="5882179"/>
            <a:ext cx="12946061" cy="697033"/>
          </a:xfrm>
          <a:prstGeom prst="rect">
            <a:avLst/>
          </a:prstGeom>
          <a:noFill/>
        </p:spPr>
        <p:txBody>
          <a:bodyPr wrap="square" lIns="78446" tIns="78446" rIns="78446" bIns="78446" anchor="ctr" anchorCtr="0">
            <a:spAutoFit/>
          </a:bodyPr>
          <a:lstStyle>
            <a:lvl1pPr marL="0" indent="0" algn="ctr">
              <a:buNone/>
              <a:defRPr sz="3500" b="1" u="sng" baseline="0">
                <a:solidFill>
                  <a:schemeClr val="accent1"/>
                </a:solidFill>
              </a:defRPr>
            </a:lvl1pPr>
          </a:lstStyle>
          <a:p>
            <a:pPr lvl="0"/>
            <a:r>
              <a:rPr lang="en-US" dirty="0"/>
              <a:t>(click to edit) INTRODUCTION or ABSTRACT</a:t>
            </a:r>
          </a:p>
        </p:txBody>
      </p:sp>
      <p:sp>
        <p:nvSpPr>
          <p:cNvPr id="17" name="Text Placeholder 5">
            <a:extLst>
              <a:ext uri="{FF2B5EF4-FFF2-40B4-BE49-F238E27FC236}">
                <a16:creationId xmlns:a16="http://schemas.microsoft.com/office/drawing/2014/main" id="{95946986-7BD5-8D43-807A-B9AD29F149EB}"/>
              </a:ext>
            </a:extLst>
          </p:cNvPr>
          <p:cNvSpPr>
            <a:spLocks noGrp="1"/>
          </p:cNvSpPr>
          <p:nvPr>
            <p:ph type="body" sz="quarter" idx="20" hasCustomPrompt="1"/>
          </p:nvPr>
        </p:nvSpPr>
        <p:spPr>
          <a:xfrm>
            <a:off x="576462" y="15823039"/>
            <a:ext cx="12949224" cy="697033"/>
          </a:xfrm>
          <a:prstGeom prst="rect">
            <a:avLst/>
          </a:prstGeom>
          <a:noFill/>
        </p:spPr>
        <p:txBody>
          <a:bodyPr wrap="square" lIns="78446" tIns="78446" rIns="78446" bIns="78446" anchor="ctr" anchorCtr="0">
            <a:spAutoFit/>
          </a:bodyPr>
          <a:lstStyle>
            <a:lvl1pPr marL="0" indent="0" algn="ctr">
              <a:buNone/>
              <a:defRPr sz="3500" b="1" u="sng" baseline="0">
                <a:solidFill>
                  <a:schemeClr val="accent1"/>
                </a:solidFill>
              </a:defRPr>
            </a:lvl1pPr>
          </a:lstStyle>
          <a:p>
            <a:pPr lvl="0"/>
            <a:r>
              <a:rPr lang="en-US" dirty="0"/>
              <a:t>(click to edit)  OBJECTIVES</a:t>
            </a:r>
          </a:p>
        </p:txBody>
      </p:sp>
      <p:sp>
        <p:nvSpPr>
          <p:cNvPr id="18" name="Text Placeholder 5">
            <a:extLst>
              <a:ext uri="{FF2B5EF4-FFF2-40B4-BE49-F238E27FC236}">
                <a16:creationId xmlns:a16="http://schemas.microsoft.com/office/drawing/2014/main" id="{E34596B7-2651-FA48-86A8-F2F87793F0B0}"/>
              </a:ext>
            </a:extLst>
          </p:cNvPr>
          <p:cNvSpPr>
            <a:spLocks noGrp="1"/>
          </p:cNvSpPr>
          <p:nvPr>
            <p:ph type="body" sz="quarter" idx="25" hasCustomPrompt="1"/>
          </p:nvPr>
        </p:nvSpPr>
        <p:spPr>
          <a:xfrm>
            <a:off x="13856717" y="5882179"/>
            <a:ext cx="12945893" cy="697033"/>
          </a:xfrm>
          <a:prstGeom prst="rect">
            <a:avLst/>
          </a:prstGeom>
          <a:noFill/>
        </p:spPr>
        <p:txBody>
          <a:bodyPr wrap="square" lIns="78446" tIns="78446" rIns="78446" bIns="78446" anchor="ctr" anchorCtr="0">
            <a:spAutoFit/>
          </a:bodyPr>
          <a:lstStyle>
            <a:lvl1pPr marL="0" indent="0" algn="ctr">
              <a:buNone/>
              <a:defRPr sz="3500" b="1" u="sng" baseline="0">
                <a:solidFill>
                  <a:schemeClr val="accent1"/>
                </a:solidFill>
              </a:defRPr>
            </a:lvl1pPr>
          </a:lstStyle>
          <a:p>
            <a:pPr lvl="0"/>
            <a:r>
              <a:rPr lang="en-US" dirty="0"/>
              <a:t>(click to edit)  CONCLUSIONS</a:t>
            </a:r>
          </a:p>
        </p:txBody>
      </p:sp>
      <p:sp>
        <p:nvSpPr>
          <p:cNvPr id="19" name="Text Placeholder 3">
            <a:extLst>
              <a:ext uri="{FF2B5EF4-FFF2-40B4-BE49-F238E27FC236}">
                <a16:creationId xmlns:a16="http://schemas.microsoft.com/office/drawing/2014/main" id="{0C78CD14-CB72-304D-92AA-4978E0351FD9}"/>
              </a:ext>
            </a:extLst>
          </p:cNvPr>
          <p:cNvSpPr>
            <a:spLocks noGrp="1"/>
          </p:cNvSpPr>
          <p:nvPr>
            <p:ph type="body" sz="quarter" idx="26" hasCustomPrompt="1"/>
          </p:nvPr>
        </p:nvSpPr>
        <p:spPr>
          <a:xfrm>
            <a:off x="13856717" y="6528688"/>
            <a:ext cx="12945893" cy="765388"/>
          </a:xfrm>
          <a:prstGeom prst="rect">
            <a:avLst/>
          </a:prstGeom>
        </p:spPr>
        <p:txBody>
          <a:bodyPr wrap="square" lIns="196113" tIns="196113" rIns="196113" bIns="196113">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21" name="Text Placeholder 5">
            <a:extLst>
              <a:ext uri="{FF2B5EF4-FFF2-40B4-BE49-F238E27FC236}">
                <a16:creationId xmlns:a16="http://schemas.microsoft.com/office/drawing/2014/main" id="{861AD465-3082-5546-9B79-639EEA12B5CF}"/>
              </a:ext>
            </a:extLst>
          </p:cNvPr>
          <p:cNvSpPr>
            <a:spLocks noGrp="1"/>
          </p:cNvSpPr>
          <p:nvPr>
            <p:ph type="body" sz="quarter" idx="27" hasCustomPrompt="1"/>
          </p:nvPr>
        </p:nvSpPr>
        <p:spPr>
          <a:xfrm>
            <a:off x="13856717" y="15823039"/>
            <a:ext cx="12942336" cy="697033"/>
          </a:xfrm>
          <a:prstGeom prst="rect">
            <a:avLst/>
          </a:prstGeom>
          <a:noFill/>
        </p:spPr>
        <p:txBody>
          <a:bodyPr wrap="square" lIns="78446" tIns="78446" rIns="78446" bIns="78446" anchor="ctr" anchorCtr="0">
            <a:spAutoFit/>
          </a:bodyPr>
          <a:lstStyle>
            <a:lvl1pPr marL="0" indent="0" algn="ctr">
              <a:buNone/>
              <a:defRPr sz="3500" b="1" u="sng" baseline="0">
                <a:solidFill>
                  <a:schemeClr val="accent1"/>
                </a:solidFill>
              </a:defRPr>
            </a:lvl1pPr>
          </a:lstStyle>
          <a:p>
            <a:pPr lvl="0"/>
            <a:r>
              <a:rPr lang="en-US" dirty="0"/>
              <a:t>(click to edit)  REFERENCES</a:t>
            </a:r>
          </a:p>
        </p:txBody>
      </p:sp>
      <p:sp>
        <p:nvSpPr>
          <p:cNvPr id="22" name="Text Placeholder 3">
            <a:extLst>
              <a:ext uri="{FF2B5EF4-FFF2-40B4-BE49-F238E27FC236}">
                <a16:creationId xmlns:a16="http://schemas.microsoft.com/office/drawing/2014/main" id="{3CCD5DF7-E429-2342-B965-E52E9AF2211B}"/>
              </a:ext>
            </a:extLst>
          </p:cNvPr>
          <p:cNvSpPr>
            <a:spLocks noGrp="1"/>
          </p:cNvSpPr>
          <p:nvPr>
            <p:ph type="body" sz="quarter" idx="28" hasCustomPrompt="1"/>
          </p:nvPr>
        </p:nvSpPr>
        <p:spPr>
          <a:xfrm>
            <a:off x="13856717" y="16535289"/>
            <a:ext cx="12947298" cy="765388"/>
          </a:xfrm>
          <a:prstGeom prst="rect">
            <a:avLst/>
          </a:prstGeom>
        </p:spPr>
        <p:txBody>
          <a:bodyPr wrap="square" lIns="196113" tIns="196113" rIns="196113" bIns="196113">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23" name="Text Placeholder 5">
            <a:extLst>
              <a:ext uri="{FF2B5EF4-FFF2-40B4-BE49-F238E27FC236}">
                <a16:creationId xmlns:a16="http://schemas.microsoft.com/office/drawing/2014/main" id="{39AC4688-7E7C-6740-83CF-3B9C19CC1DB6}"/>
              </a:ext>
            </a:extLst>
          </p:cNvPr>
          <p:cNvSpPr>
            <a:spLocks noGrp="1"/>
          </p:cNvSpPr>
          <p:nvPr>
            <p:ph type="body" sz="quarter" idx="29" hasCustomPrompt="1"/>
          </p:nvPr>
        </p:nvSpPr>
        <p:spPr>
          <a:xfrm>
            <a:off x="13856717" y="28517574"/>
            <a:ext cx="12935857" cy="697033"/>
          </a:xfrm>
          <a:prstGeom prst="rect">
            <a:avLst/>
          </a:prstGeom>
          <a:noFill/>
        </p:spPr>
        <p:txBody>
          <a:bodyPr wrap="square" lIns="78446" tIns="78446" rIns="78446" bIns="78446" anchor="ctr" anchorCtr="0">
            <a:spAutoFit/>
          </a:bodyPr>
          <a:lstStyle>
            <a:lvl1pPr marL="0" indent="0" algn="ctr">
              <a:buNone/>
              <a:defRPr sz="3500" b="1" u="sng" baseline="0">
                <a:solidFill>
                  <a:schemeClr val="accent1"/>
                </a:solidFill>
              </a:defRPr>
            </a:lvl1pPr>
          </a:lstStyle>
          <a:p>
            <a:pPr lvl="0"/>
            <a:r>
              <a:rPr lang="en-US" dirty="0"/>
              <a:t>(click to edit)  ACKNOWLEDGEMENTS or  CONTACT</a:t>
            </a:r>
          </a:p>
        </p:txBody>
      </p:sp>
      <p:sp>
        <p:nvSpPr>
          <p:cNvPr id="24" name="Text Placeholder 3">
            <a:extLst>
              <a:ext uri="{FF2B5EF4-FFF2-40B4-BE49-F238E27FC236}">
                <a16:creationId xmlns:a16="http://schemas.microsoft.com/office/drawing/2014/main" id="{4F58A0C9-6CA3-D745-BB00-AE8992CB97EF}"/>
              </a:ext>
            </a:extLst>
          </p:cNvPr>
          <p:cNvSpPr>
            <a:spLocks noGrp="1"/>
          </p:cNvSpPr>
          <p:nvPr>
            <p:ph type="body" sz="quarter" idx="30" hasCustomPrompt="1"/>
          </p:nvPr>
        </p:nvSpPr>
        <p:spPr>
          <a:xfrm>
            <a:off x="13856717" y="29227623"/>
            <a:ext cx="12942336" cy="765388"/>
          </a:xfrm>
          <a:prstGeom prst="rect">
            <a:avLst/>
          </a:prstGeom>
        </p:spPr>
        <p:txBody>
          <a:bodyPr wrap="square" lIns="196113" tIns="196113" rIns="196113" bIns="196113">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31" name="Text Placeholder 3">
            <a:extLst>
              <a:ext uri="{FF2B5EF4-FFF2-40B4-BE49-F238E27FC236}">
                <a16:creationId xmlns:a16="http://schemas.microsoft.com/office/drawing/2014/main" id="{42A4D790-CE55-DB41-8817-92FBA30478F1}"/>
              </a:ext>
            </a:extLst>
          </p:cNvPr>
          <p:cNvSpPr>
            <a:spLocks noGrp="1"/>
          </p:cNvSpPr>
          <p:nvPr>
            <p:ph type="body" sz="quarter" idx="96" hasCustomPrompt="1"/>
          </p:nvPr>
        </p:nvSpPr>
        <p:spPr>
          <a:xfrm>
            <a:off x="565119" y="16517587"/>
            <a:ext cx="12957406" cy="765388"/>
          </a:xfrm>
          <a:prstGeom prst="rect">
            <a:avLst/>
          </a:prstGeom>
        </p:spPr>
        <p:txBody>
          <a:bodyPr wrap="square" lIns="196113" tIns="196113" rIns="196113" bIns="196113">
            <a:spAutoFit/>
          </a:bodyPr>
          <a:lstStyle>
            <a:lvl1pPr marL="0" indent="0">
              <a:buNone/>
              <a:defRPr sz="2400">
                <a:solidFill>
                  <a:schemeClr val="accent5">
                    <a:lumMod val="50000"/>
                  </a:schemeClr>
                </a:solidFill>
                <a:latin typeface="Times New Roman" panose="02020603050405020304" pitchFamily="18" charset="0"/>
                <a:cs typeface="Times New Roman" panose="02020603050405020304" pitchFamily="18" charset="0"/>
              </a:defRPr>
            </a:lvl1pPr>
            <a:lvl2pPr marL="1274733" indent="-490282">
              <a:defRPr sz="2200">
                <a:latin typeface="Trebuchet MS" pitchFamily="34" charset="0"/>
              </a:defRPr>
            </a:lvl2pPr>
            <a:lvl3pPr marL="1765015" indent="-490282">
              <a:defRPr sz="2200">
                <a:latin typeface="Trebuchet MS" pitchFamily="34" charset="0"/>
              </a:defRPr>
            </a:lvl3pPr>
            <a:lvl4pPr marL="2304325" indent="-539310">
              <a:defRPr sz="2200">
                <a:latin typeface="Trebuchet MS" pitchFamily="34" charset="0"/>
              </a:defRPr>
            </a:lvl4pPr>
            <a:lvl5pPr marL="2696551" indent="-392226">
              <a:defRPr sz="2200">
                <a:latin typeface="Trebuchet MS" pitchFamily="34" charset="0"/>
              </a:defRPr>
            </a:lvl5pPr>
          </a:lstStyle>
          <a:p>
            <a:pPr lvl="0"/>
            <a:r>
              <a:rPr lang="en-US" dirty="0"/>
              <a:t>Type in or paste your text here</a:t>
            </a:r>
          </a:p>
        </p:txBody>
      </p:sp>
      <p:sp>
        <p:nvSpPr>
          <p:cNvPr id="32" name="Text Placeholder 76">
            <a:extLst>
              <a:ext uri="{FF2B5EF4-FFF2-40B4-BE49-F238E27FC236}">
                <a16:creationId xmlns:a16="http://schemas.microsoft.com/office/drawing/2014/main" id="{5C1568BF-9EB7-8941-8FBA-7C7399699E75}"/>
              </a:ext>
            </a:extLst>
          </p:cNvPr>
          <p:cNvSpPr>
            <a:spLocks noGrp="1"/>
          </p:cNvSpPr>
          <p:nvPr>
            <p:ph type="body" sz="quarter" idx="150" hasCustomPrompt="1"/>
          </p:nvPr>
        </p:nvSpPr>
        <p:spPr>
          <a:xfrm>
            <a:off x="3505967" y="3154320"/>
            <a:ext cx="20420066" cy="1300652"/>
          </a:xfrm>
          <a:prstGeom prst="rect">
            <a:avLst/>
          </a:prstGeom>
        </p:spPr>
        <p:txBody>
          <a:bodyPr lIns="95646" tIns="47823" rIns="95646" bIns="47823">
            <a:normAutofit/>
          </a:bodyPr>
          <a:lstStyle>
            <a:lvl1pPr marL="0" indent="0" algn="ctr">
              <a:buFontTx/>
              <a:buNone/>
              <a:defRPr sz="6000">
                <a:solidFill>
                  <a:schemeClr val="bg1"/>
                </a:solidFill>
                <a:latin typeface="+mj-lt"/>
              </a:defRPr>
            </a:lvl1pPr>
            <a:lvl2pPr>
              <a:buFontTx/>
              <a:buNone/>
              <a:defRPr sz="7500"/>
            </a:lvl2pPr>
            <a:lvl3pPr>
              <a:buFontTx/>
              <a:buNone/>
              <a:defRPr sz="7500"/>
            </a:lvl3pPr>
            <a:lvl4pPr>
              <a:buFontTx/>
              <a:buNone/>
              <a:defRPr sz="7500"/>
            </a:lvl4pPr>
            <a:lvl5pPr>
              <a:buFontTx/>
              <a:buNone/>
              <a:defRPr sz="7500"/>
            </a:lvl5pPr>
          </a:lstStyle>
          <a:p>
            <a:pPr lvl="0"/>
            <a:r>
              <a:rPr lang="en-US" dirty="0"/>
              <a:t>Click here to add affiliations</a:t>
            </a:r>
          </a:p>
        </p:txBody>
      </p:sp>
      <p:sp>
        <p:nvSpPr>
          <p:cNvPr id="33" name="Text Placeholder 76">
            <a:extLst>
              <a:ext uri="{FF2B5EF4-FFF2-40B4-BE49-F238E27FC236}">
                <a16:creationId xmlns:a16="http://schemas.microsoft.com/office/drawing/2014/main" id="{E42FA7AB-B55B-0C4B-BA4B-CDFE44D08E64}"/>
              </a:ext>
            </a:extLst>
          </p:cNvPr>
          <p:cNvSpPr>
            <a:spLocks noGrp="1"/>
          </p:cNvSpPr>
          <p:nvPr>
            <p:ph type="body" sz="quarter" idx="151" hasCustomPrompt="1"/>
          </p:nvPr>
        </p:nvSpPr>
        <p:spPr>
          <a:xfrm>
            <a:off x="3505967" y="1853668"/>
            <a:ext cx="20420066" cy="1300652"/>
          </a:xfrm>
          <a:prstGeom prst="rect">
            <a:avLst/>
          </a:prstGeom>
        </p:spPr>
        <p:txBody>
          <a:bodyPr lIns="95646" tIns="47823" rIns="95646" bIns="47823" anchor="t" anchorCtr="1">
            <a:normAutofit/>
          </a:bodyPr>
          <a:lstStyle>
            <a:lvl1pPr marL="0" indent="0" algn="ctr">
              <a:buFontTx/>
              <a:buNone/>
              <a:defRPr sz="8800">
                <a:solidFill>
                  <a:schemeClr val="bg1"/>
                </a:solidFill>
                <a:latin typeface="+mj-lt"/>
              </a:defRPr>
            </a:lvl1pPr>
            <a:lvl2pPr>
              <a:buFontTx/>
              <a:buNone/>
              <a:defRPr sz="7500"/>
            </a:lvl2pPr>
            <a:lvl3pPr>
              <a:buFontTx/>
              <a:buNone/>
              <a:defRPr sz="7500"/>
            </a:lvl3pPr>
            <a:lvl4pPr>
              <a:buFontTx/>
              <a:buNone/>
              <a:defRPr sz="7500"/>
            </a:lvl4pPr>
            <a:lvl5pPr>
              <a:buFontTx/>
              <a:buNone/>
              <a:defRPr sz="7500"/>
            </a:lvl5pPr>
          </a:lstStyle>
          <a:p>
            <a:pPr lvl="0"/>
            <a:r>
              <a:rPr lang="en-US" dirty="0"/>
              <a:t>Click here to add authors</a:t>
            </a:r>
          </a:p>
        </p:txBody>
      </p:sp>
      <p:sp>
        <p:nvSpPr>
          <p:cNvPr id="34" name="Text Placeholder 76">
            <a:extLst>
              <a:ext uri="{FF2B5EF4-FFF2-40B4-BE49-F238E27FC236}">
                <a16:creationId xmlns:a16="http://schemas.microsoft.com/office/drawing/2014/main" id="{2C043AA1-3D57-BA44-B4FD-6795B91C476C}"/>
              </a:ext>
            </a:extLst>
          </p:cNvPr>
          <p:cNvSpPr>
            <a:spLocks noGrp="1"/>
          </p:cNvSpPr>
          <p:nvPr>
            <p:ph type="body" sz="quarter" idx="153" hasCustomPrompt="1"/>
          </p:nvPr>
        </p:nvSpPr>
        <p:spPr>
          <a:xfrm>
            <a:off x="3505967" y="189474"/>
            <a:ext cx="20420066" cy="1664193"/>
          </a:xfrm>
          <a:prstGeom prst="rect">
            <a:avLst/>
          </a:prstGeom>
        </p:spPr>
        <p:txBody>
          <a:bodyPr lIns="95646" tIns="47823" rIns="95646" bIns="47823" anchor="t" anchorCtr="1">
            <a:normAutofit/>
          </a:bodyPr>
          <a:lstStyle>
            <a:lvl1pPr marL="0" indent="0" algn="ctr">
              <a:buFontTx/>
              <a:buNone/>
              <a:defRPr sz="10000" b="1">
                <a:solidFill>
                  <a:schemeClr val="bg1"/>
                </a:solidFill>
                <a:latin typeface="+mj-lt"/>
              </a:defRPr>
            </a:lvl1pPr>
            <a:lvl2pPr>
              <a:buFontTx/>
              <a:buNone/>
              <a:defRPr sz="7500"/>
            </a:lvl2pPr>
            <a:lvl3pPr>
              <a:buFontTx/>
              <a:buNone/>
              <a:defRPr sz="7500"/>
            </a:lvl3pPr>
            <a:lvl4pPr>
              <a:buFontTx/>
              <a:buNone/>
              <a:defRPr sz="7500"/>
            </a:lvl4pPr>
            <a:lvl5pPr>
              <a:buFontTx/>
              <a:buNone/>
              <a:defRPr sz="7500"/>
            </a:lvl5pPr>
          </a:lstStyle>
          <a:p>
            <a:pPr lvl="0"/>
            <a:r>
              <a:rPr lang="en-US" dirty="0"/>
              <a:t>Click here to add title</a:t>
            </a:r>
          </a:p>
        </p:txBody>
      </p:sp>
    </p:spTree>
    <p:extLst>
      <p:ext uri="{BB962C8B-B14F-4D97-AF65-F5344CB8AC3E}">
        <p14:creationId xmlns:p14="http://schemas.microsoft.com/office/powerpoint/2010/main" val="389991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961FD-7833-4B27-37F9-EE859ABA995C}"/>
              </a:ext>
            </a:extLst>
          </p:cNvPr>
          <p:cNvSpPr>
            <a:spLocks noGrp="1"/>
          </p:cNvSpPr>
          <p:nvPr>
            <p:ph type="ctrTitle"/>
          </p:nvPr>
        </p:nvSpPr>
        <p:spPr>
          <a:xfrm>
            <a:off x="3429000" y="5985936"/>
            <a:ext cx="20574000" cy="12733867"/>
          </a:xfrm>
        </p:spPr>
        <p:txBody>
          <a:bodyPr anchor="b"/>
          <a:lstStyle>
            <a:lvl1pPr algn="ctr">
              <a:defRPr sz="13500"/>
            </a:lvl1pPr>
          </a:lstStyle>
          <a:p>
            <a:r>
              <a:rPr lang="en-US"/>
              <a:t>Click to edit Master title style</a:t>
            </a:r>
          </a:p>
        </p:txBody>
      </p:sp>
      <p:sp>
        <p:nvSpPr>
          <p:cNvPr id="3" name="Subtitle 2">
            <a:extLst>
              <a:ext uri="{FF2B5EF4-FFF2-40B4-BE49-F238E27FC236}">
                <a16:creationId xmlns:a16="http://schemas.microsoft.com/office/drawing/2014/main" id="{61EA7630-B825-3B42-159A-1C5E9C7A2C8E}"/>
              </a:ext>
            </a:extLst>
          </p:cNvPr>
          <p:cNvSpPr>
            <a:spLocks noGrp="1"/>
          </p:cNvSpPr>
          <p:nvPr>
            <p:ph type="subTitle" idx="1"/>
          </p:nvPr>
        </p:nvSpPr>
        <p:spPr>
          <a:xfrm>
            <a:off x="3429000" y="19210869"/>
            <a:ext cx="20574000" cy="8830731"/>
          </a:xfrm>
        </p:spPr>
        <p:txBody>
          <a:bodyPr/>
          <a:lstStyle>
            <a:lvl1pPr marL="0" indent="0" algn="ctr">
              <a:buNone/>
              <a:defRPr sz="5400"/>
            </a:lvl1pPr>
            <a:lvl2pPr marL="1028700" indent="0" algn="ctr">
              <a:buNone/>
              <a:defRPr sz="4500"/>
            </a:lvl2pPr>
            <a:lvl3pPr marL="2057400" indent="0" algn="ctr">
              <a:buNone/>
              <a:defRPr sz="4050"/>
            </a:lvl3pPr>
            <a:lvl4pPr marL="3086100" indent="0" algn="ctr">
              <a:buNone/>
              <a:defRPr sz="3600"/>
            </a:lvl4pPr>
            <a:lvl5pPr marL="4114800" indent="0" algn="ctr">
              <a:buNone/>
              <a:defRPr sz="3600"/>
            </a:lvl5pPr>
            <a:lvl6pPr marL="5143500" indent="0" algn="ctr">
              <a:buNone/>
              <a:defRPr sz="3600"/>
            </a:lvl6pPr>
            <a:lvl7pPr marL="6172200" indent="0" algn="ctr">
              <a:buNone/>
              <a:defRPr sz="3600"/>
            </a:lvl7pPr>
            <a:lvl8pPr marL="7200900" indent="0" algn="ctr">
              <a:buNone/>
              <a:defRPr sz="3600"/>
            </a:lvl8pPr>
            <a:lvl9pPr marL="8229600" indent="0" algn="ctr">
              <a:buNone/>
              <a:defRPr sz="3600"/>
            </a:lvl9pPr>
          </a:lstStyle>
          <a:p>
            <a:r>
              <a:rPr lang="en-US"/>
              <a:t>Click to edit Master subtitle style</a:t>
            </a:r>
          </a:p>
        </p:txBody>
      </p:sp>
      <p:sp>
        <p:nvSpPr>
          <p:cNvPr id="4" name="Date Placeholder 3">
            <a:extLst>
              <a:ext uri="{FF2B5EF4-FFF2-40B4-BE49-F238E27FC236}">
                <a16:creationId xmlns:a16="http://schemas.microsoft.com/office/drawing/2014/main" id="{86D6827A-F368-6097-6584-E3C2F85DCEE5}"/>
              </a:ext>
            </a:extLst>
          </p:cNvPr>
          <p:cNvSpPr>
            <a:spLocks noGrp="1"/>
          </p:cNvSpPr>
          <p:nvPr>
            <p:ph type="dt" sz="half" idx="10"/>
          </p:nvPr>
        </p:nvSpPr>
        <p:spPr/>
        <p:txBody>
          <a:bodyPr/>
          <a:lstStyle/>
          <a:p>
            <a:fld id="{AFCB0A50-2949-4989-B444-A037DCA4565C}" type="datetimeFigureOut">
              <a:rPr lang="en-US" smtClean="0"/>
              <a:t>3/20/2024</a:t>
            </a:fld>
            <a:endParaRPr lang="en-US" dirty="0"/>
          </a:p>
        </p:txBody>
      </p:sp>
      <p:sp>
        <p:nvSpPr>
          <p:cNvPr id="5" name="Footer Placeholder 4">
            <a:extLst>
              <a:ext uri="{FF2B5EF4-FFF2-40B4-BE49-F238E27FC236}">
                <a16:creationId xmlns:a16="http://schemas.microsoft.com/office/drawing/2014/main" id="{45537C81-F064-FFCC-BF76-09244129E94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357BE4B-C66F-F193-916D-28BCF080C9FC}"/>
              </a:ext>
            </a:extLst>
          </p:cNvPr>
          <p:cNvSpPr>
            <a:spLocks noGrp="1"/>
          </p:cNvSpPr>
          <p:nvPr>
            <p:ph type="sldNum" sz="quarter" idx="12"/>
          </p:nvPr>
        </p:nvSpPr>
        <p:spPr/>
        <p:txBody>
          <a:bodyPr/>
          <a:lstStyle/>
          <a:p>
            <a:fld id="{A684BD62-7474-4426-BAEE-FC3D3876A44D}" type="slidenum">
              <a:rPr lang="en-US" smtClean="0"/>
              <a:t>‹#›</a:t>
            </a:fld>
            <a:endParaRPr lang="en-US" dirty="0"/>
          </a:p>
        </p:txBody>
      </p:sp>
    </p:spTree>
    <p:extLst>
      <p:ext uri="{BB962C8B-B14F-4D97-AF65-F5344CB8AC3E}">
        <p14:creationId xmlns:p14="http://schemas.microsoft.com/office/powerpoint/2010/main" val="3914473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63049-1B03-B16F-88F0-F493796F50D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5F0F4BF-5FDA-DECC-C1A6-3328404A959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96EC9A-E34E-3335-3BA9-2FA28BAE6C7D}"/>
              </a:ext>
            </a:extLst>
          </p:cNvPr>
          <p:cNvSpPr>
            <a:spLocks noGrp="1"/>
          </p:cNvSpPr>
          <p:nvPr>
            <p:ph type="dt" sz="half" idx="10"/>
          </p:nvPr>
        </p:nvSpPr>
        <p:spPr/>
        <p:txBody>
          <a:bodyPr/>
          <a:lstStyle/>
          <a:p>
            <a:fld id="{AFCB0A50-2949-4989-B444-A037DCA4565C}" type="datetimeFigureOut">
              <a:rPr lang="en-US" smtClean="0"/>
              <a:t>3/20/2024</a:t>
            </a:fld>
            <a:endParaRPr lang="en-US" dirty="0"/>
          </a:p>
        </p:txBody>
      </p:sp>
      <p:sp>
        <p:nvSpPr>
          <p:cNvPr id="5" name="Footer Placeholder 4">
            <a:extLst>
              <a:ext uri="{FF2B5EF4-FFF2-40B4-BE49-F238E27FC236}">
                <a16:creationId xmlns:a16="http://schemas.microsoft.com/office/drawing/2014/main" id="{8E3C7FE4-C191-7F1F-F1ED-450BB573BA8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077FA41-83CA-C18C-B693-7F169C715C0E}"/>
              </a:ext>
            </a:extLst>
          </p:cNvPr>
          <p:cNvSpPr>
            <a:spLocks noGrp="1"/>
          </p:cNvSpPr>
          <p:nvPr>
            <p:ph type="sldNum" sz="quarter" idx="12"/>
          </p:nvPr>
        </p:nvSpPr>
        <p:spPr/>
        <p:txBody>
          <a:bodyPr/>
          <a:lstStyle/>
          <a:p>
            <a:fld id="{A684BD62-7474-4426-BAEE-FC3D3876A44D}" type="slidenum">
              <a:rPr lang="en-US" smtClean="0"/>
              <a:t>‹#›</a:t>
            </a:fld>
            <a:endParaRPr lang="en-US" dirty="0"/>
          </a:p>
        </p:txBody>
      </p:sp>
    </p:spTree>
    <p:extLst>
      <p:ext uri="{BB962C8B-B14F-4D97-AF65-F5344CB8AC3E}">
        <p14:creationId xmlns:p14="http://schemas.microsoft.com/office/powerpoint/2010/main" val="1649937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03C2E-23ED-446C-C598-1B979CCB0FCE}"/>
              </a:ext>
            </a:extLst>
          </p:cNvPr>
          <p:cNvSpPr>
            <a:spLocks noGrp="1"/>
          </p:cNvSpPr>
          <p:nvPr>
            <p:ph type="title"/>
          </p:nvPr>
        </p:nvSpPr>
        <p:spPr>
          <a:xfrm>
            <a:off x="1871663" y="9118606"/>
            <a:ext cx="23660100" cy="15214597"/>
          </a:xfrm>
        </p:spPr>
        <p:txBody>
          <a:bodyPr anchor="b"/>
          <a:lstStyle>
            <a:lvl1pPr>
              <a:defRPr sz="13500"/>
            </a:lvl1pPr>
          </a:lstStyle>
          <a:p>
            <a:r>
              <a:rPr lang="en-US"/>
              <a:t>Click to edit Master title style</a:t>
            </a:r>
          </a:p>
        </p:txBody>
      </p:sp>
      <p:sp>
        <p:nvSpPr>
          <p:cNvPr id="3" name="Text Placeholder 2">
            <a:extLst>
              <a:ext uri="{FF2B5EF4-FFF2-40B4-BE49-F238E27FC236}">
                <a16:creationId xmlns:a16="http://schemas.microsoft.com/office/drawing/2014/main" id="{4C8B3792-B3BF-A6DF-38EA-9BE8EC7B403E}"/>
              </a:ext>
            </a:extLst>
          </p:cNvPr>
          <p:cNvSpPr>
            <a:spLocks noGrp="1"/>
          </p:cNvSpPr>
          <p:nvPr>
            <p:ph type="body" idx="1"/>
          </p:nvPr>
        </p:nvSpPr>
        <p:spPr>
          <a:xfrm>
            <a:off x="1871663" y="24477139"/>
            <a:ext cx="23660100" cy="8000997"/>
          </a:xfrm>
        </p:spPr>
        <p:txBody>
          <a:bodyPr/>
          <a:lstStyle>
            <a:lvl1pPr marL="0" indent="0">
              <a:buNone/>
              <a:defRPr sz="5400">
                <a:solidFill>
                  <a:schemeClr val="tx1">
                    <a:tint val="75000"/>
                  </a:schemeClr>
                </a:solidFill>
              </a:defRPr>
            </a:lvl1pPr>
            <a:lvl2pPr marL="1028700" indent="0">
              <a:buNone/>
              <a:defRPr sz="4500">
                <a:solidFill>
                  <a:schemeClr val="tx1">
                    <a:tint val="75000"/>
                  </a:schemeClr>
                </a:solidFill>
              </a:defRPr>
            </a:lvl2pPr>
            <a:lvl3pPr marL="2057400" indent="0">
              <a:buNone/>
              <a:defRPr sz="4050">
                <a:solidFill>
                  <a:schemeClr val="tx1">
                    <a:tint val="75000"/>
                  </a:schemeClr>
                </a:solidFill>
              </a:defRPr>
            </a:lvl3pPr>
            <a:lvl4pPr marL="3086100" indent="0">
              <a:buNone/>
              <a:defRPr sz="3600">
                <a:solidFill>
                  <a:schemeClr val="tx1">
                    <a:tint val="75000"/>
                  </a:schemeClr>
                </a:solidFill>
              </a:defRPr>
            </a:lvl4pPr>
            <a:lvl5pPr marL="4114800" indent="0">
              <a:buNone/>
              <a:defRPr sz="3600">
                <a:solidFill>
                  <a:schemeClr val="tx1">
                    <a:tint val="75000"/>
                  </a:schemeClr>
                </a:solidFill>
              </a:defRPr>
            </a:lvl5pPr>
            <a:lvl6pPr marL="5143500" indent="0">
              <a:buNone/>
              <a:defRPr sz="3600">
                <a:solidFill>
                  <a:schemeClr val="tx1">
                    <a:tint val="75000"/>
                  </a:schemeClr>
                </a:solidFill>
              </a:defRPr>
            </a:lvl6pPr>
            <a:lvl7pPr marL="6172200" indent="0">
              <a:buNone/>
              <a:defRPr sz="3600">
                <a:solidFill>
                  <a:schemeClr val="tx1">
                    <a:tint val="75000"/>
                  </a:schemeClr>
                </a:solidFill>
              </a:defRPr>
            </a:lvl7pPr>
            <a:lvl8pPr marL="7200900" indent="0">
              <a:buNone/>
              <a:defRPr sz="3600">
                <a:solidFill>
                  <a:schemeClr val="tx1">
                    <a:tint val="75000"/>
                  </a:schemeClr>
                </a:solidFill>
              </a:defRPr>
            </a:lvl8pPr>
            <a:lvl9pPr marL="8229600" indent="0">
              <a:buNone/>
              <a:defRPr sz="3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43CA739-38E5-E331-67A5-8557C158BB10}"/>
              </a:ext>
            </a:extLst>
          </p:cNvPr>
          <p:cNvSpPr>
            <a:spLocks noGrp="1"/>
          </p:cNvSpPr>
          <p:nvPr>
            <p:ph type="dt" sz="half" idx="10"/>
          </p:nvPr>
        </p:nvSpPr>
        <p:spPr/>
        <p:txBody>
          <a:bodyPr/>
          <a:lstStyle/>
          <a:p>
            <a:fld id="{AFCB0A50-2949-4989-B444-A037DCA4565C}" type="datetimeFigureOut">
              <a:rPr lang="en-US" smtClean="0"/>
              <a:t>3/20/2024</a:t>
            </a:fld>
            <a:endParaRPr lang="en-US" dirty="0"/>
          </a:p>
        </p:txBody>
      </p:sp>
      <p:sp>
        <p:nvSpPr>
          <p:cNvPr id="5" name="Footer Placeholder 4">
            <a:extLst>
              <a:ext uri="{FF2B5EF4-FFF2-40B4-BE49-F238E27FC236}">
                <a16:creationId xmlns:a16="http://schemas.microsoft.com/office/drawing/2014/main" id="{12C7F6DD-BF96-2D4F-9C5D-FEB9388957B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DEEC57F-1F5A-B2B4-0D3F-45962C88688B}"/>
              </a:ext>
            </a:extLst>
          </p:cNvPr>
          <p:cNvSpPr>
            <a:spLocks noGrp="1"/>
          </p:cNvSpPr>
          <p:nvPr>
            <p:ph type="sldNum" sz="quarter" idx="12"/>
          </p:nvPr>
        </p:nvSpPr>
        <p:spPr/>
        <p:txBody>
          <a:bodyPr/>
          <a:lstStyle/>
          <a:p>
            <a:fld id="{A684BD62-7474-4426-BAEE-FC3D3876A44D}" type="slidenum">
              <a:rPr lang="en-US" smtClean="0"/>
              <a:t>‹#›</a:t>
            </a:fld>
            <a:endParaRPr lang="en-US" dirty="0"/>
          </a:p>
        </p:txBody>
      </p:sp>
    </p:spTree>
    <p:extLst>
      <p:ext uri="{BB962C8B-B14F-4D97-AF65-F5344CB8AC3E}">
        <p14:creationId xmlns:p14="http://schemas.microsoft.com/office/powerpoint/2010/main" val="34551899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8D44E-C683-AE40-4BEF-362597F743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6FBC89-32E9-6288-E35C-6808FE78A3E7}"/>
              </a:ext>
            </a:extLst>
          </p:cNvPr>
          <p:cNvSpPr>
            <a:spLocks noGrp="1"/>
          </p:cNvSpPr>
          <p:nvPr>
            <p:ph sz="half" idx="1"/>
          </p:nvPr>
        </p:nvSpPr>
        <p:spPr>
          <a:xfrm>
            <a:off x="1885950" y="9736667"/>
            <a:ext cx="11658600" cy="232071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2897A60-3501-20D2-C8BC-1FD86E39312E}"/>
              </a:ext>
            </a:extLst>
          </p:cNvPr>
          <p:cNvSpPr>
            <a:spLocks noGrp="1"/>
          </p:cNvSpPr>
          <p:nvPr>
            <p:ph sz="half" idx="2"/>
          </p:nvPr>
        </p:nvSpPr>
        <p:spPr>
          <a:xfrm>
            <a:off x="13887450" y="9736667"/>
            <a:ext cx="11658600" cy="232071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CBD774A-E734-3E57-2343-015000818B5D}"/>
              </a:ext>
            </a:extLst>
          </p:cNvPr>
          <p:cNvSpPr>
            <a:spLocks noGrp="1"/>
          </p:cNvSpPr>
          <p:nvPr>
            <p:ph type="dt" sz="half" idx="10"/>
          </p:nvPr>
        </p:nvSpPr>
        <p:spPr/>
        <p:txBody>
          <a:bodyPr/>
          <a:lstStyle/>
          <a:p>
            <a:fld id="{AFCB0A50-2949-4989-B444-A037DCA4565C}" type="datetimeFigureOut">
              <a:rPr lang="en-US" smtClean="0"/>
              <a:t>3/20/2024</a:t>
            </a:fld>
            <a:endParaRPr lang="en-US" dirty="0"/>
          </a:p>
        </p:txBody>
      </p:sp>
      <p:sp>
        <p:nvSpPr>
          <p:cNvPr id="6" name="Footer Placeholder 5">
            <a:extLst>
              <a:ext uri="{FF2B5EF4-FFF2-40B4-BE49-F238E27FC236}">
                <a16:creationId xmlns:a16="http://schemas.microsoft.com/office/drawing/2014/main" id="{EA381457-8384-AECD-A017-B9486DEAF05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B3F9F79-0F52-BAAB-3BE6-43222D115611}"/>
              </a:ext>
            </a:extLst>
          </p:cNvPr>
          <p:cNvSpPr>
            <a:spLocks noGrp="1"/>
          </p:cNvSpPr>
          <p:nvPr>
            <p:ph type="sldNum" sz="quarter" idx="12"/>
          </p:nvPr>
        </p:nvSpPr>
        <p:spPr/>
        <p:txBody>
          <a:bodyPr/>
          <a:lstStyle/>
          <a:p>
            <a:fld id="{A684BD62-7474-4426-BAEE-FC3D3876A44D}" type="slidenum">
              <a:rPr lang="en-US" smtClean="0"/>
              <a:t>‹#›</a:t>
            </a:fld>
            <a:endParaRPr lang="en-US" dirty="0"/>
          </a:p>
        </p:txBody>
      </p:sp>
    </p:spTree>
    <p:extLst>
      <p:ext uri="{BB962C8B-B14F-4D97-AF65-F5344CB8AC3E}">
        <p14:creationId xmlns:p14="http://schemas.microsoft.com/office/powerpoint/2010/main" val="1039063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33E04-6D64-2839-13DC-1BD194A1CB73}"/>
              </a:ext>
            </a:extLst>
          </p:cNvPr>
          <p:cNvSpPr>
            <a:spLocks noGrp="1"/>
          </p:cNvSpPr>
          <p:nvPr>
            <p:ph type="title"/>
          </p:nvPr>
        </p:nvSpPr>
        <p:spPr>
          <a:xfrm>
            <a:off x="1889523" y="1947336"/>
            <a:ext cx="23660100" cy="7069669"/>
          </a:xfrm>
        </p:spPr>
        <p:txBody>
          <a:bodyPr/>
          <a:lstStyle/>
          <a:p>
            <a:r>
              <a:rPr lang="en-US"/>
              <a:t>Click to edit Master title style</a:t>
            </a:r>
          </a:p>
        </p:txBody>
      </p:sp>
      <p:sp>
        <p:nvSpPr>
          <p:cNvPr id="3" name="Text Placeholder 2">
            <a:extLst>
              <a:ext uri="{FF2B5EF4-FFF2-40B4-BE49-F238E27FC236}">
                <a16:creationId xmlns:a16="http://schemas.microsoft.com/office/drawing/2014/main" id="{7DE89179-8625-826B-67A9-D9E59F5F9E6B}"/>
              </a:ext>
            </a:extLst>
          </p:cNvPr>
          <p:cNvSpPr>
            <a:spLocks noGrp="1"/>
          </p:cNvSpPr>
          <p:nvPr>
            <p:ph type="body" idx="1"/>
          </p:nvPr>
        </p:nvSpPr>
        <p:spPr>
          <a:xfrm>
            <a:off x="1889524" y="8966203"/>
            <a:ext cx="11605021" cy="4394197"/>
          </a:xfrm>
        </p:spPr>
        <p:txBody>
          <a:bodyPr anchor="b"/>
          <a:lstStyle>
            <a:lvl1pPr marL="0" indent="0">
              <a:buNone/>
              <a:defRPr sz="5400" b="1"/>
            </a:lvl1pPr>
            <a:lvl2pPr marL="1028700" indent="0">
              <a:buNone/>
              <a:defRPr sz="4500" b="1"/>
            </a:lvl2pPr>
            <a:lvl3pPr marL="2057400" indent="0">
              <a:buNone/>
              <a:defRPr sz="4050" b="1"/>
            </a:lvl3pPr>
            <a:lvl4pPr marL="3086100" indent="0">
              <a:buNone/>
              <a:defRPr sz="3600" b="1"/>
            </a:lvl4pPr>
            <a:lvl5pPr marL="4114800" indent="0">
              <a:buNone/>
              <a:defRPr sz="3600" b="1"/>
            </a:lvl5pPr>
            <a:lvl6pPr marL="5143500" indent="0">
              <a:buNone/>
              <a:defRPr sz="3600" b="1"/>
            </a:lvl6pPr>
            <a:lvl7pPr marL="6172200" indent="0">
              <a:buNone/>
              <a:defRPr sz="3600" b="1"/>
            </a:lvl7pPr>
            <a:lvl8pPr marL="7200900" indent="0">
              <a:buNone/>
              <a:defRPr sz="3600" b="1"/>
            </a:lvl8pPr>
            <a:lvl9pPr marL="8229600" indent="0">
              <a:buNone/>
              <a:defRPr sz="3600" b="1"/>
            </a:lvl9pPr>
          </a:lstStyle>
          <a:p>
            <a:pPr lvl="0"/>
            <a:r>
              <a:rPr lang="en-US"/>
              <a:t>Click to edit Master text styles</a:t>
            </a:r>
          </a:p>
        </p:txBody>
      </p:sp>
      <p:sp>
        <p:nvSpPr>
          <p:cNvPr id="4" name="Content Placeholder 3">
            <a:extLst>
              <a:ext uri="{FF2B5EF4-FFF2-40B4-BE49-F238E27FC236}">
                <a16:creationId xmlns:a16="http://schemas.microsoft.com/office/drawing/2014/main" id="{2629E268-91D8-A4DC-ABF7-3D99EB93DB12}"/>
              </a:ext>
            </a:extLst>
          </p:cNvPr>
          <p:cNvSpPr>
            <a:spLocks noGrp="1"/>
          </p:cNvSpPr>
          <p:nvPr>
            <p:ph sz="half" idx="2"/>
          </p:nvPr>
        </p:nvSpPr>
        <p:spPr>
          <a:xfrm>
            <a:off x="1889524" y="13360400"/>
            <a:ext cx="11605021" cy="196511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EE013C2-47D0-7C5F-5A16-34768B9E1F0C}"/>
              </a:ext>
            </a:extLst>
          </p:cNvPr>
          <p:cNvSpPr>
            <a:spLocks noGrp="1"/>
          </p:cNvSpPr>
          <p:nvPr>
            <p:ph type="body" sz="quarter" idx="3"/>
          </p:nvPr>
        </p:nvSpPr>
        <p:spPr>
          <a:xfrm>
            <a:off x="13887450" y="8966203"/>
            <a:ext cx="11662173" cy="4394197"/>
          </a:xfrm>
        </p:spPr>
        <p:txBody>
          <a:bodyPr anchor="b"/>
          <a:lstStyle>
            <a:lvl1pPr marL="0" indent="0">
              <a:buNone/>
              <a:defRPr sz="5400" b="1"/>
            </a:lvl1pPr>
            <a:lvl2pPr marL="1028700" indent="0">
              <a:buNone/>
              <a:defRPr sz="4500" b="1"/>
            </a:lvl2pPr>
            <a:lvl3pPr marL="2057400" indent="0">
              <a:buNone/>
              <a:defRPr sz="4050" b="1"/>
            </a:lvl3pPr>
            <a:lvl4pPr marL="3086100" indent="0">
              <a:buNone/>
              <a:defRPr sz="3600" b="1"/>
            </a:lvl4pPr>
            <a:lvl5pPr marL="4114800" indent="0">
              <a:buNone/>
              <a:defRPr sz="3600" b="1"/>
            </a:lvl5pPr>
            <a:lvl6pPr marL="5143500" indent="0">
              <a:buNone/>
              <a:defRPr sz="3600" b="1"/>
            </a:lvl6pPr>
            <a:lvl7pPr marL="6172200" indent="0">
              <a:buNone/>
              <a:defRPr sz="3600" b="1"/>
            </a:lvl7pPr>
            <a:lvl8pPr marL="7200900" indent="0">
              <a:buNone/>
              <a:defRPr sz="3600" b="1"/>
            </a:lvl8pPr>
            <a:lvl9pPr marL="8229600" indent="0">
              <a:buNone/>
              <a:defRPr sz="3600" b="1"/>
            </a:lvl9pPr>
          </a:lstStyle>
          <a:p>
            <a:pPr lvl="0"/>
            <a:r>
              <a:rPr lang="en-US"/>
              <a:t>Click to edit Master text styles</a:t>
            </a:r>
          </a:p>
        </p:txBody>
      </p:sp>
      <p:sp>
        <p:nvSpPr>
          <p:cNvPr id="6" name="Content Placeholder 5">
            <a:extLst>
              <a:ext uri="{FF2B5EF4-FFF2-40B4-BE49-F238E27FC236}">
                <a16:creationId xmlns:a16="http://schemas.microsoft.com/office/drawing/2014/main" id="{8A8037E6-9EAD-4FE0-A327-8C9722698684}"/>
              </a:ext>
            </a:extLst>
          </p:cNvPr>
          <p:cNvSpPr>
            <a:spLocks noGrp="1"/>
          </p:cNvSpPr>
          <p:nvPr>
            <p:ph sz="quarter" idx="4"/>
          </p:nvPr>
        </p:nvSpPr>
        <p:spPr>
          <a:xfrm>
            <a:off x="13887450" y="13360400"/>
            <a:ext cx="11662173" cy="196511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B49285C-E749-4106-D25F-9C963D200D7C}"/>
              </a:ext>
            </a:extLst>
          </p:cNvPr>
          <p:cNvSpPr>
            <a:spLocks noGrp="1"/>
          </p:cNvSpPr>
          <p:nvPr>
            <p:ph type="dt" sz="half" idx="10"/>
          </p:nvPr>
        </p:nvSpPr>
        <p:spPr/>
        <p:txBody>
          <a:bodyPr/>
          <a:lstStyle/>
          <a:p>
            <a:fld id="{AFCB0A50-2949-4989-B444-A037DCA4565C}" type="datetimeFigureOut">
              <a:rPr lang="en-US" smtClean="0"/>
              <a:t>3/20/2024</a:t>
            </a:fld>
            <a:endParaRPr lang="en-US" dirty="0"/>
          </a:p>
        </p:txBody>
      </p:sp>
      <p:sp>
        <p:nvSpPr>
          <p:cNvPr id="8" name="Footer Placeholder 7">
            <a:extLst>
              <a:ext uri="{FF2B5EF4-FFF2-40B4-BE49-F238E27FC236}">
                <a16:creationId xmlns:a16="http://schemas.microsoft.com/office/drawing/2014/main" id="{FBB9400A-73A5-0255-9961-BC1618DA78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B342E4DE-375E-BA34-1802-6CFE06C9BAE6}"/>
              </a:ext>
            </a:extLst>
          </p:cNvPr>
          <p:cNvSpPr>
            <a:spLocks noGrp="1"/>
          </p:cNvSpPr>
          <p:nvPr>
            <p:ph type="sldNum" sz="quarter" idx="12"/>
          </p:nvPr>
        </p:nvSpPr>
        <p:spPr/>
        <p:txBody>
          <a:bodyPr/>
          <a:lstStyle/>
          <a:p>
            <a:fld id="{A684BD62-7474-4426-BAEE-FC3D3876A44D}" type="slidenum">
              <a:rPr lang="en-US" smtClean="0"/>
              <a:t>‹#›</a:t>
            </a:fld>
            <a:endParaRPr lang="en-US" dirty="0"/>
          </a:p>
        </p:txBody>
      </p:sp>
    </p:spTree>
    <p:extLst>
      <p:ext uri="{BB962C8B-B14F-4D97-AF65-F5344CB8AC3E}">
        <p14:creationId xmlns:p14="http://schemas.microsoft.com/office/powerpoint/2010/main" val="1757538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B23C0-AE77-D450-5794-B579E9FDEA4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036C87C-65D9-9509-9AAE-C8CE3DFC6564}"/>
              </a:ext>
            </a:extLst>
          </p:cNvPr>
          <p:cNvSpPr>
            <a:spLocks noGrp="1"/>
          </p:cNvSpPr>
          <p:nvPr>
            <p:ph type="dt" sz="half" idx="10"/>
          </p:nvPr>
        </p:nvSpPr>
        <p:spPr/>
        <p:txBody>
          <a:bodyPr/>
          <a:lstStyle/>
          <a:p>
            <a:fld id="{AFCB0A50-2949-4989-B444-A037DCA4565C}" type="datetimeFigureOut">
              <a:rPr lang="en-US" smtClean="0"/>
              <a:t>3/20/2024</a:t>
            </a:fld>
            <a:endParaRPr lang="en-US" dirty="0"/>
          </a:p>
        </p:txBody>
      </p:sp>
      <p:sp>
        <p:nvSpPr>
          <p:cNvPr id="4" name="Footer Placeholder 3">
            <a:extLst>
              <a:ext uri="{FF2B5EF4-FFF2-40B4-BE49-F238E27FC236}">
                <a16:creationId xmlns:a16="http://schemas.microsoft.com/office/drawing/2014/main" id="{034AD1DB-7299-19EC-8D4C-907D004A55F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2F95482D-3806-9EC1-926B-180AD514ED82}"/>
              </a:ext>
            </a:extLst>
          </p:cNvPr>
          <p:cNvSpPr>
            <a:spLocks noGrp="1"/>
          </p:cNvSpPr>
          <p:nvPr>
            <p:ph type="sldNum" sz="quarter" idx="12"/>
          </p:nvPr>
        </p:nvSpPr>
        <p:spPr/>
        <p:txBody>
          <a:bodyPr/>
          <a:lstStyle/>
          <a:p>
            <a:fld id="{A684BD62-7474-4426-BAEE-FC3D3876A44D}" type="slidenum">
              <a:rPr lang="en-US" smtClean="0"/>
              <a:t>‹#›</a:t>
            </a:fld>
            <a:endParaRPr lang="en-US" dirty="0"/>
          </a:p>
        </p:txBody>
      </p:sp>
    </p:spTree>
    <p:extLst>
      <p:ext uri="{BB962C8B-B14F-4D97-AF65-F5344CB8AC3E}">
        <p14:creationId xmlns:p14="http://schemas.microsoft.com/office/powerpoint/2010/main" val="1349882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882D2BE-F125-F198-8688-D07D606D191D}"/>
              </a:ext>
            </a:extLst>
          </p:cNvPr>
          <p:cNvSpPr>
            <a:spLocks noGrp="1"/>
          </p:cNvSpPr>
          <p:nvPr>
            <p:ph type="dt" sz="half" idx="10"/>
          </p:nvPr>
        </p:nvSpPr>
        <p:spPr/>
        <p:txBody>
          <a:bodyPr/>
          <a:lstStyle/>
          <a:p>
            <a:fld id="{AFCB0A50-2949-4989-B444-A037DCA4565C}" type="datetimeFigureOut">
              <a:rPr lang="en-US" smtClean="0"/>
              <a:t>3/20/2024</a:t>
            </a:fld>
            <a:endParaRPr lang="en-US" dirty="0"/>
          </a:p>
        </p:txBody>
      </p:sp>
      <p:sp>
        <p:nvSpPr>
          <p:cNvPr id="3" name="Footer Placeholder 2">
            <a:extLst>
              <a:ext uri="{FF2B5EF4-FFF2-40B4-BE49-F238E27FC236}">
                <a16:creationId xmlns:a16="http://schemas.microsoft.com/office/drawing/2014/main" id="{8C1B1E77-034C-4D6E-E183-2F50C41BF071}"/>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351CE67D-4239-FF36-190C-FC5E14086140}"/>
              </a:ext>
            </a:extLst>
          </p:cNvPr>
          <p:cNvSpPr>
            <a:spLocks noGrp="1"/>
          </p:cNvSpPr>
          <p:nvPr>
            <p:ph type="sldNum" sz="quarter" idx="12"/>
          </p:nvPr>
        </p:nvSpPr>
        <p:spPr/>
        <p:txBody>
          <a:bodyPr/>
          <a:lstStyle/>
          <a:p>
            <a:fld id="{A684BD62-7474-4426-BAEE-FC3D3876A44D}" type="slidenum">
              <a:rPr lang="en-US" smtClean="0"/>
              <a:t>‹#›</a:t>
            </a:fld>
            <a:endParaRPr lang="en-US" dirty="0"/>
          </a:p>
        </p:txBody>
      </p:sp>
    </p:spTree>
    <p:extLst>
      <p:ext uri="{BB962C8B-B14F-4D97-AF65-F5344CB8AC3E}">
        <p14:creationId xmlns:p14="http://schemas.microsoft.com/office/powerpoint/2010/main" val="362736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www.posterpresentations.com/how-to-change-the-research-poster-template-colors.html" TargetMode="External"/><Relationship Id="rId7" Type="http://schemas.openxmlformats.org/officeDocument/2006/relationships/image" Target="../media/image4.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3.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48B8402-8060-5D48-83A6-8E359ADAF2C5}"/>
              </a:ext>
            </a:extLst>
          </p:cNvPr>
          <p:cNvSpPr/>
          <p:nvPr userDrawn="1"/>
        </p:nvSpPr>
        <p:spPr>
          <a:xfrm rot="10800000">
            <a:off x="0" y="35008448"/>
            <a:ext cx="27432000" cy="15497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7CCC5E2-7840-184E-8D4D-94BD88898788}"/>
              </a:ext>
            </a:extLst>
          </p:cNvPr>
          <p:cNvSpPr/>
          <p:nvPr userDrawn="1"/>
        </p:nvSpPr>
        <p:spPr>
          <a:xfrm>
            <a:off x="0" y="17828"/>
            <a:ext cx="27432000" cy="44927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 Box 14"/>
          <p:cNvSpPr txBox="1">
            <a:spLocks noChangeArrowheads="1"/>
          </p:cNvSpPr>
          <p:nvPr/>
        </p:nvSpPr>
        <p:spPr bwMode="auto">
          <a:xfrm>
            <a:off x="1175774" y="35886584"/>
            <a:ext cx="2939026" cy="333732"/>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2015</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graphicFrame>
        <p:nvGraphicFramePr>
          <p:cNvPr id="3" name="Table 2">
            <a:extLst>
              <a:ext uri="{FF2B5EF4-FFF2-40B4-BE49-F238E27FC236}">
                <a16:creationId xmlns:a16="http://schemas.microsoft.com/office/drawing/2014/main" id="{6623EFFB-CC1B-5940-AE70-2D8BEC399C5F}"/>
              </a:ext>
            </a:extLst>
          </p:cNvPr>
          <p:cNvGraphicFramePr>
            <a:graphicFrameLocks noGrp="1"/>
          </p:cNvGraphicFramePr>
          <p:nvPr userDrawn="1">
            <p:extLst>
              <p:ext uri="{D42A27DB-BD31-4B8C-83A1-F6EECF244321}">
                <p14:modId xmlns:p14="http://schemas.microsoft.com/office/powerpoint/2010/main" val="3849327210"/>
              </p:ext>
            </p:extLst>
          </p:nvPr>
        </p:nvGraphicFramePr>
        <p:xfrm>
          <a:off x="27889200" y="-119212"/>
          <a:ext cx="9430188" cy="36644314"/>
        </p:xfrm>
        <a:graphic>
          <a:graphicData uri="http://schemas.openxmlformats.org/drawingml/2006/table">
            <a:tbl>
              <a:tblPr firstRow="1" bandRow="1">
                <a:tableStyleId>{5C22544A-7EE6-4342-B048-85BDC9FD1C3A}</a:tableStyleId>
              </a:tblPr>
              <a:tblGrid>
                <a:gridCol w="3343835">
                  <a:extLst>
                    <a:ext uri="{9D8B030D-6E8A-4147-A177-3AD203B41FA5}">
                      <a16:colId xmlns:a16="http://schemas.microsoft.com/office/drawing/2014/main" val="20000"/>
                    </a:ext>
                  </a:extLst>
                </a:gridCol>
                <a:gridCol w="1381559">
                  <a:extLst>
                    <a:ext uri="{9D8B030D-6E8A-4147-A177-3AD203B41FA5}">
                      <a16:colId xmlns:a16="http://schemas.microsoft.com/office/drawing/2014/main" val="997673227"/>
                    </a:ext>
                  </a:extLst>
                </a:gridCol>
                <a:gridCol w="4704794">
                  <a:extLst>
                    <a:ext uri="{9D8B030D-6E8A-4147-A177-3AD203B41FA5}">
                      <a16:colId xmlns:a16="http://schemas.microsoft.com/office/drawing/2014/main" val="4164475170"/>
                    </a:ext>
                  </a:extLst>
                </a:gridCol>
              </a:tblGrid>
              <a:tr h="1945974">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6163434">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3">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4"/>
                      <a:stretch>
                        <a:fillRect/>
                      </a:stretch>
                    </a:blipFill>
                  </a:tcPr>
                </a:tc>
                <a:tc hMerge="1">
                  <a:txBody>
                    <a:bodyPr/>
                    <a:lstStyle/>
                    <a:p>
                      <a:endParaRPr lang="en-US"/>
                    </a:p>
                  </a:txBody>
                  <a:tcPr/>
                </a:tc>
                <a:extLst>
                  <a:ext uri="{0D108BD9-81ED-4DB2-BD59-A6C34878D82A}">
                    <a16:rowId xmlns:a16="http://schemas.microsoft.com/office/drawing/2014/main" val="10001"/>
                  </a:ext>
                </a:extLst>
              </a:tr>
              <a:tr h="4063515">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https://www.posterpresentations.com/how-to-change-the-column-configuration.html</a:t>
                      </a:r>
                      <a:endParaRPr lang="en-US" u="sng" dirty="0">
                        <a:solidFill>
                          <a:srgbClr val="FFC000"/>
                        </a:solidFill>
                      </a:endParaRP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5"/>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573575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6">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3200016">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4189493">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printing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hMerge="1">
                  <a:txBody>
                    <a:bodyPr/>
                    <a:lstStyle/>
                    <a:p>
                      <a:endParaRPr lang="en-US"/>
                    </a:p>
                  </a:txBody>
                  <a:tcPr/>
                </a:tc>
                <a:tc>
                  <a:txBody>
                    <a:bodyPr/>
                    <a:lstStyle/>
                    <a:p>
                      <a:pPr algn="ctr"/>
                      <a:r>
                        <a:rPr lang="en-US" sz="115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6286311">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are ready to have your poster printed go online to </a:t>
                      </a:r>
                      <a:r>
                        <a:rPr lang="en-US" sz="2400" noProof="0" dirty="0">
                          <a:solidFill>
                            <a:srgbClr val="FFC000"/>
                          </a:solidFill>
                          <a:latin typeface="Arial"/>
                          <a:cs typeface="Arial"/>
                        </a:rPr>
                        <a:t>PosterPresentations.com</a:t>
                      </a:r>
                      <a:r>
                        <a:rPr lang="en-US" sz="2400" noProof="0" dirty="0">
                          <a:solidFill>
                            <a:srgbClr val="D9D9D9"/>
                          </a:solidFill>
                          <a:latin typeface="Arial"/>
                          <a:cs typeface="Arial"/>
                        </a:rPr>
                        <a:t> and click on the "</a:t>
                      </a:r>
                      <a:r>
                        <a:rPr lang="en-US" sz="2400" noProof="0" dirty="0">
                          <a:solidFill>
                            <a:srgbClr val="FFC000"/>
                          </a:solidFill>
                          <a:latin typeface="Arial"/>
                          <a:cs typeface="Arial"/>
                        </a:rPr>
                        <a:t>Order Your Poster</a:t>
                      </a:r>
                      <a:r>
                        <a:rPr lang="en-US" sz="24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2400" noProof="0" dirty="0">
                          <a:solidFill>
                            <a:srgbClr val="D9D9D9"/>
                          </a:solidFill>
                          <a:latin typeface="Arial"/>
                          <a:cs typeface="Arial"/>
                        </a:rPr>
                      </a:br>
                      <a:r>
                        <a:rPr lang="en-US" sz="2400" noProof="0" dirty="0">
                          <a:solidFill>
                            <a:srgbClr val="D9D9D9"/>
                          </a:solidFill>
                          <a:latin typeface="Arial"/>
                          <a:cs typeface="Arial"/>
                        </a:rPr>
                        <a:t>Go to </a:t>
                      </a:r>
                      <a:r>
                        <a:rPr lang="en-US" sz="2400" noProof="0" dirty="0">
                          <a:solidFill>
                            <a:srgbClr val="FFC000"/>
                          </a:solidFill>
                          <a:latin typeface="Arial"/>
                          <a:cs typeface="Arial"/>
                        </a:rPr>
                        <a:t>PosterPresentations.com</a:t>
                      </a:r>
                      <a:r>
                        <a:rPr lang="en-US" sz="24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500977">
                <a:tc gridSpan="3">
                  <a:txBody>
                    <a:bodyPr/>
                    <a:lstStyle/>
                    <a:p>
                      <a:endParaRPr lang="en-US" sz="2400" dirty="0">
                        <a:solidFill>
                          <a:srgbClr val="1F3A4E"/>
                        </a:solidFill>
                      </a:endParaRPr>
                    </a:p>
                  </a:txBody>
                  <a:tcPr marL="182880" marT="137160">
                    <a:blipFill dpi="0" rotWithShape="1">
                      <a:blip r:embed="rId7">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558844">
                <a:tc>
                  <a:txBody>
                    <a:bodyPr/>
                    <a:lstStyle/>
                    <a:p>
                      <a:pPr>
                        <a:lnSpc>
                          <a:spcPts val="2600"/>
                        </a:lnSpc>
                      </a:pPr>
                      <a:r>
                        <a:rPr lang="en-US" sz="2000" dirty="0">
                          <a:solidFill>
                            <a:schemeClr val="bg1">
                              <a:lumMod val="85000"/>
                            </a:schemeClr>
                          </a:solidFill>
                          <a:latin typeface="Arial"/>
                          <a:cs typeface="Arial"/>
                        </a:rPr>
                        <a:t>© 2019</a:t>
                      </a:r>
                      <a:r>
                        <a:rPr lang="en-US" sz="2000" baseline="0" dirty="0">
                          <a:solidFill>
                            <a:schemeClr val="bg1">
                              <a:lumMod val="85000"/>
                            </a:schemeClr>
                          </a:solidFill>
                          <a:latin typeface="Arial"/>
                          <a:cs typeface="Arial"/>
                        </a:rPr>
                        <a:t> </a:t>
                      </a:r>
                      <a:r>
                        <a:rPr lang="en-US" sz="2000" dirty="0">
                          <a:solidFill>
                            <a:schemeClr val="bg1">
                              <a:lumMod val="85000"/>
                            </a:schemeClr>
                          </a:solidFill>
                          <a:latin typeface="Arial"/>
                          <a:cs typeface="Arial"/>
                        </a:rPr>
                        <a:t>PosterPresentations.com</a:t>
                      </a:r>
                      <a:br>
                        <a:rPr lang="en-US" sz="2000" dirty="0">
                          <a:solidFill>
                            <a:schemeClr val="bg1">
                              <a:lumMod val="85000"/>
                            </a:schemeClr>
                          </a:solidFill>
                          <a:latin typeface="Arial"/>
                          <a:cs typeface="Arial"/>
                        </a:rPr>
                      </a:br>
                      <a:r>
                        <a:rPr lang="en-US" sz="2000" dirty="0">
                          <a:solidFill>
                            <a:schemeClr val="bg1">
                              <a:lumMod val="85000"/>
                            </a:schemeClr>
                          </a:solidFill>
                          <a:latin typeface="Arial"/>
                          <a:cs typeface="Arial"/>
                        </a:rPr>
                        <a:t>2117 Fourth Street ,</a:t>
                      </a:r>
                      <a:r>
                        <a:rPr lang="en-US" sz="2000" baseline="0" dirty="0">
                          <a:solidFill>
                            <a:schemeClr val="bg1">
                              <a:lumMod val="85000"/>
                            </a:schemeClr>
                          </a:solidFill>
                          <a:latin typeface="Arial"/>
                          <a:cs typeface="Arial"/>
                        </a:rPr>
                        <a:t> STE C        </a:t>
                      </a:r>
                    </a:p>
                    <a:p>
                      <a:pPr>
                        <a:lnSpc>
                          <a:spcPts val="2600"/>
                        </a:lnSpc>
                      </a:pPr>
                      <a:r>
                        <a:rPr lang="en-US" sz="2000" baseline="0" dirty="0">
                          <a:solidFill>
                            <a:schemeClr val="bg1">
                              <a:lumMod val="85000"/>
                            </a:schemeClr>
                          </a:solidFill>
                          <a:latin typeface="Arial"/>
                          <a:cs typeface="Arial"/>
                        </a:rPr>
                        <a:t>Berkeley CA 94710 USA</a:t>
                      </a:r>
                      <a:endParaRPr lang="en-US" sz="2000" dirty="0">
                        <a:solidFill>
                          <a:schemeClr val="bg1">
                            <a:lumMod val="85000"/>
                          </a:schemeClr>
                        </a:solidFill>
                        <a:latin typeface="Arial"/>
                        <a:cs typeface="Arial"/>
                      </a:endParaRPr>
                    </a:p>
                  </a:txBody>
                  <a:tcPr marL="182880" marT="1371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complete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FFC000"/>
                          </a:solidFill>
                          <a:latin typeface="Arial"/>
                          <a:cs typeface="Arial"/>
                        </a:rPr>
                        <a:t>https://www.posterpresentations.com/helpdesk.html</a:t>
                      </a:r>
                      <a:endParaRPr lang="en-US" sz="1800" dirty="0">
                        <a:solidFill>
                          <a:schemeClr val="bg1">
                            <a:lumMod val="85000"/>
                          </a:schemeClr>
                        </a:solidFill>
                        <a:latin typeface="Arial"/>
                        <a:cs typeface="Arial"/>
                      </a:endParaRPr>
                    </a:p>
                  </a:txBody>
                  <a:tcPr marL="182880" marT="137160">
                    <a:solidFill>
                      <a:srgbClr val="010101"/>
                    </a:solidFill>
                  </a:tcPr>
                </a:tc>
                <a:tc hMerge="1">
                  <a:txBody>
                    <a:bodyPr/>
                    <a:lstStyle/>
                    <a:p>
                      <a:endParaRPr lang="en-US"/>
                    </a:p>
                  </a:txBody>
                  <a:tcPr/>
                </a:tc>
                <a:extLst>
                  <a:ext uri="{0D108BD9-81ED-4DB2-BD59-A6C34878D82A}">
                    <a16:rowId xmlns:a16="http://schemas.microsoft.com/office/drawing/2014/main" val="10009"/>
                  </a:ext>
                </a:extLst>
              </a:tr>
            </a:tbl>
          </a:graphicData>
        </a:graphic>
      </p:graphicFrame>
      <p:graphicFrame>
        <p:nvGraphicFramePr>
          <p:cNvPr id="4" name="Table 3">
            <a:extLst>
              <a:ext uri="{FF2B5EF4-FFF2-40B4-BE49-F238E27FC236}">
                <a16:creationId xmlns:a16="http://schemas.microsoft.com/office/drawing/2014/main" id="{DF1AEBC4-2147-B346-8115-F6F825BF9B87}"/>
              </a:ext>
            </a:extLst>
          </p:cNvPr>
          <p:cNvGraphicFramePr>
            <a:graphicFrameLocks noGrp="1"/>
          </p:cNvGraphicFramePr>
          <p:nvPr userDrawn="1">
            <p:extLst>
              <p:ext uri="{D42A27DB-BD31-4B8C-83A1-F6EECF244321}">
                <p14:modId xmlns:p14="http://schemas.microsoft.com/office/powerpoint/2010/main" val="4227822302"/>
              </p:ext>
            </p:extLst>
          </p:nvPr>
        </p:nvGraphicFramePr>
        <p:xfrm>
          <a:off x="-10234069" y="0"/>
          <a:ext cx="9776869" cy="36575998"/>
        </p:xfrm>
        <a:graphic>
          <a:graphicData uri="http://schemas.openxmlformats.org/drawingml/2006/table">
            <a:tbl>
              <a:tblPr firstRow="1" bandRow="1">
                <a:tableStyleId>{5C22544A-7EE6-4342-B048-85BDC9FD1C3A}</a:tableStyleId>
              </a:tblPr>
              <a:tblGrid>
                <a:gridCol w="4192245">
                  <a:extLst>
                    <a:ext uri="{9D8B030D-6E8A-4147-A177-3AD203B41FA5}">
                      <a16:colId xmlns:a16="http://schemas.microsoft.com/office/drawing/2014/main" val="20000"/>
                    </a:ext>
                  </a:extLst>
                </a:gridCol>
                <a:gridCol w="5584624">
                  <a:extLst>
                    <a:ext uri="{9D8B030D-6E8A-4147-A177-3AD203B41FA5}">
                      <a16:colId xmlns:a16="http://schemas.microsoft.com/office/drawing/2014/main" val="20001"/>
                    </a:ext>
                  </a:extLst>
                </a:gridCol>
              </a:tblGrid>
              <a:tr h="1287209">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4597175">
                <a:tc gridSpan="2">
                  <a:txBody>
                    <a:bodyPr/>
                    <a:lstStyle/>
                    <a:p>
                      <a:pPr defTabSz="3765639"/>
                      <a:r>
                        <a:rPr lang="en-US" sz="2400" i="0" dirty="0">
                          <a:solidFill>
                            <a:srgbClr val="D9D9D9"/>
                          </a:solidFill>
                          <a:latin typeface="Arial"/>
                          <a:cs typeface="Arial"/>
                        </a:rPr>
                        <a:t>This PowerPoint template produces a </a:t>
                      </a:r>
                      <a:r>
                        <a:rPr lang="en-US" sz="2400" i="0" dirty="0">
                          <a:solidFill>
                            <a:srgbClr val="FFC000"/>
                          </a:solidFill>
                          <a:latin typeface="Arial"/>
                          <a:cs typeface="Arial"/>
                        </a:rPr>
                        <a:t>30"x40" </a:t>
                      </a:r>
                      <a:r>
                        <a:rPr lang="en-US" sz="24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400" i="0" dirty="0">
                        <a:solidFill>
                          <a:srgbClr val="D9D9D9"/>
                        </a:solidFill>
                        <a:latin typeface="Arial"/>
                        <a:cs typeface="Arial"/>
                      </a:endParaRPr>
                    </a:p>
                    <a:p>
                      <a:pPr defTabSz="3765639"/>
                      <a:r>
                        <a:rPr lang="en-US" sz="24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400" i="0" dirty="0">
                          <a:solidFill>
                            <a:srgbClr val="FFC000"/>
                          </a:solidFill>
                          <a:latin typeface="Arial"/>
                          <a:cs typeface="Arial"/>
                        </a:rPr>
                        <a:t>PosterPresentations.com</a:t>
                      </a:r>
                      <a:r>
                        <a:rPr lang="en-US" sz="2400" i="0" dirty="0">
                          <a:solidFill>
                            <a:srgbClr val="D9D9D9"/>
                          </a:solidFill>
                          <a:latin typeface="Arial"/>
                          <a:cs typeface="Arial"/>
                        </a:rPr>
                        <a:t> and click on the  </a:t>
                      </a:r>
                      <a:r>
                        <a:rPr lang="en-US" sz="2400" i="0" dirty="0">
                          <a:solidFill>
                            <a:srgbClr val="FFC000"/>
                          </a:solidFill>
                          <a:latin typeface="Arial"/>
                          <a:cs typeface="Arial"/>
                        </a:rPr>
                        <a:t>HELP DESK</a:t>
                      </a:r>
                      <a:r>
                        <a:rPr lang="en-US" sz="2400" i="0" baseline="0" dirty="0">
                          <a:solidFill>
                            <a:srgbClr val="D9D9D9"/>
                          </a:solidFill>
                          <a:latin typeface="Arial"/>
                          <a:cs typeface="Arial"/>
                        </a:rPr>
                        <a:t> </a:t>
                      </a:r>
                      <a:r>
                        <a:rPr lang="en-US" sz="2400" i="0" dirty="0">
                          <a:solidFill>
                            <a:srgbClr val="D9D9D9"/>
                          </a:solidFill>
                          <a:latin typeface="Arial"/>
                          <a:cs typeface="Arial"/>
                        </a:rPr>
                        <a:t>tab.</a:t>
                      </a:r>
                    </a:p>
                    <a:p>
                      <a:pPr defTabSz="3765639"/>
                      <a:endParaRPr lang="en-US" sz="2400" i="0" dirty="0">
                        <a:solidFill>
                          <a:srgbClr val="D9D9D9"/>
                        </a:solidFill>
                        <a:latin typeface="Arial"/>
                        <a:cs typeface="Arial"/>
                      </a:endParaRPr>
                    </a:p>
                    <a:p>
                      <a:pPr defTabSz="3765639"/>
                      <a:r>
                        <a:rPr lang="en-US" sz="2400" i="0" dirty="0">
                          <a:solidFill>
                            <a:srgbClr val="D9D9D9"/>
                          </a:solidFill>
                          <a:latin typeface="Arial"/>
                          <a:cs typeface="Arial"/>
                        </a:rPr>
                        <a:t>To print your poster using our same-day professional printing service, go online to </a:t>
                      </a:r>
                      <a:r>
                        <a:rPr lang="en-US" sz="2400" i="0" dirty="0">
                          <a:solidFill>
                            <a:srgbClr val="FFC000"/>
                          </a:solidFill>
                          <a:latin typeface="Arial"/>
                          <a:cs typeface="Arial"/>
                        </a:rPr>
                        <a:t>PosterPresentations.com</a:t>
                      </a:r>
                      <a:r>
                        <a:rPr lang="en-US" sz="2400" i="0" dirty="0">
                          <a:solidFill>
                            <a:srgbClr val="D9D9D9"/>
                          </a:solidFill>
                          <a:latin typeface="Arial"/>
                          <a:cs typeface="Arial"/>
                        </a:rPr>
                        <a:t> and click on "</a:t>
                      </a:r>
                      <a:r>
                        <a:rPr lang="en-US" sz="2400" i="0" dirty="0">
                          <a:solidFill>
                            <a:srgbClr val="FFC000"/>
                          </a:solidFill>
                          <a:latin typeface="Arial"/>
                          <a:cs typeface="Arial"/>
                        </a:rPr>
                        <a:t>Order your poster</a:t>
                      </a:r>
                      <a:r>
                        <a:rPr lang="en-US" sz="2400" i="0" dirty="0">
                          <a:solidFill>
                            <a:srgbClr val="D9D9D9"/>
                          </a:solidFill>
                          <a:latin typeface="Arial"/>
                          <a:cs typeface="Arial"/>
                        </a:rPr>
                        <a:t>".</a:t>
                      </a:r>
                      <a:endParaRPr lang="en-US" sz="24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5087539">
                <a:tc>
                  <a:txBody>
                    <a:bodyPr/>
                    <a:lstStyle/>
                    <a:p>
                      <a:pPr algn="ctr"/>
                      <a:endParaRPr lang="en-US" sz="2400" dirty="0">
                        <a:solidFill>
                          <a:srgbClr val="1F3A4E"/>
                        </a:solidFill>
                      </a:endParaRPr>
                    </a:p>
                    <a:p>
                      <a:pPr algn="ctr"/>
                      <a:endParaRPr lang="en-US" sz="2400" dirty="0">
                        <a:solidFill>
                          <a:srgbClr val="1F3A4E"/>
                        </a:solidFill>
                      </a:endParaRPr>
                    </a:p>
                    <a:p>
                      <a:pPr marL="0" marR="0" lvl="0" indent="0" algn="ctr" defTabSz="4876507" rtl="0" eaLnBrk="1" fontAlgn="auto" latinLnBrk="0" hangingPunct="1">
                        <a:lnSpc>
                          <a:spcPct val="100000"/>
                        </a:lnSpc>
                        <a:spcBef>
                          <a:spcPts val="0"/>
                        </a:spcBef>
                        <a:spcAft>
                          <a:spcPts val="0"/>
                        </a:spcAft>
                        <a:buClrTx/>
                        <a:buSzTx/>
                        <a:buFontTx/>
                        <a:buNone/>
                        <a:tabLst/>
                        <a:defRPr/>
                      </a:pPr>
                      <a:r>
                        <a:rPr lang="en-US" sz="2400" dirty="0">
                          <a:solidFill>
                            <a:schemeClr val="bg1"/>
                          </a:solidFill>
                          <a:latin typeface="Arial" panose="020B0604020202020204" pitchFamily="34" charset="0"/>
                          <a:cs typeface="Arial" panose="020B0604020202020204" pitchFamily="34" charset="0"/>
                        </a:rPr>
                        <a:t>This is a template for </a:t>
                      </a:r>
                    </a:p>
                    <a:p>
                      <a:pPr marL="0" marR="0" lvl="0" indent="0" algn="ctr" defTabSz="4876507" rtl="0" eaLnBrk="1" fontAlgn="auto" latinLnBrk="0" hangingPunct="1">
                        <a:lnSpc>
                          <a:spcPct val="100000"/>
                        </a:lnSpc>
                        <a:spcBef>
                          <a:spcPts val="0"/>
                        </a:spcBef>
                        <a:spcAft>
                          <a:spcPts val="0"/>
                        </a:spcAft>
                        <a:buClrTx/>
                        <a:buSzTx/>
                        <a:buFontTx/>
                        <a:buNone/>
                        <a:tabLst/>
                        <a:defRPr/>
                      </a:pPr>
                      <a:r>
                        <a:rPr lang="en-US" sz="2400" dirty="0">
                          <a:solidFill>
                            <a:schemeClr val="bg1"/>
                          </a:solidFill>
                          <a:latin typeface="Arial" panose="020B0604020202020204" pitchFamily="34" charset="0"/>
                          <a:cs typeface="Arial" panose="020B0604020202020204" pitchFamily="34" charset="0"/>
                        </a:rPr>
                        <a:t>a presentation poster</a:t>
                      </a:r>
                      <a:br>
                        <a:rPr lang="en-US" sz="2400" dirty="0">
                          <a:solidFill>
                            <a:schemeClr val="bg1"/>
                          </a:solidFill>
                          <a:latin typeface="Arial" panose="020B0604020202020204" pitchFamily="34" charset="0"/>
                          <a:cs typeface="Arial" panose="020B0604020202020204" pitchFamily="34" charset="0"/>
                        </a:rPr>
                      </a:br>
                      <a:r>
                        <a:rPr lang="en-US" sz="4000" b="1" dirty="0">
                          <a:solidFill>
                            <a:srgbClr val="FFC000"/>
                          </a:solidFill>
                          <a:latin typeface="Arial" panose="020B0604020202020204" pitchFamily="34" charset="0"/>
                          <a:cs typeface="Arial" panose="020B0604020202020204" pitchFamily="34" charset="0"/>
                        </a:rPr>
                        <a:t>40 inches tall</a:t>
                      </a:r>
                      <a:br>
                        <a:rPr lang="en-US" sz="4000" b="1" dirty="0">
                          <a:solidFill>
                            <a:srgbClr val="FFC000"/>
                          </a:solidFill>
                          <a:latin typeface="Arial" panose="020B0604020202020204" pitchFamily="34" charset="0"/>
                          <a:cs typeface="Arial" panose="020B0604020202020204" pitchFamily="34" charset="0"/>
                        </a:rPr>
                      </a:br>
                      <a:r>
                        <a:rPr lang="en-US" sz="4000" b="1" dirty="0">
                          <a:solidFill>
                            <a:srgbClr val="FFC000"/>
                          </a:solidFill>
                          <a:latin typeface="Arial" panose="020B0604020202020204" pitchFamily="34" charset="0"/>
                          <a:cs typeface="Arial" panose="020B0604020202020204" pitchFamily="34" charset="0"/>
                        </a:rPr>
                        <a:t>by</a:t>
                      </a:r>
                      <a:br>
                        <a:rPr lang="en-US" sz="4000" b="1" dirty="0">
                          <a:solidFill>
                            <a:srgbClr val="FFC000"/>
                          </a:solidFill>
                          <a:latin typeface="Arial" panose="020B0604020202020204" pitchFamily="34" charset="0"/>
                          <a:cs typeface="Arial" panose="020B0604020202020204" pitchFamily="34" charset="0"/>
                        </a:rPr>
                      </a:br>
                      <a:r>
                        <a:rPr lang="en-US" sz="4000" b="1" dirty="0">
                          <a:solidFill>
                            <a:srgbClr val="FFC000"/>
                          </a:solidFill>
                          <a:latin typeface="Arial" panose="020B0604020202020204" pitchFamily="34" charset="0"/>
                          <a:cs typeface="Arial" panose="020B0604020202020204" pitchFamily="34" charset="0"/>
                        </a:rPr>
                        <a:t>30 inches wide</a:t>
                      </a:r>
                      <a:br>
                        <a:rPr lang="en-US" sz="2400" dirty="0">
                          <a:solidFill>
                            <a:schemeClr val="bg1"/>
                          </a:solidFill>
                          <a:latin typeface="Arial" panose="020B0604020202020204" pitchFamily="34" charset="0"/>
                          <a:cs typeface="Arial" panose="020B0604020202020204" pitchFamily="34" charset="0"/>
                        </a:rPr>
                      </a:br>
                      <a:endParaRPr lang="en-US" sz="24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800" b="1" baseline="0" dirty="0">
                          <a:solidFill>
                            <a:srgbClr val="FFC000"/>
                          </a:solidFill>
                          <a:latin typeface="Arial" panose="020B0604020202020204" pitchFamily="34" charset="0"/>
                          <a:cs typeface="Arial" panose="020B0604020202020204" pitchFamily="34" charset="0"/>
                        </a:rPr>
                        <a:t>Important: </a:t>
                      </a:r>
                      <a:br>
                        <a:rPr lang="en-US" sz="2800" b="1" baseline="0" dirty="0">
                          <a:solidFill>
                            <a:srgbClr val="FFC000"/>
                          </a:solidFill>
                          <a:latin typeface="Arial" panose="020B0604020202020204" pitchFamily="34" charset="0"/>
                          <a:cs typeface="Arial" panose="020B0604020202020204" pitchFamily="34" charset="0"/>
                        </a:rPr>
                      </a:br>
                      <a:r>
                        <a:rPr lang="en-US" sz="2800" b="1" baseline="0" dirty="0">
                          <a:solidFill>
                            <a:srgbClr val="FFC000"/>
                          </a:solidFill>
                          <a:latin typeface="Arial" panose="020B0604020202020204" pitchFamily="34" charset="0"/>
                          <a:cs typeface="Arial" panose="020B0604020202020204" pitchFamily="34" charset="0"/>
                        </a:rPr>
                        <a:t>Check the template size</a:t>
                      </a:r>
                      <a:br>
                        <a:rPr lang="en-US" sz="2400" b="0" baseline="0" dirty="0">
                          <a:solidFill>
                            <a:srgbClr val="FFC000"/>
                          </a:solidFill>
                          <a:latin typeface="Arial" panose="020B0604020202020204" pitchFamily="34" charset="0"/>
                          <a:cs typeface="Arial" panose="020B0604020202020204" pitchFamily="34" charset="0"/>
                        </a:rPr>
                      </a:br>
                      <a:r>
                        <a:rPr lang="en-US" sz="24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400" b="0" baseline="0" dirty="0">
                          <a:solidFill>
                            <a:srgbClr val="D9D9D9"/>
                          </a:solidFill>
                          <a:latin typeface="Arial" panose="020B0604020202020204" pitchFamily="34" charset="0"/>
                          <a:cs typeface="Arial" panose="020B0604020202020204" pitchFamily="34" charset="0"/>
                        </a:rPr>
                      </a:br>
                      <a:r>
                        <a:rPr lang="en-US" sz="24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400" b="0" baseline="0" dirty="0">
                          <a:solidFill>
                            <a:srgbClr val="D9D9D9"/>
                          </a:solidFill>
                          <a:latin typeface="Arial" panose="020B0604020202020204" pitchFamily="34" charset="0"/>
                          <a:cs typeface="Arial" panose="020B0604020202020204" pitchFamily="34" charset="0"/>
                        </a:rPr>
                      </a:br>
                      <a:r>
                        <a:rPr lang="en-US" sz="2400" b="0" baseline="0" dirty="0">
                          <a:solidFill>
                            <a:srgbClr val="FFC000"/>
                          </a:solidFill>
                          <a:latin typeface="Arial" panose="020B0604020202020204" pitchFamily="34" charset="0"/>
                          <a:cs typeface="Arial" panose="020B0604020202020204" pitchFamily="34" charset="0"/>
                        </a:rPr>
                        <a:t>30 tall x 40 wide</a:t>
                      </a:r>
                      <a:br>
                        <a:rPr lang="en-US" sz="2400" b="0" baseline="0" dirty="0">
                          <a:solidFill>
                            <a:srgbClr val="FFC000"/>
                          </a:solidFill>
                          <a:latin typeface="Arial" panose="020B0604020202020204" pitchFamily="34" charset="0"/>
                          <a:cs typeface="Arial" panose="020B0604020202020204" pitchFamily="34" charset="0"/>
                        </a:rPr>
                      </a:br>
                      <a:r>
                        <a:rPr lang="en-US" sz="2400" b="0" baseline="0" dirty="0">
                          <a:solidFill>
                            <a:srgbClr val="FFC000"/>
                          </a:solidFill>
                          <a:latin typeface="Arial" panose="020B0604020202020204" pitchFamily="34" charset="0"/>
                          <a:cs typeface="Arial" panose="020B0604020202020204" pitchFamily="34" charset="0"/>
                        </a:rPr>
                        <a:t>48 tall x 36 wide</a:t>
                      </a:r>
                      <a:br>
                        <a:rPr lang="en-US" sz="2400" b="0" baseline="0" dirty="0">
                          <a:solidFill>
                            <a:srgbClr val="FFC000"/>
                          </a:solidFill>
                          <a:latin typeface="Arial" panose="020B0604020202020204" pitchFamily="34" charset="0"/>
                          <a:cs typeface="Arial" panose="020B0604020202020204" pitchFamily="34" charset="0"/>
                        </a:rPr>
                      </a:br>
                      <a:r>
                        <a:rPr lang="en-US" sz="2400" b="0" baseline="0" dirty="0">
                          <a:solidFill>
                            <a:srgbClr val="FFC000"/>
                          </a:solidFill>
                          <a:latin typeface="Arial" panose="020B0604020202020204" pitchFamily="34" charset="0"/>
                          <a:cs typeface="Arial" panose="020B0604020202020204" pitchFamily="34" charset="0"/>
                        </a:rPr>
                        <a:t>42 tall x 56 wide</a:t>
                      </a:r>
                    </a:p>
                  </a:txBody>
                  <a:tcPr marL="182880" marT="137160">
                    <a:solidFill>
                      <a:srgbClr val="010101"/>
                    </a:solidFill>
                  </a:tcPr>
                </a:tc>
                <a:extLst>
                  <a:ext uri="{0D108BD9-81ED-4DB2-BD59-A6C34878D82A}">
                    <a16:rowId xmlns:a16="http://schemas.microsoft.com/office/drawing/2014/main" val="10008"/>
                  </a:ext>
                </a:extLst>
              </a:tr>
              <a:tr h="2991972">
                <a:tc>
                  <a:txBody>
                    <a:bodyPr/>
                    <a:lstStyle/>
                    <a:p>
                      <a:endParaRPr lang="en-US" sz="2400" dirty="0">
                        <a:solidFill>
                          <a:srgbClr val="1F3A4E"/>
                        </a:solidFill>
                      </a:endParaRPr>
                    </a:p>
                  </a:txBody>
                  <a:tcPr>
                    <a:blipFill rotWithShape="1">
                      <a:blip r:embed="rId8"/>
                      <a:stretch>
                        <a:fillRect/>
                      </a:stretch>
                    </a:blipFill>
                  </a:tcPr>
                </a:tc>
                <a:tc rowSpan="2">
                  <a:txBody>
                    <a:bodyPr/>
                    <a:lstStyle/>
                    <a:p>
                      <a:pPr algn="l"/>
                      <a:r>
                        <a:rPr lang="en-US" sz="2800" b="1" baseline="0" dirty="0">
                          <a:solidFill>
                            <a:srgbClr val="FFC000"/>
                          </a:solidFill>
                          <a:latin typeface="Arial" panose="020B0604020202020204" pitchFamily="34" charset="0"/>
                          <a:cs typeface="Arial" panose="020B0604020202020204" pitchFamily="34" charset="0"/>
                        </a:rPr>
                        <a:t>How to </a:t>
                      </a:r>
                      <a:r>
                        <a:rPr lang="en-US" sz="4400" b="1" baseline="0" dirty="0">
                          <a:solidFill>
                            <a:srgbClr val="FFC000"/>
                          </a:solidFill>
                          <a:latin typeface="Arial" panose="020B0604020202020204" pitchFamily="34" charset="0"/>
                          <a:cs typeface="Arial" panose="020B0604020202020204" pitchFamily="34" charset="0"/>
                        </a:rPr>
                        <a:t>Zoom in </a:t>
                      </a:r>
                      <a:r>
                        <a:rPr lang="en-US" sz="2800" b="1" baseline="0" dirty="0">
                          <a:solidFill>
                            <a:srgbClr val="FFC000"/>
                          </a:solidFill>
                          <a:latin typeface="Arial" panose="020B0604020202020204" pitchFamily="34" charset="0"/>
                          <a:cs typeface="Arial" panose="020B0604020202020204" pitchFamily="34" charset="0"/>
                        </a:rPr>
                        <a:t>and </a:t>
                      </a:r>
                      <a:r>
                        <a:rPr lang="en-US" sz="2000" b="1" baseline="0" dirty="0">
                          <a:solidFill>
                            <a:srgbClr val="FFC000"/>
                          </a:solidFill>
                          <a:latin typeface="Arial" panose="020B0604020202020204" pitchFamily="34" charset="0"/>
                          <a:cs typeface="Arial" panose="020B0604020202020204" pitchFamily="34" charset="0"/>
                        </a:rPr>
                        <a:t>out</a:t>
                      </a:r>
                      <a:endParaRPr lang="en-US" sz="2800" b="1" baseline="0" dirty="0">
                        <a:solidFill>
                          <a:srgbClr val="FFC000"/>
                        </a:solidFill>
                        <a:latin typeface="Arial" panose="020B0604020202020204" pitchFamily="34" charset="0"/>
                        <a:cs typeface="Arial" panose="020B0604020202020204" pitchFamily="34" charset="0"/>
                      </a:endParaRPr>
                    </a:p>
                    <a:p>
                      <a:pPr algn="l"/>
                      <a:r>
                        <a:rPr lang="en-US" sz="24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400" b="0" baseline="0" dirty="0">
                          <a:solidFill>
                            <a:srgbClr val="D9D9D9"/>
                          </a:solidFill>
                          <a:latin typeface="Arial" panose="020B0604020202020204" pitchFamily="34" charset="0"/>
                          <a:cs typeface="Arial" panose="020B0604020202020204" pitchFamily="34" charset="0"/>
                        </a:rPr>
                      </a:br>
                      <a:r>
                        <a:rPr lang="en-US" sz="2400" b="0" baseline="0" dirty="0">
                          <a:solidFill>
                            <a:srgbClr val="FFC000"/>
                          </a:solidFill>
                          <a:latin typeface="Arial" panose="020B0604020202020204" pitchFamily="34" charset="0"/>
                          <a:cs typeface="Arial" panose="020B0604020202020204" pitchFamily="34" charset="0"/>
                        </a:rPr>
                        <a:t>1. </a:t>
                      </a:r>
                      <a:r>
                        <a:rPr lang="en-US" sz="24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400" b="0" baseline="0" dirty="0">
                          <a:solidFill>
                            <a:srgbClr val="D9D9D9"/>
                          </a:solidFill>
                          <a:latin typeface="Arial" panose="020B0604020202020204" pitchFamily="34" charset="0"/>
                          <a:cs typeface="Arial" panose="020B0604020202020204" pitchFamily="34" charset="0"/>
                        </a:rPr>
                      </a:br>
                      <a:r>
                        <a:rPr lang="en-US" sz="2400" b="0" baseline="0" dirty="0">
                          <a:solidFill>
                            <a:srgbClr val="FFC000"/>
                          </a:solidFill>
                          <a:latin typeface="Arial" panose="020B0604020202020204" pitchFamily="34" charset="0"/>
                          <a:cs typeface="Arial" panose="020B0604020202020204" pitchFamily="34" charset="0"/>
                        </a:rPr>
                        <a:t>2. </a:t>
                      </a:r>
                      <a:r>
                        <a:rPr lang="en-US" sz="24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2451826">
                <a:tc>
                  <a:txBody>
                    <a:bodyPr/>
                    <a:lstStyle/>
                    <a:p>
                      <a:endParaRPr lang="en-US" sz="2400" dirty="0">
                        <a:solidFill>
                          <a:srgbClr val="1F3A4E"/>
                        </a:solidFill>
                      </a:endParaRPr>
                    </a:p>
                  </a:txBody>
                  <a:tcPr>
                    <a:solidFill>
                      <a:schemeClr val="tx1"/>
                    </a:solidFill>
                  </a:tcPr>
                </a:tc>
                <a:tc vMerge="1">
                  <a:txBody>
                    <a:bodyPr/>
                    <a:lstStyle/>
                    <a:p>
                      <a:endParaRPr lang="en-US"/>
                    </a:p>
                  </a:txBody>
                  <a:tcPr/>
                </a:tc>
                <a:extLst>
                  <a:ext uri="{0D108BD9-81ED-4DB2-BD59-A6C34878D82A}">
                    <a16:rowId xmlns:a16="http://schemas.microsoft.com/office/drawing/2014/main" val="4105945794"/>
                  </a:ext>
                </a:extLst>
              </a:tr>
              <a:tr h="2359883">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800" b="1" baseline="0" dirty="0">
                          <a:solidFill>
                            <a:srgbClr val="FFC000"/>
                          </a:solidFill>
                          <a:latin typeface="Arial" panose="020B0604020202020204" pitchFamily="34" charset="0"/>
                          <a:cs typeface="Arial" panose="020B0604020202020204" pitchFamily="34" charset="0"/>
                        </a:rPr>
                        <a:t>Ruler and Guides</a:t>
                      </a:r>
                      <a:br>
                        <a:rPr lang="en-US" sz="2400" b="0" baseline="0" dirty="0">
                          <a:solidFill>
                            <a:srgbClr val="FFC000"/>
                          </a:solidFill>
                          <a:latin typeface="Arial" panose="020B0604020202020204" pitchFamily="34" charset="0"/>
                          <a:cs typeface="Arial" panose="020B0604020202020204" pitchFamily="34" charset="0"/>
                        </a:rPr>
                      </a:br>
                      <a:r>
                        <a:rPr lang="en-US" sz="24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4658470">
                <a:tc>
                  <a:txBody>
                    <a:bodyPr/>
                    <a:lstStyle/>
                    <a:p>
                      <a:endParaRPr lang="en-US" sz="2400" dirty="0">
                        <a:solidFill>
                          <a:srgbClr val="1F3A4E"/>
                        </a:solidFill>
                      </a:endParaRPr>
                    </a:p>
                  </a:txBody>
                  <a:tcPr>
                    <a:blipFill rotWithShape="1">
                      <a:blip r:embed="rId9"/>
                      <a:stretch>
                        <a:fillRect/>
                      </a:stretch>
                    </a:blipFill>
                  </a:tcPr>
                </a:tc>
                <a:tc>
                  <a:txBody>
                    <a:bodyPr/>
                    <a:lstStyle/>
                    <a:p>
                      <a:pPr marL="0" lvl="1" indent="0" algn="l" defTabSz="114300"/>
                      <a:r>
                        <a:rPr lang="en-US" sz="2800" b="1" baseline="0" dirty="0">
                          <a:solidFill>
                            <a:srgbClr val="FFC000"/>
                          </a:solidFill>
                          <a:latin typeface="Arial" panose="020B0604020202020204" pitchFamily="34" charset="0"/>
                          <a:cs typeface="Arial" panose="020B0604020202020204" pitchFamily="34" charset="0"/>
                        </a:rPr>
                        <a:t>Headers and text containers</a:t>
                      </a:r>
                      <a:br>
                        <a:rPr lang="en-US" sz="2400" b="0" baseline="0" dirty="0">
                          <a:solidFill>
                            <a:schemeClr val="bg1"/>
                          </a:solidFill>
                          <a:latin typeface="Arial" panose="020B0604020202020204" pitchFamily="34" charset="0"/>
                          <a:cs typeface="Arial" panose="020B0604020202020204" pitchFamily="34" charset="0"/>
                        </a:rPr>
                      </a:br>
                      <a:r>
                        <a:rPr lang="en-US" sz="24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2400" b="0" baseline="0" dirty="0">
                          <a:solidFill>
                            <a:schemeClr val="bg1"/>
                          </a:solidFill>
                          <a:latin typeface="Arial" panose="020B0604020202020204" pitchFamily="34" charset="0"/>
                          <a:cs typeface="Arial" panose="020B0604020202020204" pitchFamily="34" charset="0"/>
                        </a:rPr>
                      </a:br>
                      <a:r>
                        <a:rPr lang="en-US" sz="2400" b="0" baseline="0" dirty="0">
                          <a:solidFill>
                            <a:srgbClr val="FFC000"/>
                          </a:solidFill>
                          <a:latin typeface="Arial" panose="020B0604020202020204" pitchFamily="34" charset="0"/>
                          <a:cs typeface="Arial" panose="020B0604020202020204" pitchFamily="34" charset="0"/>
                        </a:rPr>
                        <a:t>-</a:t>
                      </a:r>
                      <a:r>
                        <a:rPr lang="en-US" sz="2400" b="0" baseline="0" dirty="0">
                          <a:solidFill>
                            <a:schemeClr val="bg1"/>
                          </a:solidFill>
                          <a:latin typeface="Arial" panose="020B0604020202020204" pitchFamily="34" charset="0"/>
                          <a:cs typeface="Arial" panose="020B0604020202020204" pitchFamily="34" charset="0"/>
                        </a:rPr>
                        <a:t> </a:t>
                      </a:r>
                      <a:r>
                        <a:rPr lang="en-US" sz="24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2400" b="0" baseline="0" dirty="0">
                          <a:solidFill>
                            <a:schemeClr val="bg1"/>
                          </a:solidFill>
                          <a:latin typeface="Arial" panose="020B0604020202020204" pitchFamily="34" charset="0"/>
                          <a:cs typeface="Arial" panose="020B0604020202020204" pitchFamily="34" charset="0"/>
                        </a:rPr>
                      </a:br>
                      <a:r>
                        <a:rPr lang="en-US" sz="2400" b="0" baseline="0" dirty="0">
                          <a:solidFill>
                            <a:srgbClr val="FFC000"/>
                          </a:solidFill>
                          <a:latin typeface="Arial" panose="020B0604020202020204" pitchFamily="34" charset="0"/>
                          <a:cs typeface="Arial" panose="020B0604020202020204" pitchFamily="34" charset="0"/>
                        </a:rPr>
                        <a:t>-</a:t>
                      </a:r>
                      <a:r>
                        <a:rPr lang="en-US" sz="2400" b="0" baseline="0" dirty="0">
                          <a:solidFill>
                            <a:schemeClr val="bg1"/>
                          </a:solidFill>
                          <a:latin typeface="Arial" panose="020B0604020202020204" pitchFamily="34" charset="0"/>
                          <a:cs typeface="Arial" panose="020B0604020202020204" pitchFamily="34" charset="0"/>
                        </a:rPr>
                        <a:t> </a:t>
                      </a:r>
                      <a:r>
                        <a:rPr lang="en-US" sz="24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2400" b="0" baseline="0" dirty="0">
                          <a:solidFill>
                            <a:schemeClr val="bg1"/>
                          </a:solidFill>
                          <a:latin typeface="Arial" panose="020B0604020202020204" pitchFamily="34" charset="0"/>
                          <a:cs typeface="Arial" panose="020B0604020202020204" pitchFamily="34" charset="0"/>
                        </a:rPr>
                      </a:br>
                      <a:r>
                        <a:rPr lang="en-US" sz="2400" b="0" baseline="0" dirty="0">
                          <a:solidFill>
                            <a:srgbClr val="FFC000"/>
                          </a:solidFill>
                          <a:latin typeface="Arial" panose="020B0604020202020204" pitchFamily="34" charset="0"/>
                          <a:cs typeface="Arial" panose="020B0604020202020204" pitchFamily="34" charset="0"/>
                        </a:rPr>
                        <a:t>-</a:t>
                      </a:r>
                      <a:r>
                        <a:rPr lang="en-US" sz="2400" b="0" baseline="0" dirty="0">
                          <a:solidFill>
                            <a:schemeClr val="bg1"/>
                          </a:solidFill>
                          <a:latin typeface="Arial" panose="020B0604020202020204" pitchFamily="34" charset="0"/>
                          <a:cs typeface="Arial" panose="020B0604020202020204" pitchFamily="34" charset="0"/>
                        </a:rPr>
                        <a:t> </a:t>
                      </a:r>
                      <a:r>
                        <a:rPr lang="en-US" sz="24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3830978">
                <a:tc gridSpan="2">
                  <a:txBody>
                    <a:bodyPr/>
                    <a:lstStyle/>
                    <a:p>
                      <a:r>
                        <a:rPr lang="en-US" sz="2800" b="1" dirty="0">
                          <a:solidFill>
                            <a:srgbClr val="FFC000"/>
                          </a:solidFill>
                          <a:latin typeface="Arial" panose="020B0604020202020204" pitchFamily="34" charset="0"/>
                          <a:cs typeface="Arial" panose="020B0604020202020204" pitchFamily="34" charset="0"/>
                        </a:rPr>
                        <a:t>Adding content to the poster</a:t>
                      </a:r>
                    </a:p>
                    <a:p>
                      <a:r>
                        <a:rPr lang="en-US" sz="24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4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4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451826">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305796">
                <a:tc gridSpan="2">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blipFill rotWithShape="1">
                      <a:blip r:embed="rId10"/>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34850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20482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chemeClr val="bg1"/>
                        </a:solidFill>
                        <a:latin typeface="Arial"/>
                        <a:cs typeface="Arial"/>
                      </a:endParaRPr>
                    </a:p>
                  </a:txBody>
                  <a:tcPr marL="182880" marT="137160">
                    <a:blipFill rotWithShape="1">
                      <a:blip r:embed="rId11"/>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spTree>
  </p:cSld>
  <p:clrMap bg1="lt1" tx1="dk1" bg2="lt2" tx2="dk2" accent1="accent1" accent2="accent2" accent3="accent3" accent4="accent4" accent5="accent5" accent6="accent6" hlink="hlink" folHlink="folHlink"/>
  <p:sldLayoutIdLst>
    <p:sldLayoutId id="2147483659" r:id="rId1"/>
  </p:sldLayoutIdLst>
  <p:txStyles>
    <p:titleStyle>
      <a:lvl1pPr algn="ctr" defTabSz="3765366" rtl="0" eaLnBrk="1" latinLnBrk="0" hangingPunct="1">
        <a:spcBef>
          <a:spcPct val="0"/>
        </a:spcBef>
        <a:buNone/>
        <a:defRPr sz="7500" kern="1200">
          <a:solidFill>
            <a:schemeClr val="bg1"/>
          </a:solidFill>
          <a:latin typeface="Trebuchet MS" pitchFamily="34" charset="0"/>
          <a:ea typeface="+mj-ea"/>
          <a:cs typeface="+mj-cs"/>
        </a:defRPr>
      </a:lvl1pPr>
    </p:titleStyle>
    <p:bodyStyle>
      <a:lvl1pPr marL="1412012" indent="-1412012" algn="l" defTabSz="3765366" rtl="0" eaLnBrk="1" latinLnBrk="0" hangingPunct="1">
        <a:spcBef>
          <a:spcPct val="20000"/>
        </a:spcBef>
        <a:buFont typeface="Arial" pitchFamily="34" charset="0"/>
        <a:buChar char="•"/>
        <a:defRPr sz="13200" kern="1200">
          <a:solidFill>
            <a:schemeClr val="tx1"/>
          </a:solidFill>
          <a:latin typeface="+mn-lt"/>
          <a:ea typeface="+mn-ea"/>
          <a:cs typeface="+mn-cs"/>
        </a:defRPr>
      </a:lvl1pPr>
      <a:lvl2pPr marL="3059360" indent="-1176677" algn="l" defTabSz="3765366" rtl="0" eaLnBrk="1" latinLnBrk="0" hangingPunct="1">
        <a:spcBef>
          <a:spcPct val="20000"/>
        </a:spcBef>
        <a:buFont typeface="Arial" pitchFamily="34" charset="0"/>
        <a:buChar char="–"/>
        <a:defRPr sz="11600" kern="1200">
          <a:solidFill>
            <a:schemeClr val="tx1"/>
          </a:solidFill>
          <a:latin typeface="+mn-lt"/>
          <a:ea typeface="+mn-ea"/>
          <a:cs typeface="+mn-cs"/>
        </a:defRPr>
      </a:lvl2pPr>
      <a:lvl3pPr marL="4706708" indent="-941342" algn="l" defTabSz="3765366" rtl="0" eaLnBrk="1" latinLnBrk="0" hangingPunct="1">
        <a:spcBef>
          <a:spcPct val="20000"/>
        </a:spcBef>
        <a:buFont typeface="Arial" pitchFamily="34" charset="0"/>
        <a:buChar char="•"/>
        <a:defRPr sz="9900" kern="1200">
          <a:solidFill>
            <a:schemeClr val="tx1"/>
          </a:solidFill>
          <a:latin typeface="+mn-lt"/>
          <a:ea typeface="+mn-ea"/>
          <a:cs typeface="+mn-cs"/>
        </a:defRPr>
      </a:lvl3pPr>
      <a:lvl4pPr marL="6589391"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4pPr>
      <a:lvl5pPr marL="8472073"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5pPr>
      <a:lvl6pPr marL="10354757"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6pPr>
      <a:lvl7pPr marL="12237439"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7pPr>
      <a:lvl8pPr marL="14120122"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8pPr>
      <a:lvl9pPr marL="16002805"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9pPr>
    </p:bodyStyle>
    <p:otherStyle>
      <a:defPPr>
        <a:defRPr lang="en-US"/>
      </a:defPPr>
      <a:lvl1pPr marL="0" algn="l" defTabSz="3765366" rtl="0" eaLnBrk="1" latinLnBrk="0" hangingPunct="1">
        <a:defRPr sz="7400" kern="1200">
          <a:solidFill>
            <a:schemeClr val="tx1"/>
          </a:solidFill>
          <a:latin typeface="+mn-lt"/>
          <a:ea typeface="+mn-ea"/>
          <a:cs typeface="+mn-cs"/>
        </a:defRPr>
      </a:lvl1pPr>
      <a:lvl2pPr marL="1882684" algn="l" defTabSz="3765366" rtl="0" eaLnBrk="1" latinLnBrk="0" hangingPunct="1">
        <a:defRPr sz="7400" kern="1200">
          <a:solidFill>
            <a:schemeClr val="tx1"/>
          </a:solidFill>
          <a:latin typeface="+mn-lt"/>
          <a:ea typeface="+mn-ea"/>
          <a:cs typeface="+mn-cs"/>
        </a:defRPr>
      </a:lvl2pPr>
      <a:lvl3pPr marL="3765366" algn="l" defTabSz="3765366" rtl="0" eaLnBrk="1" latinLnBrk="0" hangingPunct="1">
        <a:defRPr sz="7400" kern="1200">
          <a:solidFill>
            <a:schemeClr val="tx1"/>
          </a:solidFill>
          <a:latin typeface="+mn-lt"/>
          <a:ea typeface="+mn-ea"/>
          <a:cs typeface="+mn-cs"/>
        </a:defRPr>
      </a:lvl3pPr>
      <a:lvl4pPr marL="5648049" algn="l" defTabSz="3765366" rtl="0" eaLnBrk="1" latinLnBrk="0" hangingPunct="1">
        <a:defRPr sz="7400" kern="1200">
          <a:solidFill>
            <a:schemeClr val="tx1"/>
          </a:solidFill>
          <a:latin typeface="+mn-lt"/>
          <a:ea typeface="+mn-ea"/>
          <a:cs typeface="+mn-cs"/>
        </a:defRPr>
      </a:lvl4pPr>
      <a:lvl5pPr marL="7530731" algn="l" defTabSz="3765366" rtl="0" eaLnBrk="1" latinLnBrk="0" hangingPunct="1">
        <a:defRPr sz="7400" kern="1200">
          <a:solidFill>
            <a:schemeClr val="tx1"/>
          </a:solidFill>
          <a:latin typeface="+mn-lt"/>
          <a:ea typeface="+mn-ea"/>
          <a:cs typeface="+mn-cs"/>
        </a:defRPr>
      </a:lvl5pPr>
      <a:lvl6pPr marL="9413415" algn="l" defTabSz="3765366" rtl="0" eaLnBrk="1" latinLnBrk="0" hangingPunct="1">
        <a:defRPr sz="7400" kern="1200">
          <a:solidFill>
            <a:schemeClr val="tx1"/>
          </a:solidFill>
          <a:latin typeface="+mn-lt"/>
          <a:ea typeface="+mn-ea"/>
          <a:cs typeface="+mn-cs"/>
        </a:defRPr>
      </a:lvl6pPr>
      <a:lvl7pPr marL="11296099" algn="l" defTabSz="3765366" rtl="0" eaLnBrk="1" latinLnBrk="0" hangingPunct="1">
        <a:defRPr sz="7400" kern="1200">
          <a:solidFill>
            <a:schemeClr val="tx1"/>
          </a:solidFill>
          <a:latin typeface="+mn-lt"/>
          <a:ea typeface="+mn-ea"/>
          <a:cs typeface="+mn-cs"/>
        </a:defRPr>
      </a:lvl7pPr>
      <a:lvl8pPr marL="13178781" algn="l" defTabSz="3765366" rtl="0" eaLnBrk="1" latinLnBrk="0" hangingPunct="1">
        <a:defRPr sz="7400" kern="1200">
          <a:solidFill>
            <a:schemeClr val="tx1"/>
          </a:solidFill>
          <a:latin typeface="+mn-lt"/>
          <a:ea typeface="+mn-ea"/>
          <a:cs typeface="+mn-cs"/>
        </a:defRPr>
      </a:lvl8pPr>
      <a:lvl9pPr marL="15061465" algn="l" defTabSz="3765366" rtl="0" eaLnBrk="1" latinLnBrk="0" hangingPunct="1">
        <a:defRPr sz="7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175774" y="35886584"/>
            <a:ext cx="2939026" cy="333732"/>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2015</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sp>
        <p:nvSpPr>
          <p:cNvPr id="17" name="Rectangle 16">
            <a:extLst>
              <a:ext uri="{FF2B5EF4-FFF2-40B4-BE49-F238E27FC236}">
                <a16:creationId xmlns:a16="http://schemas.microsoft.com/office/drawing/2014/main" id="{89AB67BA-B9D3-8946-B0B3-6089B1C3E0BB}"/>
              </a:ext>
            </a:extLst>
          </p:cNvPr>
          <p:cNvSpPr/>
          <p:nvPr userDrawn="1"/>
        </p:nvSpPr>
        <p:spPr>
          <a:xfrm rot="10800000">
            <a:off x="0" y="35026276"/>
            <a:ext cx="27432000" cy="15497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DE1D158F-AE34-214E-A513-719FA85E6EB1}"/>
              </a:ext>
            </a:extLst>
          </p:cNvPr>
          <p:cNvSpPr/>
          <p:nvPr userDrawn="1"/>
        </p:nvSpPr>
        <p:spPr>
          <a:xfrm>
            <a:off x="0" y="0"/>
            <a:ext cx="27432000" cy="44927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 Box 14">
            <a:extLst>
              <a:ext uri="{FF2B5EF4-FFF2-40B4-BE49-F238E27FC236}">
                <a16:creationId xmlns:a16="http://schemas.microsoft.com/office/drawing/2014/main" id="{03B5E22F-4A33-5144-9468-6C3BDE5B0B23}"/>
              </a:ext>
            </a:extLst>
          </p:cNvPr>
          <p:cNvSpPr txBox="1">
            <a:spLocks noChangeArrowheads="1"/>
          </p:cNvSpPr>
          <p:nvPr userDrawn="1"/>
        </p:nvSpPr>
        <p:spPr bwMode="auto">
          <a:xfrm>
            <a:off x="1175774" y="35634272"/>
            <a:ext cx="2939026" cy="333732"/>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2015</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spTree>
    <p:extLst>
      <p:ext uri="{BB962C8B-B14F-4D97-AF65-F5344CB8AC3E}">
        <p14:creationId xmlns:p14="http://schemas.microsoft.com/office/powerpoint/2010/main" val="2707337923"/>
      </p:ext>
    </p:extLst>
  </p:cSld>
  <p:clrMap bg1="lt1" tx1="dk1" bg2="lt2" tx2="dk2" accent1="accent1" accent2="accent2" accent3="accent3" accent4="accent4" accent5="accent5" accent6="accent6" hlink="hlink" folHlink="folHlink"/>
  <p:sldLayoutIdLst>
    <p:sldLayoutId id="2147483661" r:id="rId1"/>
  </p:sldLayoutIdLst>
  <p:txStyles>
    <p:titleStyle>
      <a:lvl1pPr algn="ctr" defTabSz="3765366" rtl="0" eaLnBrk="1" latinLnBrk="0" hangingPunct="1">
        <a:spcBef>
          <a:spcPct val="0"/>
        </a:spcBef>
        <a:buNone/>
        <a:defRPr sz="7500" kern="1200">
          <a:solidFill>
            <a:schemeClr val="bg1"/>
          </a:solidFill>
          <a:latin typeface="Trebuchet MS" pitchFamily="34" charset="0"/>
          <a:ea typeface="+mj-ea"/>
          <a:cs typeface="+mj-cs"/>
        </a:defRPr>
      </a:lvl1pPr>
    </p:titleStyle>
    <p:bodyStyle>
      <a:lvl1pPr marL="1412012" indent="-1412012" algn="l" defTabSz="3765366" rtl="0" eaLnBrk="1" latinLnBrk="0" hangingPunct="1">
        <a:spcBef>
          <a:spcPct val="20000"/>
        </a:spcBef>
        <a:buFont typeface="Arial" pitchFamily="34" charset="0"/>
        <a:buChar char="•"/>
        <a:defRPr sz="13200" kern="1200">
          <a:solidFill>
            <a:schemeClr val="tx1"/>
          </a:solidFill>
          <a:latin typeface="+mn-lt"/>
          <a:ea typeface="+mn-ea"/>
          <a:cs typeface="+mn-cs"/>
        </a:defRPr>
      </a:lvl1pPr>
      <a:lvl2pPr marL="3059360" indent="-1176677" algn="l" defTabSz="3765366" rtl="0" eaLnBrk="1" latinLnBrk="0" hangingPunct="1">
        <a:spcBef>
          <a:spcPct val="20000"/>
        </a:spcBef>
        <a:buFont typeface="Arial" pitchFamily="34" charset="0"/>
        <a:buChar char="–"/>
        <a:defRPr sz="11600" kern="1200">
          <a:solidFill>
            <a:schemeClr val="tx1"/>
          </a:solidFill>
          <a:latin typeface="+mn-lt"/>
          <a:ea typeface="+mn-ea"/>
          <a:cs typeface="+mn-cs"/>
        </a:defRPr>
      </a:lvl2pPr>
      <a:lvl3pPr marL="4706708" indent="-941342" algn="l" defTabSz="3765366" rtl="0" eaLnBrk="1" latinLnBrk="0" hangingPunct="1">
        <a:spcBef>
          <a:spcPct val="20000"/>
        </a:spcBef>
        <a:buFont typeface="Arial" pitchFamily="34" charset="0"/>
        <a:buChar char="•"/>
        <a:defRPr sz="9900" kern="1200">
          <a:solidFill>
            <a:schemeClr val="tx1"/>
          </a:solidFill>
          <a:latin typeface="+mn-lt"/>
          <a:ea typeface="+mn-ea"/>
          <a:cs typeface="+mn-cs"/>
        </a:defRPr>
      </a:lvl3pPr>
      <a:lvl4pPr marL="6589391"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4pPr>
      <a:lvl5pPr marL="8472073"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5pPr>
      <a:lvl6pPr marL="10354757"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6pPr>
      <a:lvl7pPr marL="12237439"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7pPr>
      <a:lvl8pPr marL="14120122"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8pPr>
      <a:lvl9pPr marL="16002805" indent="-941342" algn="l" defTabSz="3765366" rtl="0" eaLnBrk="1" latinLnBrk="0" hangingPunct="1">
        <a:spcBef>
          <a:spcPct val="20000"/>
        </a:spcBef>
        <a:buFont typeface="Arial" pitchFamily="34" charset="0"/>
        <a:buChar char="•"/>
        <a:defRPr sz="8300" kern="1200">
          <a:solidFill>
            <a:schemeClr val="tx1"/>
          </a:solidFill>
          <a:latin typeface="+mn-lt"/>
          <a:ea typeface="+mn-ea"/>
          <a:cs typeface="+mn-cs"/>
        </a:defRPr>
      </a:lvl9pPr>
    </p:bodyStyle>
    <p:otherStyle>
      <a:defPPr>
        <a:defRPr lang="en-US"/>
      </a:defPPr>
      <a:lvl1pPr marL="0" algn="l" defTabSz="3765366" rtl="0" eaLnBrk="1" latinLnBrk="0" hangingPunct="1">
        <a:defRPr sz="7400" kern="1200">
          <a:solidFill>
            <a:schemeClr val="tx1"/>
          </a:solidFill>
          <a:latin typeface="+mn-lt"/>
          <a:ea typeface="+mn-ea"/>
          <a:cs typeface="+mn-cs"/>
        </a:defRPr>
      </a:lvl1pPr>
      <a:lvl2pPr marL="1882684" algn="l" defTabSz="3765366" rtl="0" eaLnBrk="1" latinLnBrk="0" hangingPunct="1">
        <a:defRPr sz="7400" kern="1200">
          <a:solidFill>
            <a:schemeClr val="tx1"/>
          </a:solidFill>
          <a:latin typeface="+mn-lt"/>
          <a:ea typeface="+mn-ea"/>
          <a:cs typeface="+mn-cs"/>
        </a:defRPr>
      </a:lvl2pPr>
      <a:lvl3pPr marL="3765366" algn="l" defTabSz="3765366" rtl="0" eaLnBrk="1" latinLnBrk="0" hangingPunct="1">
        <a:defRPr sz="7400" kern="1200">
          <a:solidFill>
            <a:schemeClr val="tx1"/>
          </a:solidFill>
          <a:latin typeface="+mn-lt"/>
          <a:ea typeface="+mn-ea"/>
          <a:cs typeface="+mn-cs"/>
        </a:defRPr>
      </a:lvl3pPr>
      <a:lvl4pPr marL="5648049" algn="l" defTabSz="3765366" rtl="0" eaLnBrk="1" latinLnBrk="0" hangingPunct="1">
        <a:defRPr sz="7400" kern="1200">
          <a:solidFill>
            <a:schemeClr val="tx1"/>
          </a:solidFill>
          <a:latin typeface="+mn-lt"/>
          <a:ea typeface="+mn-ea"/>
          <a:cs typeface="+mn-cs"/>
        </a:defRPr>
      </a:lvl4pPr>
      <a:lvl5pPr marL="7530731" algn="l" defTabSz="3765366" rtl="0" eaLnBrk="1" latinLnBrk="0" hangingPunct="1">
        <a:defRPr sz="7400" kern="1200">
          <a:solidFill>
            <a:schemeClr val="tx1"/>
          </a:solidFill>
          <a:latin typeface="+mn-lt"/>
          <a:ea typeface="+mn-ea"/>
          <a:cs typeface="+mn-cs"/>
        </a:defRPr>
      </a:lvl5pPr>
      <a:lvl6pPr marL="9413415" algn="l" defTabSz="3765366" rtl="0" eaLnBrk="1" latinLnBrk="0" hangingPunct="1">
        <a:defRPr sz="7400" kern="1200">
          <a:solidFill>
            <a:schemeClr val="tx1"/>
          </a:solidFill>
          <a:latin typeface="+mn-lt"/>
          <a:ea typeface="+mn-ea"/>
          <a:cs typeface="+mn-cs"/>
        </a:defRPr>
      </a:lvl6pPr>
      <a:lvl7pPr marL="11296099" algn="l" defTabSz="3765366" rtl="0" eaLnBrk="1" latinLnBrk="0" hangingPunct="1">
        <a:defRPr sz="7400" kern="1200">
          <a:solidFill>
            <a:schemeClr val="tx1"/>
          </a:solidFill>
          <a:latin typeface="+mn-lt"/>
          <a:ea typeface="+mn-ea"/>
          <a:cs typeface="+mn-cs"/>
        </a:defRPr>
      </a:lvl7pPr>
      <a:lvl8pPr marL="13178781" algn="l" defTabSz="3765366" rtl="0" eaLnBrk="1" latinLnBrk="0" hangingPunct="1">
        <a:defRPr sz="7400" kern="1200">
          <a:solidFill>
            <a:schemeClr val="tx1"/>
          </a:solidFill>
          <a:latin typeface="+mn-lt"/>
          <a:ea typeface="+mn-ea"/>
          <a:cs typeface="+mn-cs"/>
        </a:defRPr>
      </a:lvl8pPr>
      <a:lvl9pPr marL="15061465" algn="l" defTabSz="3765366" rtl="0" eaLnBrk="1" latinLnBrk="0" hangingPunct="1">
        <a:defRPr sz="7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6B8BDE0-2BA9-7F8F-9B67-4902DFAE370B}"/>
              </a:ext>
            </a:extLst>
          </p:cNvPr>
          <p:cNvSpPr>
            <a:spLocks noGrp="1"/>
          </p:cNvSpPr>
          <p:nvPr>
            <p:ph type="title"/>
          </p:nvPr>
        </p:nvSpPr>
        <p:spPr>
          <a:xfrm>
            <a:off x="1885950" y="1947336"/>
            <a:ext cx="23660100" cy="7069669"/>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43D3C8E-0D2C-50E0-B48F-AB9810881791}"/>
              </a:ext>
            </a:extLst>
          </p:cNvPr>
          <p:cNvSpPr>
            <a:spLocks noGrp="1"/>
          </p:cNvSpPr>
          <p:nvPr>
            <p:ph type="body" idx="1"/>
          </p:nvPr>
        </p:nvSpPr>
        <p:spPr>
          <a:xfrm>
            <a:off x="1885950" y="9736667"/>
            <a:ext cx="23660100" cy="23207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3749C8-8470-95D1-CD94-41B72EA0E6A2}"/>
              </a:ext>
            </a:extLst>
          </p:cNvPr>
          <p:cNvSpPr>
            <a:spLocks noGrp="1"/>
          </p:cNvSpPr>
          <p:nvPr>
            <p:ph type="dt" sz="half" idx="2"/>
          </p:nvPr>
        </p:nvSpPr>
        <p:spPr>
          <a:xfrm>
            <a:off x="1885950" y="33900536"/>
            <a:ext cx="6172200" cy="1947333"/>
          </a:xfrm>
          <a:prstGeom prst="rect">
            <a:avLst/>
          </a:prstGeom>
        </p:spPr>
        <p:txBody>
          <a:bodyPr vert="horz" lIns="91440" tIns="45720" rIns="91440" bIns="45720" rtlCol="0" anchor="ctr"/>
          <a:lstStyle>
            <a:lvl1pPr algn="l">
              <a:defRPr sz="2700">
                <a:solidFill>
                  <a:schemeClr val="tx1">
                    <a:tint val="75000"/>
                  </a:schemeClr>
                </a:solidFill>
              </a:defRPr>
            </a:lvl1pPr>
          </a:lstStyle>
          <a:p>
            <a:fld id="{AFCB0A50-2949-4989-B444-A037DCA4565C}" type="datetimeFigureOut">
              <a:rPr lang="en-US" smtClean="0"/>
              <a:t>3/20/2024</a:t>
            </a:fld>
            <a:endParaRPr lang="en-US" dirty="0"/>
          </a:p>
        </p:txBody>
      </p:sp>
      <p:sp>
        <p:nvSpPr>
          <p:cNvPr id="5" name="Footer Placeholder 4">
            <a:extLst>
              <a:ext uri="{FF2B5EF4-FFF2-40B4-BE49-F238E27FC236}">
                <a16:creationId xmlns:a16="http://schemas.microsoft.com/office/drawing/2014/main" id="{510D9E75-3145-B2F9-23F7-502698FADDAD}"/>
              </a:ext>
            </a:extLst>
          </p:cNvPr>
          <p:cNvSpPr>
            <a:spLocks noGrp="1"/>
          </p:cNvSpPr>
          <p:nvPr>
            <p:ph type="ftr" sz="quarter" idx="3"/>
          </p:nvPr>
        </p:nvSpPr>
        <p:spPr>
          <a:xfrm>
            <a:off x="9086850" y="33900536"/>
            <a:ext cx="9258300" cy="1947333"/>
          </a:xfrm>
          <a:prstGeom prst="rect">
            <a:avLst/>
          </a:prstGeom>
        </p:spPr>
        <p:txBody>
          <a:bodyPr vert="horz" lIns="91440" tIns="45720" rIns="91440" bIns="45720" rtlCol="0" anchor="ctr"/>
          <a:lstStyle>
            <a:lvl1pPr algn="ctr">
              <a:defRPr sz="27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A9A16CA-CD0E-3487-3C48-2254D02273D8}"/>
              </a:ext>
            </a:extLst>
          </p:cNvPr>
          <p:cNvSpPr>
            <a:spLocks noGrp="1"/>
          </p:cNvSpPr>
          <p:nvPr>
            <p:ph type="sldNum" sz="quarter" idx="4"/>
          </p:nvPr>
        </p:nvSpPr>
        <p:spPr>
          <a:xfrm>
            <a:off x="19373850" y="33900536"/>
            <a:ext cx="6172200" cy="1947333"/>
          </a:xfrm>
          <a:prstGeom prst="rect">
            <a:avLst/>
          </a:prstGeom>
        </p:spPr>
        <p:txBody>
          <a:bodyPr vert="horz" lIns="91440" tIns="45720" rIns="91440" bIns="45720" rtlCol="0" anchor="ctr"/>
          <a:lstStyle>
            <a:lvl1pPr algn="r">
              <a:defRPr sz="2700">
                <a:solidFill>
                  <a:schemeClr val="tx1">
                    <a:tint val="75000"/>
                  </a:schemeClr>
                </a:solidFill>
              </a:defRPr>
            </a:lvl1pPr>
          </a:lstStyle>
          <a:p>
            <a:fld id="{A684BD62-7474-4426-BAEE-FC3D3876A44D}" type="slidenum">
              <a:rPr lang="en-US" smtClean="0"/>
              <a:t>‹#›</a:t>
            </a:fld>
            <a:endParaRPr lang="en-US" dirty="0"/>
          </a:p>
        </p:txBody>
      </p:sp>
      <p:sp>
        <p:nvSpPr>
          <p:cNvPr id="7" name="Rectangle 6">
            <a:extLst>
              <a:ext uri="{FF2B5EF4-FFF2-40B4-BE49-F238E27FC236}">
                <a16:creationId xmlns:a16="http://schemas.microsoft.com/office/drawing/2014/main" id="{9B1CB813-F083-DAF1-1D20-0796528F55EE}"/>
              </a:ext>
            </a:extLst>
          </p:cNvPr>
          <p:cNvSpPr/>
          <p:nvPr userDrawn="1"/>
        </p:nvSpPr>
        <p:spPr>
          <a:xfrm rot="10800000">
            <a:off x="0" y="35026276"/>
            <a:ext cx="27432000" cy="15497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9B8F0483-5D26-4DC4-F221-4BB51ED42DC1}"/>
              </a:ext>
            </a:extLst>
          </p:cNvPr>
          <p:cNvSpPr/>
          <p:nvPr userDrawn="1"/>
        </p:nvSpPr>
        <p:spPr>
          <a:xfrm>
            <a:off x="0" y="0"/>
            <a:ext cx="27432000" cy="44927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Box 14">
            <a:extLst>
              <a:ext uri="{FF2B5EF4-FFF2-40B4-BE49-F238E27FC236}">
                <a16:creationId xmlns:a16="http://schemas.microsoft.com/office/drawing/2014/main" id="{8DF010E9-EED2-DD4E-6C01-CB2AFF57568C}"/>
              </a:ext>
            </a:extLst>
          </p:cNvPr>
          <p:cNvSpPr txBox="1">
            <a:spLocks noChangeArrowheads="1"/>
          </p:cNvSpPr>
          <p:nvPr userDrawn="1"/>
        </p:nvSpPr>
        <p:spPr bwMode="auto">
          <a:xfrm>
            <a:off x="1175774" y="35634272"/>
            <a:ext cx="2939026" cy="333732"/>
          </a:xfrm>
          <a:prstGeom prst="rect">
            <a:avLst/>
          </a:prstGeom>
          <a:noFill/>
          <a:ln w="9525">
            <a:noFill/>
            <a:miter lim="800000"/>
            <a:headEnd/>
            <a:tailEnd/>
          </a:ln>
          <a:effectLst/>
        </p:spPr>
        <p:txBody>
          <a:bodyPr wrap="square" lIns="78297" tIns="39141" rIns="78297" bIns="39141">
            <a:spAutoFit/>
          </a:bodyPr>
          <a:lstStyle/>
          <a:p>
            <a:pPr eaLnBrk="0" hangingPunct="0">
              <a:lnSpc>
                <a:spcPct val="65000"/>
              </a:lnSpc>
              <a:spcBef>
                <a:spcPct val="50000"/>
              </a:spcBef>
              <a:defRPr/>
            </a:pPr>
            <a:r>
              <a:rPr lang="en-US" sz="600" b="1" dirty="0">
                <a:solidFill>
                  <a:schemeClr val="bg1">
                    <a:lumMod val="75000"/>
                  </a:schemeClr>
                </a:solidFill>
                <a:latin typeface="Arial" charset="0"/>
              </a:rPr>
              <a:t>RESEARCH POSTER PRESENTATION DESIGN © 2015</a:t>
            </a:r>
          </a:p>
          <a:p>
            <a:pPr eaLnBrk="0" hangingPunct="0">
              <a:lnSpc>
                <a:spcPct val="65000"/>
              </a:lnSpc>
              <a:spcBef>
                <a:spcPct val="50000"/>
              </a:spcBef>
              <a:defRPr/>
            </a:pPr>
            <a:r>
              <a:rPr lang="en-US" sz="1050" b="1" dirty="0">
                <a:solidFill>
                  <a:schemeClr val="bg1">
                    <a:lumMod val="75000"/>
                  </a:schemeClr>
                </a:solidFill>
                <a:latin typeface="Arial" charset="0"/>
              </a:rPr>
              <a:t>www.PosterPresentations.com</a:t>
            </a:r>
          </a:p>
        </p:txBody>
      </p:sp>
    </p:spTree>
    <p:extLst>
      <p:ext uri="{BB962C8B-B14F-4D97-AF65-F5344CB8AC3E}">
        <p14:creationId xmlns:p14="http://schemas.microsoft.com/office/powerpoint/2010/main" val="196403254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l" defTabSz="2057400" rtl="0" eaLnBrk="1" latinLnBrk="0" hangingPunct="1">
        <a:lnSpc>
          <a:spcPct val="90000"/>
        </a:lnSpc>
        <a:spcBef>
          <a:spcPct val="0"/>
        </a:spcBef>
        <a:buNone/>
        <a:defRPr sz="9900" kern="1200">
          <a:solidFill>
            <a:schemeClr val="tx1"/>
          </a:solidFill>
          <a:latin typeface="+mj-lt"/>
          <a:ea typeface="+mj-ea"/>
          <a:cs typeface="+mj-cs"/>
        </a:defRPr>
      </a:lvl1pPr>
    </p:titleStyle>
    <p:bodyStyle>
      <a:lvl1pPr marL="514350" indent="-514350" algn="l" defTabSz="2057400" rtl="0" eaLnBrk="1" latinLnBrk="0" hangingPunct="1">
        <a:lnSpc>
          <a:spcPct val="90000"/>
        </a:lnSpc>
        <a:spcBef>
          <a:spcPts val="2250"/>
        </a:spcBef>
        <a:buFont typeface="Arial" panose="020B0604020202020204" pitchFamily="34" charset="0"/>
        <a:buChar char="•"/>
        <a:defRPr sz="6300" kern="1200">
          <a:solidFill>
            <a:schemeClr val="tx1"/>
          </a:solidFill>
          <a:latin typeface="+mn-lt"/>
          <a:ea typeface="+mn-ea"/>
          <a:cs typeface="+mn-cs"/>
        </a:defRPr>
      </a:lvl1pPr>
      <a:lvl2pPr marL="1543050" indent="-514350" algn="l" defTabSz="2057400" rtl="0" eaLnBrk="1" latinLnBrk="0" hangingPunct="1">
        <a:lnSpc>
          <a:spcPct val="90000"/>
        </a:lnSpc>
        <a:spcBef>
          <a:spcPts val="1125"/>
        </a:spcBef>
        <a:buFont typeface="Arial" panose="020B0604020202020204" pitchFamily="34" charset="0"/>
        <a:buChar char="•"/>
        <a:defRPr sz="5400" kern="1200">
          <a:solidFill>
            <a:schemeClr val="tx1"/>
          </a:solidFill>
          <a:latin typeface="+mn-lt"/>
          <a:ea typeface="+mn-ea"/>
          <a:cs typeface="+mn-cs"/>
        </a:defRPr>
      </a:lvl2pPr>
      <a:lvl3pPr marL="2571750" indent="-514350" algn="l" defTabSz="2057400" rtl="0" eaLnBrk="1" latinLnBrk="0" hangingPunct="1">
        <a:lnSpc>
          <a:spcPct val="90000"/>
        </a:lnSpc>
        <a:spcBef>
          <a:spcPts val="1125"/>
        </a:spcBef>
        <a:buFont typeface="Arial" panose="020B0604020202020204" pitchFamily="34" charset="0"/>
        <a:buChar char="•"/>
        <a:defRPr sz="4500" kern="1200">
          <a:solidFill>
            <a:schemeClr val="tx1"/>
          </a:solidFill>
          <a:latin typeface="+mn-lt"/>
          <a:ea typeface="+mn-ea"/>
          <a:cs typeface="+mn-cs"/>
        </a:defRPr>
      </a:lvl3pPr>
      <a:lvl4pPr marL="36004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4pPr>
      <a:lvl5pPr marL="46291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5pPr>
      <a:lvl6pPr marL="56578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6pPr>
      <a:lvl7pPr marL="66865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7pPr>
      <a:lvl8pPr marL="77152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8pPr>
      <a:lvl9pPr marL="87439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9pPr>
    </p:bodyStyle>
    <p:otherStyle>
      <a:defPPr>
        <a:defRPr lang="en-US"/>
      </a:defPPr>
      <a:lvl1pPr marL="0" algn="l" defTabSz="2057400" rtl="0" eaLnBrk="1" latinLnBrk="0" hangingPunct="1">
        <a:defRPr sz="4050" kern="1200">
          <a:solidFill>
            <a:schemeClr val="tx1"/>
          </a:solidFill>
          <a:latin typeface="+mn-lt"/>
          <a:ea typeface="+mn-ea"/>
          <a:cs typeface="+mn-cs"/>
        </a:defRPr>
      </a:lvl1pPr>
      <a:lvl2pPr marL="1028700" algn="l" defTabSz="2057400" rtl="0" eaLnBrk="1" latinLnBrk="0" hangingPunct="1">
        <a:defRPr sz="4050" kern="1200">
          <a:solidFill>
            <a:schemeClr val="tx1"/>
          </a:solidFill>
          <a:latin typeface="+mn-lt"/>
          <a:ea typeface="+mn-ea"/>
          <a:cs typeface="+mn-cs"/>
        </a:defRPr>
      </a:lvl2pPr>
      <a:lvl3pPr marL="2057400" algn="l" defTabSz="2057400" rtl="0" eaLnBrk="1" latinLnBrk="0" hangingPunct="1">
        <a:defRPr sz="4050" kern="1200">
          <a:solidFill>
            <a:schemeClr val="tx1"/>
          </a:solidFill>
          <a:latin typeface="+mn-lt"/>
          <a:ea typeface="+mn-ea"/>
          <a:cs typeface="+mn-cs"/>
        </a:defRPr>
      </a:lvl3pPr>
      <a:lvl4pPr marL="3086100" algn="l" defTabSz="2057400" rtl="0" eaLnBrk="1" latinLnBrk="0" hangingPunct="1">
        <a:defRPr sz="4050" kern="1200">
          <a:solidFill>
            <a:schemeClr val="tx1"/>
          </a:solidFill>
          <a:latin typeface="+mn-lt"/>
          <a:ea typeface="+mn-ea"/>
          <a:cs typeface="+mn-cs"/>
        </a:defRPr>
      </a:lvl4pPr>
      <a:lvl5pPr marL="4114800" algn="l" defTabSz="2057400" rtl="0" eaLnBrk="1" latinLnBrk="0" hangingPunct="1">
        <a:defRPr sz="4050" kern="1200">
          <a:solidFill>
            <a:schemeClr val="tx1"/>
          </a:solidFill>
          <a:latin typeface="+mn-lt"/>
          <a:ea typeface="+mn-ea"/>
          <a:cs typeface="+mn-cs"/>
        </a:defRPr>
      </a:lvl5pPr>
      <a:lvl6pPr marL="5143500" algn="l" defTabSz="2057400" rtl="0" eaLnBrk="1" latinLnBrk="0" hangingPunct="1">
        <a:defRPr sz="4050" kern="1200">
          <a:solidFill>
            <a:schemeClr val="tx1"/>
          </a:solidFill>
          <a:latin typeface="+mn-lt"/>
          <a:ea typeface="+mn-ea"/>
          <a:cs typeface="+mn-cs"/>
        </a:defRPr>
      </a:lvl6pPr>
      <a:lvl7pPr marL="6172200" algn="l" defTabSz="2057400" rtl="0" eaLnBrk="1" latinLnBrk="0" hangingPunct="1">
        <a:defRPr sz="4050" kern="1200">
          <a:solidFill>
            <a:schemeClr val="tx1"/>
          </a:solidFill>
          <a:latin typeface="+mn-lt"/>
          <a:ea typeface="+mn-ea"/>
          <a:cs typeface="+mn-cs"/>
        </a:defRPr>
      </a:lvl7pPr>
      <a:lvl8pPr marL="7200900" algn="l" defTabSz="2057400" rtl="0" eaLnBrk="1" latinLnBrk="0" hangingPunct="1">
        <a:defRPr sz="4050" kern="1200">
          <a:solidFill>
            <a:schemeClr val="tx1"/>
          </a:solidFill>
          <a:latin typeface="+mn-lt"/>
          <a:ea typeface="+mn-ea"/>
          <a:cs typeface="+mn-cs"/>
        </a:defRPr>
      </a:lvl8pPr>
      <a:lvl9pPr marL="8229600" algn="l" defTabSz="2057400" rtl="0" eaLnBrk="1" latinLnBrk="0" hangingPunct="1">
        <a:defRPr sz="40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jstor.org/stable/j.ctt13x18ck" TargetMode="External"/><Relationship Id="rId2" Type="http://schemas.openxmlformats.org/officeDocument/2006/relationships/slideLayout" Target="../slideLayouts/slideLayout14.xml"/><Relationship Id="rId1" Type="http://schemas.openxmlformats.org/officeDocument/2006/relationships/tags" Target="../tags/tag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hyperlink" Target="https://doi.org/10.1007/978-3-031-31949-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DE6F6AC-C9AC-5247-9C5C-038CE7F4BF5E}"/>
              </a:ext>
            </a:extLst>
          </p:cNvPr>
          <p:cNvSpPr>
            <a:spLocks noGrp="1"/>
          </p:cNvSpPr>
          <p:nvPr>
            <p:ph type="body" sz="quarter" idx="10"/>
          </p:nvPr>
        </p:nvSpPr>
        <p:spPr>
          <a:xfrm>
            <a:off x="239708" y="5084650"/>
            <a:ext cx="26881873" cy="3793397"/>
          </a:xfrm>
        </p:spPr>
        <p:txBody>
          <a:bodyPr/>
          <a:lstStyle/>
          <a:p>
            <a:r>
              <a:rPr lang="en-US" sz="2800" dirty="0">
                <a:solidFill>
                  <a:schemeClr val="tx1"/>
                </a:solidFill>
              </a:rPr>
              <a:t>Amid significant generational and cultural transformations, marked by heightened diversity, technological advancements, and the aftermath of the pandemic on the workforce, complexity and change have become the norm. It is now more critical than ever to comprehend the factors contributing to the success within diverse teams. With today's workforce encompassing five distinct generations, the impact of age diversity on employee interactions emerges as a prominent and pertinent concern.</a:t>
            </a:r>
          </a:p>
          <a:p>
            <a:r>
              <a:rPr lang="en-US" sz="2800" dirty="0">
                <a:solidFill>
                  <a:schemeClr val="tx1"/>
                </a:solidFill>
              </a:rPr>
              <a:t>Many healthcare organizations are currently managing a diverse workforce encompassing multiple generations. Each generation has been influenced by significant historical events, cultural shifts, technological progress, and prevailing social norms during their respective eras. Due to the varying values, motivators, and learning preferences among these generations, healthcare institutions face the challenge of addressing the diverse training needs of their workforce. In our cancer institution, we proactively adopted instructional methodologies and strategies that cater to the learning styles of multiple generations. We created a gamified module titled 'Restraint: Process and Procedure' to offer learners a comprehensive grasp of the hospital's policies and procedures regarding the use of restraints.</a:t>
            </a:r>
            <a:endParaRPr lang="en-US" sz="2800" dirty="0"/>
          </a:p>
        </p:txBody>
      </p:sp>
      <p:sp>
        <p:nvSpPr>
          <p:cNvPr id="3" name="Text Placeholder 2">
            <a:extLst>
              <a:ext uri="{FF2B5EF4-FFF2-40B4-BE49-F238E27FC236}">
                <a16:creationId xmlns:a16="http://schemas.microsoft.com/office/drawing/2014/main" id="{18DC8CF0-A346-2449-8D9B-95FE9C93A3DC}"/>
              </a:ext>
            </a:extLst>
          </p:cNvPr>
          <p:cNvSpPr>
            <a:spLocks noGrp="1"/>
          </p:cNvSpPr>
          <p:nvPr>
            <p:ph type="body" sz="quarter" idx="11"/>
          </p:nvPr>
        </p:nvSpPr>
        <p:spPr>
          <a:xfrm>
            <a:off x="339189" y="4528132"/>
            <a:ext cx="12946061" cy="601622"/>
          </a:xfrm>
        </p:spPr>
        <p:txBody>
          <a:bodyPr/>
          <a:lstStyle/>
          <a:p>
            <a:pPr algn="l"/>
            <a:r>
              <a:rPr lang="en-US" sz="3200" dirty="0"/>
              <a:t>Introduction</a:t>
            </a:r>
          </a:p>
        </p:txBody>
      </p:sp>
      <p:sp>
        <p:nvSpPr>
          <p:cNvPr id="5" name="Text Placeholder 4">
            <a:extLst>
              <a:ext uri="{FF2B5EF4-FFF2-40B4-BE49-F238E27FC236}">
                <a16:creationId xmlns:a16="http://schemas.microsoft.com/office/drawing/2014/main" id="{39C8057F-0695-2444-B31A-4A7D23E46A51}"/>
              </a:ext>
            </a:extLst>
          </p:cNvPr>
          <p:cNvSpPr>
            <a:spLocks noGrp="1"/>
          </p:cNvSpPr>
          <p:nvPr>
            <p:ph type="body" sz="quarter" idx="25"/>
          </p:nvPr>
        </p:nvSpPr>
        <p:spPr>
          <a:xfrm>
            <a:off x="339189" y="8757768"/>
            <a:ext cx="12945893" cy="601622"/>
          </a:xfrm>
        </p:spPr>
        <p:txBody>
          <a:bodyPr/>
          <a:lstStyle/>
          <a:p>
            <a:pPr algn="l"/>
            <a:r>
              <a:rPr lang="en-US" sz="3200" dirty="0"/>
              <a:t>Program Goal</a:t>
            </a:r>
          </a:p>
        </p:txBody>
      </p:sp>
      <p:sp>
        <p:nvSpPr>
          <p:cNvPr id="6" name="Text Placeholder 5">
            <a:extLst>
              <a:ext uri="{FF2B5EF4-FFF2-40B4-BE49-F238E27FC236}">
                <a16:creationId xmlns:a16="http://schemas.microsoft.com/office/drawing/2014/main" id="{E931F6E2-C666-2A40-A86B-4FE6DD821484}"/>
              </a:ext>
            </a:extLst>
          </p:cNvPr>
          <p:cNvSpPr>
            <a:spLocks noGrp="1"/>
          </p:cNvSpPr>
          <p:nvPr>
            <p:ph type="body" sz="quarter" idx="26"/>
          </p:nvPr>
        </p:nvSpPr>
        <p:spPr>
          <a:xfrm>
            <a:off x="244841" y="9224502"/>
            <a:ext cx="26585807" cy="2035164"/>
          </a:xfrm>
        </p:spPr>
        <p:txBody>
          <a:bodyPr/>
          <a:lstStyle/>
          <a:p>
            <a:r>
              <a:rPr lang="en-US" sz="2800" dirty="0">
                <a:solidFill>
                  <a:schemeClr val="tx1"/>
                </a:solidFill>
              </a:rPr>
              <a:t>The primary goal of the module is to provide a comprehensive understanding of the policies and procedures that guide the use of restraint. More specifically, understand the processes and procedures prior to, during, and after the use of restraint on patients. The module incorporates various game design elements, such as storytelling/journey, badges, point-system, levels, and feedback. This approach cultivates a sense of engagement, achievement, and improved understanding. Continuous performance feedback and progression through game levels serve to maintain learner engagement and motivation, ultimately leading them towards the highest achievement badge, the 'Healthcare Hero.’</a:t>
            </a:r>
          </a:p>
        </p:txBody>
      </p:sp>
      <p:sp>
        <p:nvSpPr>
          <p:cNvPr id="7" name="Text Placeholder 6">
            <a:extLst>
              <a:ext uri="{FF2B5EF4-FFF2-40B4-BE49-F238E27FC236}">
                <a16:creationId xmlns:a16="http://schemas.microsoft.com/office/drawing/2014/main" id="{D15ABB87-C7F7-7E4F-B83D-BF8134B1FD41}"/>
              </a:ext>
            </a:extLst>
          </p:cNvPr>
          <p:cNvSpPr>
            <a:spLocks noGrp="1"/>
          </p:cNvSpPr>
          <p:nvPr>
            <p:ph type="body" sz="quarter" idx="27"/>
          </p:nvPr>
        </p:nvSpPr>
        <p:spPr>
          <a:xfrm>
            <a:off x="14179245" y="27371415"/>
            <a:ext cx="12942336" cy="601622"/>
          </a:xfrm>
        </p:spPr>
        <p:txBody>
          <a:bodyPr/>
          <a:lstStyle/>
          <a:p>
            <a:r>
              <a:rPr lang="en-US" sz="3200" dirty="0"/>
              <a:t>Conclusion</a:t>
            </a:r>
          </a:p>
        </p:txBody>
      </p:sp>
      <p:sp>
        <p:nvSpPr>
          <p:cNvPr id="8" name="Text Placeholder 7">
            <a:extLst>
              <a:ext uri="{FF2B5EF4-FFF2-40B4-BE49-F238E27FC236}">
                <a16:creationId xmlns:a16="http://schemas.microsoft.com/office/drawing/2014/main" id="{CCEF2947-48D3-D249-9AC7-1EB0F606D71E}"/>
              </a:ext>
            </a:extLst>
          </p:cNvPr>
          <p:cNvSpPr>
            <a:spLocks noGrp="1"/>
          </p:cNvSpPr>
          <p:nvPr>
            <p:ph type="body" sz="quarter" idx="28"/>
          </p:nvPr>
        </p:nvSpPr>
        <p:spPr>
          <a:xfrm>
            <a:off x="14542565" y="27922482"/>
            <a:ext cx="12312516" cy="3013197"/>
          </a:xfrm>
        </p:spPr>
        <p:txBody>
          <a:bodyPr/>
          <a:lstStyle/>
          <a:p>
            <a:r>
              <a:rPr lang="en-US" sz="2800" dirty="0">
                <a:solidFill>
                  <a:schemeClr val="tx1"/>
                </a:solidFill>
              </a:rPr>
              <a:t>Survey results provide statistically significant evidence of the module's effectiveness across generations. The high percentage of participants who “strongly agreed”/“agreed” with the module’s appropriateness, knowledge enhancement, and value underscores its positive impact on healthcare professionals' knowledge of restraint usage.  The interactive and game elements were well-received, contributing to an engaging and effective learning experience for healthcare professionals.</a:t>
            </a:r>
          </a:p>
        </p:txBody>
      </p:sp>
      <p:sp>
        <p:nvSpPr>
          <p:cNvPr id="9" name="Text Placeholder 8">
            <a:extLst>
              <a:ext uri="{FF2B5EF4-FFF2-40B4-BE49-F238E27FC236}">
                <a16:creationId xmlns:a16="http://schemas.microsoft.com/office/drawing/2014/main" id="{3B22C521-DBF6-FE41-AB85-F9C947B8CBBE}"/>
              </a:ext>
            </a:extLst>
          </p:cNvPr>
          <p:cNvSpPr>
            <a:spLocks noGrp="1"/>
          </p:cNvSpPr>
          <p:nvPr>
            <p:ph type="body" sz="quarter" idx="29"/>
          </p:nvPr>
        </p:nvSpPr>
        <p:spPr>
          <a:xfrm>
            <a:off x="14263615" y="30941611"/>
            <a:ext cx="12947298" cy="601622"/>
          </a:xfrm>
        </p:spPr>
        <p:txBody>
          <a:bodyPr/>
          <a:lstStyle/>
          <a:p>
            <a:r>
              <a:rPr lang="en-US" sz="3200" dirty="0"/>
              <a:t>References</a:t>
            </a:r>
          </a:p>
        </p:txBody>
      </p:sp>
      <p:sp>
        <p:nvSpPr>
          <p:cNvPr id="10" name="Text Placeholder 9">
            <a:extLst>
              <a:ext uri="{FF2B5EF4-FFF2-40B4-BE49-F238E27FC236}">
                <a16:creationId xmlns:a16="http://schemas.microsoft.com/office/drawing/2014/main" id="{26772A99-3930-7047-BF73-2475F32FE3D1}"/>
              </a:ext>
            </a:extLst>
          </p:cNvPr>
          <p:cNvSpPr>
            <a:spLocks noGrp="1"/>
          </p:cNvSpPr>
          <p:nvPr>
            <p:ph type="body" sz="quarter" idx="30"/>
          </p:nvPr>
        </p:nvSpPr>
        <p:spPr>
          <a:xfrm>
            <a:off x="14542565" y="31392526"/>
            <a:ext cx="12780760" cy="3673877"/>
          </a:xfrm>
        </p:spPr>
        <p:txBody>
          <a:bodyPr/>
          <a:lstStyle/>
          <a:p>
            <a:pPr>
              <a:lnSpc>
                <a:spcPct val="100000"/>
              </a:lnSpc>
              <a:spcBef>
                <a:spcPts val="600"/>
              </a:spcBef>
            </a:pPr>
            <a:r>
              <a:rPr lang="en-US" sz="1200" dirty="0">
                <a:solidFill>
                  <a:schemeClr val="tx1"/>
                </a:solidFill>
              </a:rPr>
              <a:t>Boysen, P. G., Daste, L., &amp; Northern, T. (2016). Multigenerational challenges and the future of graduate medical education. Ochsner Journal, 16(1), 101-107.</a:t>
            </a:r>
          </a:p>
          <a:p>
            <a:pPr>
              <a:lnSpc>
                <a:spcPct val="100000"/>
              </a:lnSpc>
              <a:spcBef>
                <a:spcPts val="600"/>
              </a:spcBef>
            </a:pPr>
            <a:r>
              <a:rPr lang="en-US" sz="1200" dirty="0">
                <a:solidFill>
                  <a:schemeClr val="tx1"/>
                </a:solidFill>
              </a:rPr>
              <a:t>Davies B., Diemand-Yauman C., &amp; van Dam N. (2019). Competitive advantage with a human dimension: From lifelong learning to lifelong employability. McKinsey Quarterly.</a:t>
            </a:r>
          </a:p>
          <a:p>
            <a:pPr>
              <a:lnSpc>
                <a:spcPct val="100000"/>
              </a:lnSpc>
              <a:spcBef>
                <a:spcPts val="600"/>
              </a:spcBef>
            </a:pPr>
            <a:r>
              <a:rPr lang="en-US" sz="1200" dirty="0">
                <a:solidFill>
                  <a:schemeClr val="tx1"/>
                </a:solidFill>
              </a:rPr>
              <a:t>Inglehart, R. (1977). The Silent Revolution: Changing Values and Political Styles Among Western Publics. Princeton University Press. </a:t>
            </a:r>
            <a:r>
              <a:rPr lang="en-US" sz="1200" dirty="0">
                <a:solidFill>
                  <a:schemeClr val="tx1"/>
                </a:solidFill>
                <a:hlinkClick r:id="rId3">
                  <a:extLst>
                    <a:ext uri="{A12FA001-AC4F-418D-AE19-62706E023703}">
                      <ahyp:hlinkClr xmlns:ahyp="http://schemas.microsoft.com/office/drawing/2018/hyperlinkcolor" val="tx"/>
                    </a:ext>
                  </a:extLst>
                </a:hlinkClick>
              </a:rPr>
              <a:t>http://www.jstor.org/stable/j.ctt13x18ck</a:t>
            </a:r>
            <a:endParaRPr lang="en-US" sz="1200" dirty="0">
              <a:solidFill>
                <a:schemeClr val="tx1"/>
              </a:solidFill>
            </a:endParaRPr>
          </a:p>
          <a:p>
            <a:pPr>
              <a:lnSpc>
                <a:spcPct val="100000"/>
              </a:lnSpc>
              <a:spcBef>
                <a:spcPts val="600"/>
              </a:spcBef>
            </a:pPr>
            <a:r>
              <a:rPr lang="en-US" sz="1200" dirty="0">
                <a:solidFill>
                  <a:schemeClr val="tx1"/>
                </a:solidFill>
              </a:rPr>
              <a:t>Kan, M.P.H., Fabrigar, L.R. (2017). Theory of Planned Behavior. In: Zeigler-Hill, V., Shackelford, T. (eds) Encyclopedia of Personality and Individual Differences. Springer, Cham. https://doi.org/10.1007/978-3-319-28099-8_1191-1</a:t>
            </a:r>
          </a:p>
          <a:p>
            <a:pPr>
              <a:lnSpc>
                <a:spcPct val="100000"/>
              </a:lnSpc>
              <a:spcBef>
                <a:spcPts val="600"/>
              </a:spcBef>
            </a:pPr>
            <a:r>
              <a:rPr lang="en-US" sz="1200" dirty="0">
                <a:solidFill>
                  <a:schemeClr val="tx1"/>
                </a:solidFill>
              </a:rPr>
              <a:t>Kumar, H., &amp; Raghavendran, S. (2015). Gamification, the finer art: fostering creativity and employee engagement. Journal of Business Strategy, 36(6), 3-12.</a:t>
            </a:r>
          </a:p>
          <a:p>
            <a:pPr>
              <a:lnSpc>
                <a:spcPct val="100000"/>
              </a:lnSpc>
              <a:spcBef>
                <a:spcPts val="600"/>
              </a:spcBef>
            </a:pPr>
            <a:r>
              <a:rPr lang="en-US" sz="1200" dirty="0">
                <a:solidFill>
                  <a:schemeClr val="tx1"/>
                </a:solidFill>
              </a:rPr>
              <a:t>Pavey, S. (2021). Playing games in the school library : developing game-based lessons and using gamification concepts. Facet.</a:t>
            </a:r>
          </a:p>
          <a:p>
            <a:pPr>
              <a:lnSpc>
                <a:spcPct val="100000"/>
              </a:lnSpc>
              <a:spcBef>
                <a:spcPts val="600"/>
              </a:spcBef>
            </a:pPr>
            <a:r>
              <a:rPr lang="en-US" sz="1200" dirty="0">
                <a:solidFill>
                  <a:schemeClr val="tx1"/>
                </a:solidFill>
              </a:rPr>
              <a:t>Rutledge, C., Walsh, C. M., Swinger, N., Auerbach, M., Castro, D., Dewan, M., Khattab, M., Rake, A., Harwayne-Gidansky, I., Raymond, T.T. and Maa, T., &amp; Chang, T. P. (2018). Gamification in action: theoretical and practical considerations for medical educators. Academic Medicine, 93(7), 1014-1020.</a:t>
            </a:r>
          </a:p>
          <a:p>
            <a:pPr>
              <a:lnSpc>
                <a:spcPct val="100000"/>
              </a:lnSpc>
              <a:spcBef>
                <a:spcPts val="600"/>
              </a:spcBef>
            </a:pPr>
            <a:r>
              <a:rPr lang="en-US" sz="1200" dirty="0">
                <a:solidFill>
                  <a:schemeClr val="tx1"/>
                </a:solidFill>
              </a:rPr>
              <a:t>Thanakorn, Jirasevijinda (2018) Bridging the generation gap in the workplace: how I learned to stop worrying and love working with the millennial generation, Journal of Communication in Healthcare, 11:2, 83-86, DOI: 10.1080/17538068.2018.1485830</a:t>
            </a:r>
          </a:p>
          <a:p>
            <a:pPr>
              <a:lnSpc>
                <a:spcPct val="100000"/>
              </a:lnSpc>
              <a:spcBef>
                <a:spcPts val="600"/>
              </a:spcBef>
            </a:pPr>
            <a:r>
              <a:rPr lang="en-US" sz="1200" dirty="0">
                <a:solidFill>
                  <a:schemeClr val="tx1"/>
                </a:solidFill>
              </a:rPr>
              <a:t>Toda, A., Cristea, A. I., &amp; Isotani, S. (2023). Gamification Design for Educational Contexts Theoretical and Practical Contributions. Springer International Publishing. </a:t>
            </a:r>
            <a:r>
              <a:rPr lang="en-US" sz="1200" dirty="0">
                <a:solidFill>
                  <a:schemeClr val="tx1"/>
                </a:solidFill>
                <a:hlinkClick r:id="rId4">
                  <a:extLst>
                    <a:ext uri="{A12FA001-AC4F-418D-AE19-62706E023703}">
                      <ahyp:hlinkClr xmlns:ahyp="http://schemas.microsoft.com/office/drawing/2018/hyperlinkcolor" val="tx"/>
                    </a:ext>
                  </a:extLst>
                </a:hlinkClick>
              </a:rPr>
              <a:t>https://doi.org/10.1007/978-3-031-31949-5</a:t>
            </a:r>
            <a:endParaRPr lang="en-US" sz="1200" dirty="0">
              <a:solidFill>
                <a:schemeClr val="tx1"/>
              </a:solidFill>
            </a:endParaRPr>
          </a:p>
          <a:p>
            <a:pPr>
              <a:lnSpc>
                <a:spcPct val="100000"/>
              </a:lnSpc>
              <a:spcBef>
                <a:spcPts val="600"/>
              </a:spcBef>
            </a:pPr>
            <a:r>
              <a:rPr lang="en-US" sz="1200" dirty="0">
                <a:solidFill>
                  <a:schemeClr val="tx1"/>
                </a:solidFill>
              </a:rPr>
              <a:t>Vesa, M. (2021). Organizational gamification: Theories and practices of ludified work in late modernity. Routledge.</a:t>
            </a:r>
          </a:p>
        </p:txBody>
      </p:sp>
      <p:sp>
        <p:nvSpPr>
          <p:cNvPr id="11" name="Text Placeholder 10">
            <a:extLst>
              <a:ext uri="{FF2B5EF4-FFF2-40B4-BE49-F238E27FC236}">
                <a16:creationId xmlns:a16="http://schemas.microsoft.com/office/drawing/2014/main" id="{2BD6B40B-F9C1-F944-BEAB-D3858C2893C8}"/>
              </a:ext>
            </a:extLst>
          </p:cNvPr>
          <p:cNvSpPr>
            <a:spLocks noGrp="1"/>
          </p:cNvSpPr>
          <p:nvPr>
            <p:ph type="body" sz="quarter" idx="96"/>
          </p:nvPr>
        </p:nvSpPr>
        <p:spPr>
          <a:xfrm>
            <a:off x="14755215" y="11723676"/>
            <a:ext cx="12181758" cy="9036883"/>
          </a:xfrm>
        </p:spPr>
        <p:txBody>
          <a:bodyPr/>
          <a:lstStyle/>
          <a:p>
            <a:r>
              <a:rPr lang="en-US" sz="2800" dirty="0">
                <a:solidFill>
                  <a:schemeClr val="tx1"/>
                </a:solidFill>
              </a:rPr>
              <a:t>The survey conducted within the educational module 'Restraint: Process and Procedure' aimed to investigate generational diversity through the perspective of lifelong learning across four distinct generations in the workforce: Baby Boomers, Generation X (Gen X), Millennials, and Generation Z (Gen Z). The analysis involved surveys collected during the first year of the module's launch. The findings reveal both distinctions and commonalities among individuals from various generations. While there were variations in the enthusiasm for continuous learning across generational groups, a shared preference for the mode of engagement in lifelong learning emerged.</a:t>
            </a:r>
          </a:p>
          <a:p>
            <a:r>
              <a:rPr lang="en-US" sz="2800" dirty="0">
                <a:solidFill>
                  <a:schemeClr val="tx1"/>
                </a:solidFill>
              </a:rPr>
              <a:t>The retrospective post-then-pre design survey was conducted, with N = 948 participants. There was a statistically significant increase in learner knowledge post intervention (before M= 7.52, SD 2.137 to after M = 9.11, SD .047),               t (934) = -26.649, p&lt;.0005).  An overwhelming majority of respondents 93.0%  (M = 1.48, SD .777) “strongly agreed”/“agreed” on the appropriateness of training goals and objectives. 92.4% (M = 1.49, SD .786) “strongly agreed”/“agreed” that the module significantly enhanced their knowledge and skill level. 92.2%           (M = 1.49, SD .801) of respondents found the module to be highly valuable in their professional development. Notably, participants mentioned the module's interactive elements as the aspect they found most valuable. </a:t>
            </a:r>
          </a:p>
          <a:p>
            <a:endParaRPr lang="en-US" sz="2800" dirty="0"/>
          </a:p>
        </p:txBody>
      </p:sp>
      <p:sp>
        <p:nvSpPr>
          <p:cNvPr id="12" name="Text Placeholder 11">
            <a:extLst>
              <a:ext uri="{FF2B5EF4-FFF2-40B4-BE49-F238E27FC236}">
                <a16:creationId xmlns:a16="http://schemas.microsoft.com/office/drawing/2014/main" id="{6E08AE98-6D7D-A348-A7EF-71A28D32A5F7}"/>
              </a:ext>
            </a:extLst>
          </p:cNvPr>
          <p:cNvSpPr>
            <a:spLocks noGrp="1"/>
          </p:cNvSpPr>
          <p:nvPr>
            <p:ph type="body" sz="quarter" idx="150"/>
          </p:nvPr>
        </p:nvSpPr>
        <p:spPr>
          <a:xfrm>
            <a:off x="4960324" y="3561868"/>
            <a:ext cx="15560513" cy="781932"/>
          </a:xfrm>
        </p:spPr>
        <p:txBody>
          <a:bodyPr>
            <a:noAutofit/>
          </a:bodyPr>
          <a:lstStyle/>
          <a:p>
            <a:pPr algn="l"/>
            <a:r>
              <a:rPr lang="en-US" sz="3200" b="1" dirty="0">
                <a:latin typeface="Times New Roman" panose="02020603050405020304" pitchFamily="18" charset="0"/>
                <a:cs typeface="Times New Roman" panose="02020603050405020304" pitchFamily="18" charset="0"/>
              </a:rPr>
              <a:t>The University of Texas at MD Anderson Cancer Center, Houston, Texas</a:t>
            </a:r>
          </a:p>
        </p:txBody>
      </p:sp>
      <p:sp>
        <p:nvSpPr>
          <p:cNvPr id="13" name="Text Placeholder 12">
            <a:extLst>
              <a:ext uri="{FF2B5EF4-FFF2-40B4-BE49-F238E27FC236}">
                <a16:creationId xmlns:a16="http://schemas.microsoft.com/office/drawing/2014/main" id="{B467BE33-74B9-7345-9A24-60B3B04FEB8E}"/>
              </a:ext>
            </a:extLst>
          </p:cNvPr>
          <p:cNvSpPr>
            <a:spLocks noGrp="1"/>
          </p:cNvSpPr>
          <p:nvPr>
            <p:ph type="body" sz="quarter" idx="151"/>
          </p:nvPr>
        </p:nvSpPr>
        <p:spPr>
          <a:xfrm>
            <a:off x="4384348" y="2836304"/>
            <a:ext cx="16358237" cy="614741"/>
          </a:xfrm>
        </p:spPr>
        <p:txBody>
          <a:bodyPr>
            <a:noAutofit/>
          </a:bodyPr>
          <a:lstStyle/>
          <a:p>
            <a:pPr algn="l"/>
            <a:r>
              <a:rPr lang="en-US" sz="3400" b="1" dirty="0">
                <a:latin typeface="Times New Roman" panose="02020603050405020304" pitchFamily="18" charset="0"/>
                <a:cs typeface="Times New Roman" panose="02020603050405020304" pitchFamily="18" charset="0"/>
              </a:rPr>
              <a:t>Berrios, Jasmin, EdD; Cavalier, James PhD; Akinbiyi, Ope; Bodurka, Diane, MD</a:t>
            </a:r>
          </a:p>
        </p:txBody>
      </p:sp>
      <p:sp>
        <p:nvSpPr>
          <p:cNvPr id="14" name="Text Placeholder 13">
            <a:extLst>
              <a:ext uri="{FF2B5EF4-FFF2-40B4-BE49-F238E27FC236}">
                <a16:creationId xmlns:a16="http://schemas.microsoft.com/office/drawing/2014/main" id="{6E22B49B-9FC0-E544-9A74-BE266C943D30}"/>
              </a:ext>
            </a:extLst>
          </p:cNvPr>
          <p:cNvSpPr>
            <a:spLocks noGrp="1"/>
          </p:cNvSpPr>
          <p:nvPr>
            <p:ph type="body" sz="quarter" idx="153"/>
          </p:nvPr>
        </p:nvSpPr>
        <p:spPr>
          <a:xfrm>
            <a:off x="4580932" y="199609"/>
            <a:ext cx="15305944" cy="2308865"/>
          </a:xfrm>
        </p:spPr>
        <p:txBody>
          <a:bodyPr>
            <a:noAutofit/>
          </a:bodyPr>
          <a:lstStyle/>
          <a:p>
            <a:pPr algn="l">
              <a:lnSpc>
                <a:spcPct val="100000"/>
              </a:lnSpc>
              <a:spcBef>
                <a:spcPts val="2400"/>
              </a:spcBef>
              <a:spcAft>
                <a:spcPts val="1800"/>
              </a:spcAft>
            </a:pPr>
            <a:r>
              <a:rPr lang="en-US" sz="7200" dirty="0">
                <a:latin typeface="Times New Roman" panose="02020603050405020304" pitchFamily="18" charset="0"/>
                <a:cs typeface="Times New Roman" panose="02020603050405020304" pitchFamily="18" charset="0"/>
              </a:rPr>
              <a:t>Leveraging Generational Differences using Gamification</a:t>
            </a:r>
          </a:p>
        </p:txBody>
      </p:sp>
      <p:pic>
        <p:nvPicPr>
          <p:cNvPr id="18" name="Picture 119" descr="photo.jpg">
            <a:extLst>
              <a:ext uri="{FF2B5EF4-FFF2-40B4-BE49-F238E27FC236}">
                <a16:creationId xmlns:a16="http://schemas.microsoft.com/office/drawing/2014/main" id="{F9D79ACB-DE86-0B44-307C-09AC858F58AD}"/>
              </a:ext>
            </a:extLst>
          </p:cNvPr>
          <p:cNvPicPr>
            <a:picLocks noChangeAspect="1"/>
          </p:cNvPicPr>
          <p:nvPr/>
        </p:nvPicPr>
        <p:blipFill>
          <a:blip r:embed="rId5"/>
          <a:srcRect/>
          <a:stretch>
            <a:fillRect/>
          </a:stretch>
        </p:blipFill>
        <p:spPr bwMode="auto">
          <a:xfrm>
            <a:off x="0" y="24063"/>
            <a:ext cx="4832858" cy="4489987"/>
          </a:xfrm>
          <a:prstGeom prst="rect">
            <a:avLst/>
          </a:prstGeom>
          <a:noFill/>
          <a:ln w="9525">
            <a:noFill/>
            <a:miter lim="800000"/>
            <a:headEnd/>
            <a:tailEnd/>
          </a:ln>
        </p:spPr>
      </p:pic>
      <p:sp>
        <p:nvSpPr>
          <p:cNvPr id="27" name="Rectangle 26">
            <a:extLst>
              <a:ext uri="{FF2B5EF4-FFF2-40B4-BE49-F238E27FC236}">
                <a16:creationId xmlns:a16="http://schemas.microsoft.com/office/drawing/2014/main" id="{E7C3FA4E-B444-2870-7385-EA54F1031ADF}"/>
              </a:ext>
            </a:extLst>
          </p:cNvPr>
          <p:cNvSpPr/>
          <p:nvPr/>
        </p:nvSpPr>
        <p:spPr>
          <a:xfrm>
            <a:off x="1066800" y="35521900"/>
            <a:ext cx="2540000" cy="6693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3">
            <a:extLst>
              <a:ext uri="{FF2B5EF4-FFF2-40B4-BE49-F238E27FC236}">
                <a16:creationId xmlns:a16="http://schemas.microsoft.com/office/drawing/2014/main" id="{2C0C5A20-AC9A-1747-869C-C1ED67FEFF46}"/>
              </a:ext>
            </a:extLst>
          </p:cNvPr>
          <p:cNvSpPr>
            <a:spLocks noGrp="1"/>
          </p:cNvSpPr>
          <p:nvPr>
            <p:ph type="body" sz="quarter" idx="20"/>
          </p:nvPr>
        </p:nvSpPr>
        <p:spPr>
          <a:xfrm>
            <a:off x="14542565" y="11122054"/>
            <a:ext cx="12343492" cy="580622"/>
          </a:xfrm>
        </p:spPr>
        <p:txBody>
          <a:bodyPr/>
          <a:lstStyle/>
          <a:p>
            <a:r>
              <a:rPr lang="en-US" sz="3200" dirty="0"/>
              <a:t>Outcome</a:t>
            </a:r>
          </a:p>
        </p:txBody>
      </p:sp>
      <p:sp>
        <p:nvSpPr>
          <p:cNvPr id="32" name="TextBox 31">
            <a:extLst>
              <a:ext uri="{FF2B5EF4-FFF2-40B4-BE49-F238E27FC236}">
                <a16:creationId xmlns:a16="http://schemas.microsoft.com/office/drawing/2014/main" id="{C277CEA6-E809-2C63-651E-9065B5D13B6E}"/>
              </a:ext>
            </a:extLst>
          </p:cNvPr>
          <p:cNvSpPr txBox="1"/>
          <p:nvPr/>
        </p:nvSpPr>
        <p:spPr>
          <a:xfrm>
            <a:off x="324907" y="11702676"/>
            <a:ext cx="13656175" cy="23759838"/>
          </a:xfrm>
          <a:prstGeom prst="rect">
            <a:avLst/>
          </a:prstGeom>
          <a:noFill/>
        </p:spPr>
        <p:txBody>
          <a:bodyPr wrap="square">
            <a:spAutoFit/>
          </a:bodyPr>
          <a:lstStyle/>
          <a:p>
            <a:pPr marL="0" marR="0" lvl="0" indent="0" algn="l" defTabSz="2057400" rtl="0" eaLnBrk="1" fontAlgn="auto" latinLnBrk="0" hangingPunct="1">
              <a:lnSpc>
                <a:spcPct val="90000"/>
              </a:lnSpc>
              <a:spcBef>
                <a:spcPts val="2250"/>
              </a:spcBef>
              <a:spcAft>
                <a:spcPts val="0"/>
              </a:spcAft>
              <a:buClrTx/>
              <a:buSzTx/>
              <a:buFont typeface="Arial" panose="020B0604020202020204" pitchFamily="34" charset="0"/>
              <a:buNone/>
              <a:tabLst/>
              <a:defRPr/>
            </a:pPr>
            <a:r>
              <a:rPr lang="en-US" sz="2800" dirty="0">
                <a:solidFill>
                  <a:prstClr val="black"/>
                </a:solidFill>
                <a:latin typeface="Times New Roman" panose="02020603050405020304" pitchFamily="18" charset="0"/>
                <a:cs typeface="Times New Roman" panose="02020603050405020304" pitchFamily="18" charset="0"/>
              </a:rPr>
              <a:t>The gamified module was designed and developed using various instructional methodologies, strategies and principles. The three fundamental instructional theories and strategies applied were Generational Cohort Theory, gamification, and Theory of Planned Behavior. </a:t>
            </a:r>
          </a:p>
          <a:p>
            <a:pPr marL="0" marR="0" lvl="0" indent="0" algn="l" defTabSz="2057400" rtl="0" eaLnBrk="1" fontAlgn="auto" latinLnBrk="0" hangingPunct="1">
              <a:lnSpc>
                <a:spcPct val="90000"/>
              </a:lnSpc>
              <a:spcBef>
                <a:spcPts val="2250"/>
              </a:spcBef>
              <a:spcAft>
                <a:spcPts val="0"/>
              </a:spcAft>
              <a:buClrTx/>
              <a:buSzTx/>
              <a:buFont typeface="Arial" panose="020B0604020202020204" pitchFamily="34" charset="0"/>
              <a:buNone/>
              <a:tabLst/>
              <a:defRPr/>
            </a:pPr>
            <a:r>
              <a:rPr kumimoji="0" lang="en-US" sz="2800" b="1"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Generational Cohort Theory and Gamification</a:t>
            </a:r>
          </a:p>
          <a:p>
            <a:pPr marL="0" marR="0" lvl="0" indent="0" algn="l" defTabSz="2057400" rtl="0" eaLnBrk="1" fontAlgn="auto" latinLnBrk="0" hangingPunct="1">
              <a:lnSpc>
                <a:spcPct val="90000"/>
              </a:lnSpc>
              <a:spcBef>
                <a:spcPts val="225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The theory of generational cohorts posits that individuals born within the same timeframe are molded by specific social, political, and historical circumstances (Inglehart, 1977). These collective experiences collectively shape and distinguish one generation from another (Jirasevijinda, 2018). Although there are differences, there are similarities which can be leveraged to bring about the commonalities amongst the generations. </a:t>
            </a:r>
          </a:p>
          <a:p>
            <a:pPr marL="0" marR="0" lvl="0" indent="0" algn="l" defTabSz="2057400" rtl="0" eaLnBrk="1" fontAlgn="auto" latinLnBrk="0" hangingPunct="1">
              <a:lnSpc>
                <a:spcPct val="90000"/>
              </a:lnSpc>
              <a:spcBef>
                <a:spcPts val="225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Lifelong employability requires the workforce to be lifelong learners (</a:t>
            </a:r>
            <a:r>
              <a:rPr kumimoji="0" lang="nl-NL"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Davies, Diemand-Yauman, &amp; van Dam, 2019)</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Organizations, especially healthcare organizations, must build lifelong learning ecosystem to facilitate a seamless and inclusive transition, recognizing the prevalence of generational diversity. </a:t>
            </a:r>
          </a:p>
          <a:p>
            <a:pPr marL="0" marR="0" lvl="0" indent="0" algn="l" defTabSz="2057400" rtl="0" eaLnBrk="1" fontAlgn="auto" latinLnBrk="0" hangingPunct="1">
              <a:lnSpc>
                <a:spcPct val="90000"/>
              </a:lnSpc>
              <a:spcBef>
                <a:spcPts val="225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One way of supporting education for all generations in the workplace is through gamification. Gamification is the implementation of gaming mechanics/elements such as the use of stories and themes, point scoring, and earning achievements in non-game contexts. Gaming principles are suited to help influence cognitive, affective and psychomotor domains of learning; thus, increasing motivation, driving engagement, helping learners assimilate new information and testing/practicing their acquired knowledge in a psychologically safe environment. </a:t>
            </a:r>
          </a:p>
          <a:p>
            <a:pPr marL="0" marR="0" lvl="0" indent="0" algn="l" defTabSz="2057400" rtl="0" eaLnBrk="1" fontAlgn="auto" latinLnBrk="0" hangingPunct="1">
              <a:lnSpc>
                <a:spcPct val="90000"/>
              </a:lnSpc>
              <a:spcBef>
                <a:spcPts val="225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The involvement in gaming content can extend to the professional environment, offering opportunities to enhance engagement. Gamification can serve as means to motivate and engage a workforce, particularly in situations where monetary incentives are not be feasible (Kumar &amp; Raghavendran, 2015).</a:t>
            </a:r>
          </a:p>
          <a:p>
            <a:pPr marL="0" marR="0" lvl="0" indent="0" algn="l" defTabSz="2057400" rtl="0" eaLnBrk="1" fontAlgn="auto" latinLnBrk="0" hangingPunct="1">
              <a:lnSpc>
                <a:spcPct val="90000"/>
              </a:lnSpc>
              <a:spcBef>
                <a:spcPts val="2250"/>
              </a:spcBef>
              <a:spcAft>
                <a:spcPts val="0"/>
              </a:spcAft>
              <a:buClrTx/>
              <a:buSzTx/>
              <a:buFont typeface="Arial" panose="020B0604020202020204" pitchFamily="34" charset="0"/>
              <a:buNone/>
              <a:tabLst/>
              <a:defRPr/>
            </a:pPr>
            <a:r>
              <a:rPr kumimoji="0" lang="en-US" sz="3200" b="1"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Theory of Planned Behavior</a:t>
            </a:r>
          </a:p>
          <a:p>
            <a:pPr marL="0" marR="0" lvl="0" indent="0" algn="l" defTabSz="2057400" rtl="0" eaLnBrk="1" fontAlgn="auto" latinLnBrk="0" hangingPunct="1">
              <a:lnSpc>
                <a:spcPct val="90000"/>
              </a:lnSpc>
              <a:spcBef>
                <a:spcPts val="225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As organizations navigate the complexities of managing a multigenerational workforce in today's evolving workplace dynamics. The theory states that individuals' intentions to engage in specific behaviors are influenced by their desire to accomplish those behaviors and their confidence in their ability to do so (Kan, Fabrigar, 2017). The Theory of Planned Behavior (TPB) comprises six constructs that collectively represent an individual's control over a particular behavior:</a:t>
            </a:r>
          </a:p>
          <a:p>
            <a:pPr marL="514350" marR="0" lvl="0" indent="-514350" algn="l" defTabSz="2057400" rtl="0" eaLnBrk="1" fontAlgn="auto" latinLnBrk="0" hangingPunct="1">
              <a:lnSpc>
                <a:spcPct val="90000"/>
              </a:lnSpc>
              <a:spcBef>
                <a:spcPts val="2250"/>
              </a:spcBef>
              <a:spcAft>
                <a:spcPts val="0"/>
              </a:spcAft>
              <a:buClrTx/>
              <a:buSzTx/>
              <a:buFont typeface="+mj-lt"/>
              <a:buAutoNum type="arabicPeriod"/>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Attitudes: This pertains to the extent to which an individual has a favorable or unfavorable evaluation of the behavior of interest, considering the potential outcomes of performing that behavior.</a:t>
            </a:r>
          </a:p>
          <a:p>
            <a:pPr marL="514350" marR="0" lvl="0" indent="-514350" algn="l" defTabSz="2057400" rtl="0" eaLnBrk="1" fontAlgn="auto" latinLnBrk="0" hangingPunct="1">
              <a:lnSpc>
                <a:spcPct val="90000"/>
              </a:lnSpc>
              <a:spcBef>
                <a:spcPts val="2250"/>
              </a:spcBef>
              <a:spcAft>
                <a:spcPts val="0"/>
              </a:spcAft>
              <a:buClrTx/>
              <a:buSzTx/>
              <a:buFont typeface="+mj-lt"/>
              <a:buAutoNum type="arabicPeriod"/>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Behavioral intention: This represents the motivational factors that influence a given behavior, with stronger intentions indicating a higher likelihood of performing the behavior.</a:t>
            </a:r>
          </a:p>
          <a:p>
            <a:pPr marL="514350" marR="0" lvl="0" indent="-514350" algn="l" defTabSz="2057400" rtl="0" eaLnBrk="1" fontAlgn="auto" latinLnBrk="0" hangingPunct="1">
              <a:lnSpc>
                <a:spcPct val="90000"/>
              </a:lnSpc>
              <a:spcBef>
                <a:spcPts val="2250"/>
              </a:spcBef>
              <a:spcAft>
                <a:spcPts val="0"/>
              </a:spcAft>
              <a:buClrTx/>
              <a:buSzTx/>
              <a:buFont typeface="+mj-lt"/>
              <a:buAutoNum type="arabicPeriod"/>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Subjective norms: These encompass beliefs about whether most people approve or disapprove of the behavior and relate to the individual's perception of societal or peer expectations regarding that behavior.</a:t>
            </a:r>
          </a:p>
          <a:p>
            <a:pPr marL="514350" marR="0" lvl="0" indent="-514350" algn="l" defTabSz="2057400" rtl="0" eaLnBrk="1" fontAlgn="auto" latinLnBrk="0" hangingPunct="1">
              <a:lnSpc>
                <a:spcPct val="90000"/>
              </a:lnSpc>
              <a:spcBef>
                <a:spcPts val="2250"/>
              </a:spcBef>
              <a:spcAft>
                <a:spcPts val="0"/>
              </a:spcAft>
              <a:buClrTx/>
              <a:buSzTx/>
              <a:buFont typeface="+mj-lt"/>
              <a:buAutoNum type="arabicPeriod"/>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Social norms: This concept refers to the established codes of behavior within a group, community, or larger cultural context, constituting the normative standards within that group.</a:t>
            </a:r>
          </a:p>
          <a:p>
            <a:pPr marL="514350" marR="0" lvl="0" indent="-514350" algn="l" defTabSz="2057400" rtl="0" eaLnBrk="1" fontAlgn="auto" latinLnBrk="0" hangingPunct="1">
              <a:lnSpc>
                <a:spcPct val="90000"/>
              </a:lnSpc>
              <a:spcBef>
                <a:spcPts val="2250"/>
              </a:spcBef>
              <a:spcAft>
                <a:spcPts val="0"/>
              </a:spcAft>
              <a:buClrTx/>
              <a:buSzTx/>
              <a:buFont typeface="+mj-lt"/>
              <a:buAutoNum type="arabicPeriod"/>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Perceived power: This involves the perception of factors that can either facilitate or hinder the performance of a behavior, contributing to an individual's perceived control over those factors.</a:t>
            </a:r>
          </a:p>
          <a:p>
            <a:pPr marL="514350" marR="0" lvl="0" indent="-514350" algn="l" defTabSz="2057400" rtl="0" eaLnBrk="1" fontAlgn="auto" latinLnBrk="0" hangingPunct="1">
              <a:lnSpc>
                <a:spcPct val="90000"/>
              </a:lnSpc>
              <a:spcBef>
                <a:spcPts val="2250"/>
              </a:spcBef>
              <a:spcAft>
                <a:spcPts val="0"/>
              </a:spcAft>
              <a:buClrTx/>
              <a:buSzTx/>
              <a:buFont typeface="+mj-lt"/>
              <a:buAutoNum type="arabicPeriod"/>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Perceived behavioral control: This reflects an individual's perception of the ease or difficulty associated with performing a specific behavior. It is influenced by situational variations, leading to varying perceptions of behavioral control depending on the context. </a:t>
            </a:r>
          </a:p>
        </p:txBody>
      </p:sp>
      <p:sp>
        <p:nvSpPr>
          <p:cNvPr id="33" name="Text Placeholder 4">
            <a:extLst>
              <a:ext uri="{FF2B5EF4-FFF2-40B4-BE49-F238E27FC236}">
                <a16:creationId xmlns:a16="http://schemas.microsoft.com/office/drawing/2014/main" id="{769B5177-74F4-D465-335A-6CC4F214FAFF}"/>
              </a:ext>
            </a:extLst>
          </p:cNvPr>
          <p:cNvSpPr txBox="1">
            <a:spLocks/>
          </p:cNvSpPr>
          <p:nvPr/>
        </p:nvSpPr>
        <p:spPr>
          <a:xfrm>
            <a:off x="-479374" y="11122054"/>
            <a:ext cx="12945893" cy="601622"/>
          </a:xfrm>
          <a:prstGeom prst="rect">
            <a:avLst/>
          </a:prstGeom>
          <a:noFill/>
        </p:spPr>
        <p:txBody>
          <a:bodyPr vert="horz" wrap="square" lIns="78446" tIns="78446" rIns="78446" bIns="78446" rtlCol="0" anchor="ctr" anchorCtr="0">
            <a:spAutoFit/>
          </a:bodyPr>
          <a:lstStyle>
            <a:lvl1pPr marL="0" indent="0" algn="ctr" defTabSz="2057400" rtl="0" eaLnBrk="1" latinLnBrk="0" hangingPunct="1">
              <a:lnSpc>
                <a:spcPct val="90000"/>
              </a:lnSpc>
              <a:spcBef>
                <a:spcPts val="2250"/>
              </a:spcBef>
              <a:buFont typeface="Arial" panose="020B0604020202020204" pitchFamily="34" charset="0"/>
              <a:buNone/>
              <a:defRPr sz="3500" b="1" u="sng" kern="1200" baseline="0">
                <a:solidFill>
                  <a:schemeClr val="accent1"/>
                </a:solidFill>
                <a:latin typeface="+mn-lt"/>
                <a:ea typeface="+mn-ea"/>
                <a:cs typeface="+mn-cs"/>
              </a:defRPr>
            </a:lvl1pPr>
            <a:lvl2pPr marL="1543050" indent="-514350" algn="l" defTabSz="2057400" rtl="0" eaLnBrk="1" latinLnBrk="0" hangingPunct="1">
              <a:lnSpc>
                <a:spcPct val="90000"/>
              </a:lnSpc>
              <a:spcBef>
                <a:spcPts val="1125"/>
              </a:spcBef>
              <a:buFont typeface="Arial" panose="020B0604020202020204" pitchFamily="34" charset="0"/>
              <a:buChar char="•"/>
              <a:defRPr sz="5400" kern="1200">
                <a:solidFill>
                  <a:schemeClr val="tx1"/>
                </a:solidFill>
                <a:latin typeface="+mn-lt"/>
                <a:ea typeface="+mn-ea"/>
                <a:cs typeface="+mn-cs"/>
              </a:defRPr>
            </a:lvl2pPr>
            <a:lvl3pPr marL="2571750" indent="-514350" algn="l" defTabSz="2057400" rtl="0" eaLnBrk="1" latinLnBrk="0" hangingPunct="1">
              <a:lnSpc>
                <a:spcPct val="90000"/>
              </a:lnSpc>
              <a:spcBef>
                <a:spcPts val="1125"/>
              </a:spcBef>
              <a:buFont typeface="Arial" panose="020B0604020202020204" pitchFamily="34" charset="0"/>
              <a:buChar char="•"/>
              <a:defRPr sz="4500" kern="1200">
                <a:solidFill>
                  <a:schemeClr val="tx1"/>
                </a:solidFill>
                <a:latin typeface="+mn-lt"/>
                <a:ea typeface="+mn-ea"/>
                <a:cs typeface="+mn-cs"/>
              </a:defRPr>
            </a:lvl3pPr>
            <a:lvl4pPr marL="36004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4pPr>
            <a:lvl5pPr marL="46291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5pPr>
            <a:lvl6pPr marL="56578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6pPr>
            <a:lvl7pPr marL="66865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7pPr>
            <a:lvl8pPr marL="77152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8pPr>
            <a:lvl9pPr marL="87439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9pPr>
          </a:lstStyle>
          <a:p>
            <a:r>
              <a:rPr lang="en-US" sz="3200" dirty="0"/>
              <a:t>Educational Methodologies and Strategies </a:t>
            </a:r>
          </a:p>
        </p:txBody>
      </p:sp>
      <p:sp>
        <p:nvSpPr>
          <p:cNvPr id="41" name="Oval 40">
            <a:extLst>
              <a:ext uri="{FF2B5EF4-FFF2-40B4-BE49-F238E27FC236}">
                <a16:creationId xmlns:a16="http://schemas.microsoft.com/office/drawing/2014/main" id="{94BF10AF-FEC6-4339-D15B-363589A3D43C}"/>
              </a:ext>
            </a:extLst>
          </p:cNvPr>
          <p:cNvSpPr/>
          <p:nvPr/>
        </p:nvSpPr>
        <p:spPr>
          <a:xfrm>
            <a:off x="15627280" y="22583003"/>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t>3%</a:t>
            </a:r>
          </a:p>
        </p:txBody>
      </p:sp>
      <p:sp>
        <p:nvSpPr>
          <p:cNvPr id="42" name="Oval 41">
            <a:extLst>
              <a:ext uri="{FF2B5EF4-FFF2-40B4-BE49-F238E27FC236}">
                <a16:creationId xmlns:a16="http://schemas.microsoft.com/office/drawing/2014/main" id="{91360CBF-D37E-FE06-C309-803DFE7445BD}"/>
              </a:ext>
            </a:extLst>
          </p:cNvPr>
          <p:cNvSpPr/>
          <p:nvPr/>
        </p:nvSpPr>
        <p:spPr>
          <a:xfrm>
            <a:off x="20249117" y="21004863"/>
            <a:ext cx="3657600" cy="3657600"/>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a:t>64%</a:t>
            </a:r>
          </a:p>
        </p:txBody>
      </p:sp>
      <p:sp>
        <p:nvSpPr>
          <p:cNvPr id="43" name="Oval 42">
            <a:extLst>
              <a:ext uri="{FF2B5EF4-FFF2-40B4-BE49-F238E27FC236}">
                <a16:creationId xmlns:a16="http://schemas.microsoft.com/office/drawing/2014/main" id="{3648C439-C54B-D582-E0D0-DDE1FB894A74}"/>
              </a:ext>
            </a:extLst>
          </p:cNvPr>
          <p:cNvSpPr/>
          <p:nvPr/>
        </p:nvSpPr>
        <p:spPr>
          <a:xfrm>
            <a:off x="17982336" y="21859307"/>
            <a:ext cx="1828800" cy="1828800"/>
          </a:xfrm>
          <a:prstGeom prst="ellipse">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a:t>28%</a:t>
            </a:r>
          </a:p>
        </p:txBody>
      </p:sp>
      <p:sp>
        <p:nvSpPr>
          <p:cNvPr id="44" name="Oval 43">
            <a:extLst>
              <a:ext uri="{FF2B5EF4-FFF2-40B4-BE49-F238E27FC236}">
                <a16:creationId xmlns:a16="http://schemas.microsoft.com/office/drawing/2014/main" id="{DDAD9799-029F-C278-D330-7EF316EFE48F}"/>
              </a:ext>
            </a:extLst>
          </p:cNvPr>
          <p:cNvSpPr/>
          <p:nvPr/>
        </p:nvSpPr>
        <p:spPr>
          <a:xfrm>
            <a:off x="24668757" y="22491563"/>
            <a:ext cx="1097280" cy="1097280"/>
          </a:xfrm>
          <a:prstGeom prst="ellipse">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a:t>5%</a:t>
            </a:r>
          </a:p>
        </p:txBody>
      </p:sp>
      <p:sp>
        <p:nvSpPr>
          <p:cNvPr id="15" name="Rectangle 14">
            <a:extLst>
              <a:ext uri="{FF2B5EF4-FFF2-40B4-BE49-F238E27FC236}">
                <a16:creationId xmlns:a16="http://schemas.microsoft.com/office/drawing/2014/main" id="{728CF98D-7783-38A7-DDC9-938232CC90BF}"/>
              </a:ext>
            </a:extLst>
          </p:cNvPr>
          <p:cNvSpPr/>
          <p:nvPr/>
        </p:nvSpPr>
        <p:spPr>
          <a:xfrm>
            <a:off x="15029278" y="25442187"/>
            <a:ext cx="2110404" cy="9144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rPr>
              <a:t>Baby Boomer 1946-1964</a:t>
            </a:r>
          </a:p>
        </p:txBody>
      </p:sp>
      <p:sp>
        <p:nvSpPr>
          <p:cNvPr id="16" name="Rectangle 15">
            <a:extLst>
              <a:ext uri="{FF2B5EF4-FFF2-40B4-BE49-F238E27FC236}">
                <a16:creationId xmlns:a16="http://schemas.microsoft.com/office/drawing/2014/main" id="{D6CCDEB3-5CFF-0567-03FB-47F5FF9CC2B0}"/>
              </a:ext>
            </a:extLst>
          </p:cNvPr>
          <p:cNvSpPr/>
          <p:nvPr/>
        </p:nvSpPr>
        <p:spPr>
          <a:xfrm>
            <a:off x="17841534" y="25442187"/>
            <a:ext cx="2110404" cy="914400"/>
          </a:xfrm>
          <a:prstGeom prst="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rPr>
              <a:t>Generation X</a:t>
            </a:r>
          </a:p>
          <a:p>
            <a:pPr algn="ctr"/>
            <a:r>
              <a:rPr lang="en-US" sz="2400" dirty="0">
                <a:solidFill>
                  <a:schemeClr val="bg1"/>
                </a:solidFill>
              </a:rPr>
              <a:t>1965-1980</a:t>
            </a:r>
          </a:p>
        </p:txBody>
      </p:sp>
      <p:sp>
        <p:nvSpPr>
          <p:cNvPr id="17" name="Rectangle 16">
            <a:extLst>
              <a:ext uri="{FF2B5EF4-FFF2-40B4-BE49-F238E27FC236}">
                <a16:creationId xmlns:a16="http://schemas.microsoft.com/office/drawing/2014/main" id="{808988A4-BF3B-B27B-CAAC-677EBFD2D48D}"/>
              </a:ext>
            </a:extLst>
          </p:cNvPr>
          <p:cNvSpPr/>
          <p:nvPr/>
        </p:nvSpPr>
        <p:spPr>
          <a:xfrm>
            <a:off x="21022715" y="25442187"/>
            <a:ext cx="2110404" cy="914400"/>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Millennials 1981-2000</a:t>
            </a:r>
          </a:p>
        </p:txBody>
      </p:sp>
      <p:sp>
        <p:nvSpPr>
          <p:cNvPr id="19" name="Rectangle 18">
            <a:extLst>
              <a:ext uri="{FF2B5EF4-FFF2-40B4-BE49-F238E27FC236}">
                <a16:creationId xmlns:a16="http://schemas.microsoft.com/office/drawing/2014/main" id="{E0A76549-804C-083B-7EB1-2421B1531D0A}"/>
              </a:ext>
            </a:extLst>
          </p:cNvPr>
          <p:cNvSpPr/>
          <p:nvPr/>
        </p:nvSpPr>
        <p:spPr>
          <a:xfrm>
            <a:off x="24162195" y="25442187"/>
            <a:ext cx="2110404" cy="914400"/>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rPr>
              <a:t>Generation Z</a:t>
            </a:r>
          </a:p>
          <a:p>
            <a:pPr algn="ctr"/>
            <a:r>
              <a:rPr lang="en-US" sz="2400" dirty="0">
                <a:solidFill>
                  <a:schemeClr val="bg1"/>
                </a:solidFill>
              </a:rPr>
              <a:t>2001-2020</a:t>
            </a:r>
          </a:p>
        </p:txBody>
      </p:sp>
      <p:sp>
        <p:nvSpPr>
          <p:cNvPr id="20" name="Text Placeholder 3">
            <a:extLst>
              <a:ext uri="{FF2B5EF4-FFF2-40B4-BE49-F238E27FC236}">
                <a16:creationId xmlns:a16="http://schemas.microsoft.com/office/drawing/2014/main" id="{EE71788A-2BCF-4FC9-BF1C-2A7B72AFC0C6}"/>
              </a:ext>
            </a:extLst>
          </p:cNvPr>
          <p:cNvSpPr txBox="1">
            <a:spLocks/>
          </p:cNvSpPr>
          <p:nvPr/>
        </p:nvSpPr>
        <p:spPr>
          <a:xfrm>
            <a:off x="14755215" y="20039730"/>
            <a:ext cx="12709400" cy="601622"/>
          </a:xfrm>
          <a:prstGeom prst="rect">
            <a:avLst/>
          </a:prstGeom>
          <a:noFill/>
        </p:spPr>
        <p:txBody>
          <a:bodyPr vert="horz" wrap="square" lIns="78446" tIns="78446" rIns="78446" bIns="78446" rtlCol="0" anchor="ctr" anchorCtr="0">
            <a:spAutoFit/>
          </a:bodyPr>
          <a:lstStyle>
            <a:lvl1pPr marL="0" indent="0" algn="ctr" defTabSz="2057400" rtl="0" eaLnBrk="1" latinLnBrk="0" hangingPunct="1">
              <a:lnSpc>
                <a:spcPct val="90000"/>
              </a:lnSpc>
              <a:spcBef>
                <a:spcPts val="2250"/>
              </a:spcBef>
              <a:buFont typeface="Arial" panose="020B0604020202020204" pitchFamily="34" charset="0"/>
              <a:buNone/>
              <a:defRPr sz="3500" b="1" u="sng" kern="1200" baseline="0">
                <a:solidFill>
                  <a:schemeClr val="accent1"/>
                </a:solidFill>
                <a:latin typeface="+mn-lt"/>
                <a:ea typeface="+mn-ea"/>
                <a:cs typeface="+mn-cs"/>
              </a:defRPr>
            </a:lvl1pPr>
            <a:lvl2pPr marL="1543050" indent="-514350" algn="l" defTabSz="2057400" rtl="0" eaLnBrk="1" latinLnBrk="0" hangingPunct="1">
              <a:lnSpc>
                <a:spcPct val="90000"/>
              </a:lnSpc>
              <a:spcBef>
                <a:spcPts val="1125"/>
              </a:spcBef>
              <a:buFont typeface="Arial" panose="020B0604020202020204" pitchFamily="34" charset="0"/>
              <a:buChar char="•"/>
              <a:defRPr sz="5400" kern="1200">
                <a:solidFill>
                  <a:schemeClr val="tx1"/>
                </a:solidFill>
                <a:latin typeface="+mn-lt"/>
                <a:ea typeface="+mn-ea"/>
                <a:cs typeface="+mn-cs"/>
              </a:defRPr>
            </a:lvl2pPr>
            <a:lvl3pPr marL="2571750" indent="-514350" algn="l" defTabSz="2057400" rtl="0" eaLnBrk="1" latinLnBrk="0" hangingPunct="1">
              <a:lnSpc>
                <a:spcPct val="90000"/>
              </a:lnSpc>
              <a:spcBef>
                <a:spcPts val="1125"/>
              </a:spcBef>
              <a:buFont typeface="Arial" panose="020B0604020202020204" pitchFamily="34" charset="0"/>
              <a:buChar char="•"/>
              <a:defRPr sz="4500" kern="1200">
                <a:solidFill>
                  <a:schemeClr val="tx1"/>
                </a:solidFill>
                <a:latin typeface="+mn-lt"/>
                <a:ea typeface="+mn-ea"/>
                <a:cs typeface="+mn-cs"/>
              </a:defRPr>
            </a:lvl3pPr>
            <a:lvl4pPr marL="36004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4pPr>
            <a:lvl5pPr marL="46291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5pPr>
            <a:lvl6pPr marL="56578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6pPr>
            <a:lvl7pPr marL="66865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7pPr>
            <a:lvl8pPr marL="77152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8pPr>
            <a:lvl9pPr marL="8743950" indent="-514350" algn="l" defTabSz="2057400" rtl="0" eaLnBrk="1" latinLnBrk="0" hangingPunct="1">
              <a:lnSpc>
                <a:spcPct val="90000"/>
              </a:lnSpc>
              <a:spcBef>
                <a:spcPts val="1125"/>
              </a:spcBef>
              <a:buFont typeface="Arial" panose="020B0604020202020204" pitchFamily="34" charset="0"/>
              <a:buChar char="•"/>
              <a:defRPr sz="4050" kern="1200">
                <a:solidFill>
                  <a:schemeClr val="tx1"/>
                </a:solidFill>
                <a:latin typeface="+mn-lt"/>
                <a:ea typeface="+mn-ea"/>
                <a:cs typeface="+mn-cs"/>
              </a:defRPr>
            </a:lvl9pPr>
          </a:lstStyle>
          <a:p>
            <a:r>
              <a:rPr lang="en-US" sz="3200" dirty="0"/>
              <a:t>Survey Respondents by Generation</a:t>
            </a:r>
          </a:p>
        </p:txBody>
      </p:sp>
      <p:sp>
        <p:nvSpPr>
          <p:cNvPr id="21" name="TextBox 48">
            <a:extLst>
              <a:ext uri="{FF2B5EF4-FFF2-40B4-BE49-F238E27FC236}">
                <a16:creationId xmlns:a16="http://schemas.microsoft.com/office/drawing/2014/main" id="{7FDD3B30-6760-44DA-8B09-E44B2952728E}"/>
              </a:ext>
            </a:extLst>
          </p:cNvPr>
          <p:cNvSpPr txBox="1">
            <a:spLocks noChangeArrowheads="1"/>
          </p:cNvSpPr>
          <p:nvPr/>
        </p:nvSpPr>
        <p:spPr bwMode="auto">
          <a:xfrm>
            <a:off x="184795" y="35411313"/>
            <a:ext cx="4481459" cy="830997"/>
          </a:xfrm>
          <a:prstGeom prst="rect">
            <a:avLst/>
          </a:prstGeom>
          <a:noFill/>
          <a:ln w="9525">
            <a:noFill/>
            <a:miter lim="800000"/>
            <a:headEnd/>
            <a:tailEnd/>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4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CARING</a:t>
            </a:r>
          </a:p>
        </p:txBody>
      </p:sp>
      <p:sp>
        <p:nvSpPr>
          <p:cNvPr id="23" name="TextBox 22">
            <a:extLst>
              <a:ext uri="{FF2B5EF4-FFF2-40B4-BE49-F238E27FC236}">
                <a16:creationId xmlns:a16="http://schemas.microsoft.com/office/drawing/2014/main" id="{8033ABCF-35B5-23A5-456B-F93FCD067A90}"/>
              </a:ext>
            </a:extLst>
          </p:cNvPr>
          <p:cNvSpPr txBox="1"/>
          <p:nvPr/>
        </p:nvSpPr>
        <p:spPr>
          <a:xfrm>
            <a:off x="5945194" y="35411313"/>
            <a:ext cx="4247886" cy="830997"/>
          </a:xfrm>
          <a:prstGeom prst="rect">
            <a:avLst/>
          </a:prstGeom>
          <a:noFill/>
        </p:spPr>
        <p:txBody>
          <a:bodyPr wrap="square">
            <a:spAutoFit/>
          </a:bodyPr>
          <a:lstStyle/>
          <a:p>
            <a:r>
              <a:rPr lang="en-US" sz="4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INTEGRITY</a:t>
            </a:r>
            <a:endParaRPr lang="en-US" sz="4800" dirty="0"/>
          </a:p>
        </p:txBody>
      </p:sp>
      <p:sp>
        <p:nvSpPr>
          <p:cNvPr id="24" name="TextBox 48">
            <a:extLst>
              <a:ext uri="{FF2B5EF4-FFF2-40B4-BE49-F238E27FC236}">
                <a16:creationId xmlns:a16="http://schemas.microsoft.com/office/drawing/2014/main" id="{60A55F55-D269-4884-8840-5AE7BBACF95E}"/>
              </a:ext>
            </a:extLst>
          </p:cNvPr>
          <p:cNvSpPr txBox="1">
            <a:spLocks noChangeArrowheads="1"/>
          </p:cNvSpPr>
          <p:nvPr/>
        </p:nvSpPr>
        <p:spPr bwMode="auto">
          <a:xfrm>
            <a:off x="11323069" y="35411313"/>
            <a:ext cx="3786229" cy="830997"/>
          </a:xfrm>
          <a:prstGeom prst="rect">
            <a:avLst/>
          </a:prstGeom>
          <a:noFill/>
          <a:ln w="9525">
            <a:noFill/>
            <a:miter lim="800000"/>
            <a:headEnd/>
            <a:tailEnd/>
          </a:ln>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4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DISCOVERY</a:t>
            </a:r>
          </a:p>
        </p:txBody>
      </p:sp>
      <p:sp>
        <p:nvSpPr>
          <p:cNvPr id="25" name="TextBox 48">
            <a:extLst>
              <a:ext uri="{FF2B5EF4-FFF2-40B4-BE49-F238E27FC236}">
                <a16:creationId xmlns:a16="http://schemas.microsoft.com/office/drawing/2014/main" id="{689B95C6-A740-43CB-B08E-C916050E38A9}"/>
              </a:ext>
            </a:extLst>
          </p:cNvPr>
          <p:cNvSpPr txBox="1">
            <a:spLocks noChangeArrowheads="1"/>
          </p:cNvSpPr>
          <p:nvPr/>
        </p:nvSpPr>
        <p:spPr bwMode="auto">
          <a:xfrm>
            <a:off x="16239287" y="35411313"/>
            <a:ext cx="3884949" cy="830997"/>
          </a:xfrm>
          <a:prstGeom prst="rect">
            <a:avLst/>
          </a:prstGeom>
          <a:noFill/>
          <a:ln w="9525">
            <a:noFill/>
            <a:miter lim="800000"/>
            <a:headEnd/>
            <a:tailEnd/>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4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SAFETY</a:t>
            </a:r>
          </a:p>
        </p:txBody>
      </p:sp>
      <p:sp>
        <p:nvSpPr>
          <p:cNvPr id="26" name="TextBox 48">
            <a:extLst>
              <a:ext uri="{FF2B5EF4-FFF2-40B4-BE49-F238E27FC236}">
                <a16:creationId xmlns:a16="http://schemas.microsoft.com/office/drawing/2014/main" id="{B889E08D-6157-471E-9F2B-AD6E73CF55BD}"/>
              </a:ext>
            </a:extLst>
          </p:cNvPr>
          <p:cNvSpPr txBox="1">
            <a:spLocks noChangeArrowheads="1"/>
          </p:cNvSpPr>
          <p:nvPr/>
        </p:nvSpPr>
        <p:spPr bwMode="auto">
          <a:xfrm>
            <a:off x="21403178" y="35411313"/>
            <a:ext cx="5000077" cy="830997"/>
          </a:xfrm>
          <a:prstGeom prst="rect">
            <a:avLst/>
          </a:prstGeom>
          <a:noFill/>
          <a:ln w="9525">
            <a:noFill/>
            <a:miter lim="800000"/>
            <a:headEnd/>
            <a:tailEnd/>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4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STEWARDSHIP</a:t>
            </a:r>
          </a:p>
        </p:txBody>
      </p:sp>
      <p:cxnSp>
        <p:nvCxnSpPr>
          <p:cNvPr id="30" name="Straight Connector 29">
            <a:extLst>
              <a:ext uri="{FF2B5EF4-FFF2-40B4-BE49-F238E27FC236}">
                <a16:creationId xmlns:a16="http://schemas.microsoft.com/office/drawing/2014/main" id="{2FB7660F-192C-72A3-E9E2-63F424549C31}"/>
              </a:ext>
            </a:extLst>
          </p:cNvPr>
          <p:cNvCxnSpPr>
            <a:cxnSpLocks/>
          </p:cNvCxnSpPr>
          <p:nvPr/>
        </p:nvCxnSpPr>
        <p:spPr>
          <a:xfrm>
            <a:off x="4853999" y="35315297"/>
            <a:ext cx="0" cy="959018"/>
          </a:xfrm>
          <a:prstGeom prst="line">
            <a:avLst/>
          </a:prstGeom>
          <a:ln w="57150">
            <a:solidFill>
              <a:schemeClr val="bg1"/>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78696DA-2247-E413-3840-33B04A600ADE}"/>
              </a:ext>
            </a:extLst>
          </p:cNvPr>
          <p:cNvCxnSpPr>
            <a:cxnSpLocks/>
          </p:cNvCxnSpPr>
          <p:nvPr/>
        </p:nvCxnSpPr>
        <p:spPr>
          <a:xfrm>
            <a:off x="10620390" y="35315297"/>
            <a:ext cx="0" cy="959018"/>
          </a:xfrm>
          <a:prstGeom prst="line">
            <a:avLst/>
          </a:prstGeom>
          <a:ln w="57150">
            <a:solidFill>
              <a:schemeClr val="bg1"/>
            </a:solidFill>
          </a:ln>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ABDE18EF-AFF2-54B9-64CB-5373CA2F5022}"/>
              </a:ext>
            </a:extLst>
          </p:cNvPr>
          <p:cNvCxnSpPr>
            <a:cxnSpLocks/>
          </p:cNvCxnSpPr>
          <p:nvPr/>
        </p:nvCxnSpPr>
        <p:spPr>
          <a:xfrm>
            <a:off x="16163323" y="35315297"/>
            <a:ext cx="0" cy="959018"/>
          </a:xfrm>
          <a:prstGeom prst="line">
            <a:avLst/>
          </a:prstGeom>
          <a:ln w="57150">
            <a:solidFill>
              <a:schemeClr val="bg1"/>
            </a:solidFill>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A9E108DE-2256-F3C8-CFE9-050A1D7C3E7E}"/>
              </a:ext>
            </a:extLst>
          </p:cNvPr>
          <p:cNvCxnSpPr>
            <a:cxnSpLocks/>
          </p:cNvCxnSpPr>
          <p:nvPr/>
        </p:nvCxnSpPr>
        <p:spPr>
          <a:xfrm>
            <a:off x="20678790" y="35315297"/>
            <a:ext cx="0" cy="959018"/>
          </a:xfrm>
          <a:prstGeom prst="line">
            <a:avLst/>
          </a:prstGeom>
          <a:ln w="57150">
            <a:solidFill>
              <a:schemeClr val="bg1"/>
            </a:solidFill>
          </a:ln>
        </p:spPr>
        <p:style>
          <a:lnRef idx="1">
            <a:schemeClr val="dk1"/>
          </a:lnRef>
          <a:fillRef idx="0">
            <a:schemeClr val="dk1"/>
          </a:fillRef>
          <a:effectRef idx="0">
            <a:schemeClr val="dk1"/>
          </a:effectRef>
          <a:fontRef idx="minor">
            <a:schemeClr val="tx1"/>
          </a:fontRef>
        </p:style>
      </p:cxnSp>
      <p:pic>
        <p:nvPicPr>
          <p:cNvPr id="38" name="Picture 37" descr="A red line in the sky&#10;&#10;Description automatically generated">
            <a:extLst>
              <a:ext uri="{FF2B5EF4-FFF2-40B4-BE49-F238E27FC236}">
                <a16:creationId xmlns:a16="http://schemas.microsoft.com/office/drawing/2014/main" id="{A064447A-6845-CFB0-6B72-FA8CA7AA666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075456" y="877125"/>
            <a:ext cx="5779625" cy="2799583"/>
          </a:xfrm>
          <a:prstGeom prst="rect">
            <a:avLst/>
          </a:prstGeom>
        </p:spPr>
      </p:pic>
    </p:spTree>
    <p:custDataLst>
      <p:tags r:id="rId1"/>
    </p:custDataLst>
    <p:extLst>
      <p:ext uri="{BB962C8B-B14F-4D97-AF65-F5344CB8AC3E}">
        <p14:creationId xmlns:p14="http://schemas.microsoft.com/office/powerpoint/2010/main" val="366620291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oAOISEKG"/>
  <p:tag name="ARTICULATE_SLIDE_COUNT" val="1"/>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30x40 template">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4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Without guides">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4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806F7D0D1CE2B4A8BF9FD4AD582AFD6" ma:contentTypeVersion="16" ma:contentTypeDescription="Create a new document." ma:contentTypeScope="" ma:versionID="42b6fc9a4af8311b35f67eeda1893a13">
  <xsd:schema xmlns:xsd="http://www.w3.org/2001/XMLSchema" xmlns:xs="http://www.w3.org/2001/XMLSchema" xmlns:p="http://schemas.microsoft.com/office/2006/metadata/properties" xmlns:ns3="3fd6950c-56ce-4830-8d34-bb5bdbd15ae6" xmlns:ns4="64baa12b-d08a-46de-96a1-3296e73a1ce4" targetNamespace="http://schemas.microsoft.com/office/2006/metadata/properties" ma:root="true" ma:fieldsID="fdbd744647cb636eaf6bd73652ba591f" ns3:_="" ns4:_="">
    <xsd:import namespace="3fd6950c-56ce-4830-8d34-bb5bdbd15ae6"/>
    <xsd:import namespace="64baa12b-d08a-46de-96a1-3296e73a1ce4"/>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element ref="ns3:_activity"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fd6950c-56ce-4830-8d34-bb5bdbd15ae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4baa12b-d08a-46de-96a1-3296e73a1ce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3fd6950c-56ce-4830-8d34-bb5bdbd15ae6" xsi:nil="true"/>
  </documentManagement>
</p:properties>
</file>

<file path=customXml/itemProps1.xml><?xml version="1.0" encoding="utf-8"?>
<ds:datastoreItem xmlns:ds="http://schemas.openxmlformats.org/officeDocument/2006/customXml" ds:itemID="{D027CDF8-DFFB-4363-822B-C238047EED23}">
  <ds:schemaRefs>
    <ds:schemaRef ds:uri="http://schemas.microsoft.com/sharepoint/v3/contenttype/forms"/>
  </ds:schemaRefs>
</ds:datastoreItem>
</file>

<file path=customXml/itemProps2.xml><?xml version="1.0" encoding="utf-8"?>
<ds:datastoreItem xmlns:ds="http://schemas.openxmlformats.org/officeDocument/2006/customXml" ds:itemID="{F3104250-F0B3-4353-A4A2-A79BC4493C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fd6950c-56ce-4830-8d34-bb5bdbd15ae6"/>
    <ds:schemaRef ds:uri="64baa12b-d08a-46de-96a1-3296e73a1ce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23FC768-0676-48D6-8703-2FE7A3C68E8D}">
  <ds:schemaRefs>
    <ds:schemaRef ds:uri="http://www.w3.org/XML/1998/namespace"/>
    <ds:schemaRef ds:uri="64baa12b-d08a-46de-96a1-3296e73a1ce4"/>
    <ds:schemaRef ds:uri="http://purl.org/dc/dcmitype/"/>
    <ds:schemaRef ds:uri="http://purl.org/dc/elements/1.1/"/>
    <ds:schemaRef ds:uri="http://schemas.microsoft.com/office/2006/documentManagement/types"/>
    <ds:schemaRef ds:uri="http://purl.org/dc/terms/"/>
    <ds:schemaRef ds:uri="http://schemas.openxmlformats.org/package/2006/metadata/core-properties"/>
    <ds:schemaRef ds:uri="http://schemas.microsoft.com/office/infopath/2007/PartnerControls"/>
    <ds:schemaRef ds:uri="3fd6950c-56ce-4830-8d34-bb5bdbd15ae6"/>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PosterPresentations.com-70CMx100CM</Template>
  <TotalTime>2969</TotalTime>
  <Words>1661</Words>
  <Application>Microsoft Office PowerPoint</Application>
  <PresentationFormat>Custom</PresentationFormat>
  <Paragraphs>55</Paragraphs>
  <Slides>1</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vt:i4>
      </vt:variant>
    </vt:vector>
  </HeadingPairs>
  <TitlesOfParts>
    <vt:vector size="10" baseType="lpstr">
      <vt:lpstr>Arial</vt:lpstr>
      <vt:lpstr>Arial Black</vt:lpstr>
      <vt:lpstr>Calibri</vt:lpstr>
      <vt:lpstr>Calibri Light</vt:lpstr>
      <vt:lpstr>Times New Roman</vt:lpstr>
      <vt:lpstr>Trebuchet MS</vt:lpstr>
      <vt:lpstr>30x40 template</vt:lpstr>
      <vt:lpstr>Without guides</vt:lpstr>
      <vt:lpstr>Office Theme</vt:lpstr>
      <vt:lpstr>PowerPoint Presentation</vt:lpstr>
    </vt:vector>
  </TitlesOfParts>
  <Manager>A. Kotoulas</Manager>
  <Company>Canterbury Media Services, Inc.</Company>
  <LinksUpToDate>false</LinksUpToDate>
  <SharedDoc>false</SharedDoc>
  <HyperlinkBase>https://www.posterpresentations.com/free-poster-templates.html</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30x40 PowerPoint Presentation</dc:title>
  <dc:subject>Research poster presentation template</dc:subject>
  <dc:creator>PosterPresentations.com</dc:creator>
  <cp:keywords>30x40 Powerpoint poster template, scientific poster template, research poster template</cp:keywords>
  <dc:description>This template is the property of PosterPresentations.com. You are free to modify and print the template as needed, as long as the PosterPresentations.com watermark at the bottom left of the page is visible. Call us if you need help with this poster template. 1-866-649-3004 (c)PosterPresentations.com</dc:description>
  <cp:lastModifiedBy>Berrios,Jasmin</cp:lastModifiedBy>
  <cp:revision>40</cp:revision>
  <dcterms:created xsi:type="dcterms:W3CDTF">2012-02-10T00:10:15Z</dcterms:created>
  <dcterms:modified xsi:type="dcterms:W3CDTF">2024-03-20T21:29:56Z</dcterms:modified>
  <cp:category>Research poster templates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9AA74401-6C3C-460B-802E-803FE683A393</vt:lpwstr>
  </property>
  <property fmtid="{D5CDD505-2E9C-101B-9397-08002B2CF9AE}" pid="3" name="ArticulatePath">
    <vt:lpwstr>PosterPresentations.com-30x40-Template-Chamberlain</vt:lpwstr>
  </property>
  <property fmtid="{D5CDD505-2E9C-101B-9397-08002B2CF9AE}" pid="4" name="ContentTypeId">
    <vt:lpwstr>0x0101002806F7D0D1CE2B4A8BF9FD4AD582AFD6</vt:lpwstr>
  </property>
</Properties>
</file>