
<file path=[Content_Types].xml><?xml version="1.0" encoding="utf-8"?>
<Types xmlns="http://schemas.openxmlformats.org/package/2006/content-types">
  <Default Extension="fntdata" ContentType="application/x-fontdata"/>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84" r:id="rId4"/>
  </p:sldMasterIdLst>
  <p:notesMasterIdLst>
    <p:notesMasterId r:id="rId6"/>
  </p:notesMasterIdLst>
  <p:sldIdLst>
    <p:sldId id="319" r:id="rId5"/>
  </p:sldIdLst>
  <p:sldSz cx="32918400" cy="19202400"/>
  <p:notesSz cx="9601200" cy="7315200"/>
  <p:embeddedFontLst>
    <p:embeddedFont>
      <p:font typeface="Calibri" panose="020F0502020204030204" pitchFamily="34" charset="0"/>
      <p:regular r:id="rId7"/>
      <p:bold r:id="rId8"/>
      <p:italic r:id="rId9"/>
      <p:boldItalic r:id="rId10"/>
    </p:embeddedFont>
    <p:embeddedFont>
      <p:font typeface="Calibri Light" panose="020F0302020204030204" pitchFamily="34" charset="0"/>
      <p:regular r:id="rId11"/>
      <p:italic r:id="rId12"/>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10384" userDrawn="1">
          <p15:clr>
            <a:srgbClr val="A4A3A4"/>
          </p15:clr>
        </p15:guide>
        <p15:guide id="3" pos="4016" userDrawn="1">
          <p15:clr>
            <a:srgbClr val="A4A3A4"/>
          </p15:clr>
        </p15:guide>
        <p15:guide id="4" pos="176" userDrawn="1">
          <p15:clr>
            <a:srgbClr val="A4A3A4"/>
          </p15:clr>
        </p15:guide>
        <p15:guide id="5" pos="496" userDrawn="1">
          <p15:clr>
            <a:srgbClr val="A4A3A4"/>
          </p15:clr>
        </p15:guide>
        <p15:guide id="6" orient="horz" pos="6048"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indsay Herr" initials="LH" lastIdx="1" clrIdx="0">
    <p:extLst>
      <p:ext uri="{19B8F6BF-5375-455C-9EA6-DF929625EA0E}">
        <p15:presenceInfo xmlns:p15="http://schemas.microsoft.com/office/powerpoint/2012/main" userId="S::Lindsay.Herr@asco.org::2d679bad-8c1c-43f8-9b76-32e18ee1ecc8" providerId="AD"/>
      </p:ext>
    </p:extLst>
  </p:cmAuthor>
  <p:cmAuthor id="2" name="Gilmore,Katherine" initials="G" lastIdx="1" clrIdx="1">
    <p:extLst>
      <p:ext uri="{19B8F6BF-5375-455C-9EA6-DF929625EA0E}">
        <p15:presenceInfo xmlns:p15="http://schemas.microsoft.com/office/powerpoint/2012/main" userId="S::kmramsey@mdanderson.org::82f32402-24b2-4388-a289-621bdad9384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63238"/>
    <a:srgbClr val="EEEBE9"/>
    <a:srgbClr val="EA4C89"/>
    <a:srgbClr val="FFF59D"/>
    <a:srgbClr val="FFFFFF"/>
    <a:srgbClr val="EFF8F3"/>
    <a:srgbClr val="874A4C"/>
    <a:srgbClr val="FFA726"/>
    <a:srgbClr val="80DEEA"/>
    <a:srgbClr val="FFD54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503" autoAdjust="0"/>
  </p:normalViewPr>
  <p:slideViewPr>
    <p:cSldViewPr snapToGrid="0" showGuides="1">
      <p:cViewPr varScale="1">
        <p:scale>
          <a:sx n="24" d="100"/>
          <a:sy n="24" d="100"/>
        </p:scale>
        <p:origin x="716" y="52"/>
      </p:cViewPr>
      <p:guideLst>
        <p:guide pos="10384"/>
        <p:guide pos="4016"/>
        <p:guide pos="176"/>
        <p:guide pos="496"/>
        <p:guide orient="horz" pos="6048"/>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font" Target="fonts/font2.fntdata"/><Relationship Id="rId13" Type="http://schemas.openxmlformats.org/officeDocument/2006/relationships/commentAuthors" Target="commentAuthors.xml"/><Relationship Id="rId3" Type="http://schemas.openxmlformats.org/officeDocument/2006/relationships/customXml" Target="../customXml/item3.xml"/><Relationship Id="rId7" Type="http://schemas.openxmlformats.org/officeDocument/2006/relationships/font" Target="fonts/font1.fntdata"/><Relationship Id="rId12" Type="http://schemas.openxmlformats.org/officeDocument/2006/relationships/font" Target="fonts/font6.fntdata"/><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openxmlformats.org/officeDocument/2006/relationships/font" Target="fonts/font5.fntdata"/><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font" Target="fonts/font4.fntdata"/><Relationship Id="rId4" Type="http://schemas.openxmlformats.org/officeDocument/2006/relationships/slideMaster" Target="slideMasters/slideMaster1.xml"/><Relationship Id="rId9" Type="http://schemas.openxmlformats.org/officeDocument/2006/relationships/font" Target="fonts/font3.fntdata"/><Relationship Id="rId14"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oleObject" Target="Chart%20in%20Microsoft%20PowerPoint"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PRO Response Rate by Visit Mode and</a:t>
            </a:r>
            <a:r>
              <a:rPr lang="en-US" baseline="0"/>
              <a:t> Clinic</a:t>
            </a:r>
            <a:endParaRPr lang="en-US"/>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v>Virtual Response Rate</c:v>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'[Chart in Microsoft PowerPoint]Sheet2'!$A$6:$A$12</c:f>
              <c:strCache>
                <c:ptCount val="7"/>
                <c:pt idx="0">
                  <c:v>Breast</c:v>
                </c:pt>
                <c:pt idx="1">
                  <c:v>GU</c:v>
                </c:pt>
                <c:pt idx="2">
                  <c:v>Head &amp; Neck</c:v>
                </c:pt>
                <c:pt idx="3">
                  <c:v>Lymphoma</c:v>
                </c:pt>
                <c:pt idx="4">
                  <c:v>Stem cell transplant</c:v>
                </c:pt>
                <c:pt idx="5">
                  <c:v>Thoracic</c:v>
                </c:pt>
                <c:pt idx="6">
                  <c:v>Thyroid</c:v>
                </c:pt>
              </c:strCache>
            </c:strRef>
          </c:cat>
          <c:val>
            <c:numRef>
              <c:f>'[Chart in Microsoft PowerPoint]Sheet2'!$B$6:$B$12</c:f>
              <c:numCache>
                <c:formatCode>0.00%</c:formatCode>
                <c:ptCount val="7"/>
                <c:pt idx="0">
                  <c:v>0</c:v>
                </c:pt>
                <c:pt idx="1">
                  <c:v>0.69288389513108617</c:v>
                </c:pt>
                <c:pt idx="2">
                  <c:v>0.92241379310344829</c:v>
                </c:pt>
                <c:pt idx="3">
                  <c:v>0</c:v>
                </c:pt>
                <c:pt idx="4">
                  <c:v>0.46153846153846156</c:v>
                </c:pt>
                <c:pt idx="5">
                  <c:v>1</c:v>
                </c:pt>
                <c:pt idx="6">
                  <c:v>0.88105726872246692</c:v>
                </c:pt>
              </c:numCache>
            </c:numRef>
          </c:val>
          <c:extLst>
            <c:ext xmlns:c16="http://schemas.microsoft.com/office/drawing/2014/chart" uri="{C3380CC4-5D6E-409C-BE32-E72D297353CC}">
              <c16:uniqueId val="{00000000-2DC5-426A-A0A1-9316B475B912}"/>
            </c:ext>
          </c:extLst>
        </c:ser>
        <c:ser>
          <c:idx val="1"/>
          <c:order val="1"/>
          <c:tx>
            <c:v>In Person Response Rate</c:v>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'[Chart in Microsoft PowerPoint]Sheet2'!$A$6:$A$12</c:f>
              <c:strCache>
                <c:ptCount val="7"/>
                <c:pt idx="0">
                  <c:v>Breast</c:v>
                </c:pt>
                <c:pt idx="1">
                  <c:v>GU</c:v>
                </c:pt>
                <c:pt idx="2">
                  <c:v>Head &amp; Neck</c:v>
                </c:pt>
                <c:pt idx="3">
                  <c:v>Lymphoma</c:v>
                </c:pt>
                <c:pt idx="4">
                  <c:v>Stem cell transplant</c:v>
                </c:pt>
                <c:pt idx="5">
                  <c:v>Thoracic</c:v>
                </c:pt>
                <c:pt idx="6">
                  <c:v>Thyroid</c:v>
                </c:pt>
              </c:strCache>
            </c:strRef>
          </c:cat>
          <c:val>
            <c:numRef>
              <c:f>'[Chart in Microsoft PowerPoint]Sheet2'!$C$6:$C$12</c:f>
              <c:numCache>
                <c:formatCode>0.00%</c:formatCode>
                <c:ptCount val="7"/>
                <c:pt idx="0">
                  <c:v>0.28048780487804881</c:v>
                </c:pt>
                <c:pt idx="1">
                  <c:v>0.28205128205128205</c:v>
                </c:pt>
                <c:pt idx="2">
                  <c:v>0.26834381551362685</c:v>
                </c:pt>
                <c:pt idx="3">
                  <c:v>0.32876712328767121</c:v>
                </c:pt>
                <c:pt idx="4">
                  <c:v>0.4</c:v>
                </c:pt>
                <c:pt idx="5">
                  <c:v>0.16666666666666666</c:v>
                </c:pt>
                <c:pt idx="6">
                  <c:v>0.41800643086816719</c:v>
                </c:pt>
              </c:numCache>
            </c:numRef>
          </c:val>
          <c:extLst>
            <c:ext xmlns:c16="http://schemas.microsoft.com/office/drawing/2014/chart" uri="{C3380CC4-5D6E-409C-BE32-E72D297353CC}">
              <c16:uniqueId val="{00000001-2DC5-426A-A0A1-9316B475B912}"/>
            </c:ext>
          </c:extLst>
        </c:ser>
        <c:ser>
          <c:idx val="2"/>
          <c:order val="2"/>
          <c:tx>
            <c:v>Overall Response Rate</c:v>
          </c:tx>
          <c:spPr>
            <a:solidFill>
              <a:schemeClr val="accent3"/>
            </a:solidFill>
            <a:ln>
              <a:noFill/>
            </a:ln>
            <a:effectLst/>
          </c:spPr>
          <c:invertIfNegative val="0"/>
          <c:dLbls>
            <c:dLbl>
              <c:idx val="0"/>
              <c:layout>
                <c:manualLayout>
                  <c:x val="5.5710306406685237E-3"/>
                  <c:y val="-6.8473598874708594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2DC5-426A-A0A1-9316B475B912}"/>
                </c:ext>
              </c:extLst>
            </c:dLbl>
            <c:dLbl>
              <c:idx val="4"/>
              <c:layout>
                <c:manualLayout>
                  <c:x val="8.428150021070252E-3"/>
                  <c:y val="-5.3050412651451335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2DC5-426A-A0A1-9316B475B912}"/>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'[Chart in Microsoft PowerPoint]Sheet2'!$A$6:$A$12</c:f>
              <c:strCache>
                <c:ptCount val="7"/>
                <c:pt idx="0">
                  <c:v>Breast</c:v>
                </c:pt>
                <c:pt idx="1">
                  <c:v>GU</c:v>
                </c:pt>
                <c:pt idx="2">
                  <c:v>Head &amp; Neck</c:v>
                </c:pt>
                <c:pt idx="3">
                  <c:v>Lymphoma</c:v>
                </c:pt>
                <c:pt idx="4">
                  <c:v>Stem cell transplant</c:v>
                </c:pt>
                <c:pt idx="5">
                  <c:v>Thoracic</c:v>
                </c:pt>
                <c:pt idx="6">
                  <c:v>Thyroid</c:v>
                </c:pt>
              </c:strCache>
            </c:strRef>
          </c:cat>
          <c:val>
            <c:numRef>
              <c:f>'[Chart in Microsoft PowerPoint]Sheet2'!$D$6:$D$12</c:f>
              <c:numCache>
                <c:formatCode>0.00%</c:formatCode>
                <c:ptCount val="7"/>
                <c:pt idx="0">
                  <c:v>0.28048780487804881</c:v>
                </c:pt>
                <c:pt idx="1">
                  <c:v>0.64052287581699341</c:v>
                </c:pt>
                <c:pt idx="2">
                  <c:v>0.39629005059021921</c:v>
                </c:pt>
                <c:pt idx="3">
                  <c:v>0.32876712328767121</c:v>
                </c:pt>
                <c:pt idx="4">
                  <c:v>0.40559440559440557</c:v>
                </c:pt>
                <c:pt idx="5">
                  <c:v>0.2857142857142857</c:v>
                </c:pt>
                <c:pt idx="6">
                  <c:v>0.73588709677419351</c:v>
                </c:pt>
              </c:numCache>
            </c:numRef>
          </c:val>
          <c:extLst>
            <c:ext xmlns:c16="http://schemas.microsoft.com/office/drawing/2014/chart" uri="{C3380CC4-5D6E-409C-BE32-E72D297353CC}">
              <c16:uniqueId val="{00000004-2DC5-426A-A0A1-9316B475B912}"/>
            </c:ext>
          </c:extLst>
        </c:ser>
        <c:dLbls>
          <c:showLegendKey val="0"/>
          <c:showVal val="0"/>
          <c:showCatName val="0"/>
          <c:showSerName val="0"/>
          <c:showPercent val="0"/>
          <c:showBubbleSize val="0"/>
        </c:dLbls>
        <c:gapWidth val="219"/>
        <c:overlap val="-27"/>
        <c:axId val="1262076832"/>
        <c:axId val="860575120"/>
      </c:barChart>
      <c:catAx>
        <c:axId val="12620768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860575120"/>
        <c:crosses val="autoZero"/>
        <c:auto val="1"/>
        <c:lblAlgn val="ctr"/>
        <c:lblOffset val="100"/>
        <c:noMultiLvlLbl val="0"/>
      </c:catAx>
      <c:valAx>
        <c:axId val="860575120"/>
        <c:scaling>
          <c:orientation val="minMax"/>
          <c:max val="1"/>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26207683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4160520" cy="367030"/>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idx="1"/>
          </p:nvPr>
        </p:nvSpPr>
        <p:spPr>
          <a:xfrm>
            <a:off x="5438458" y="1"/>
            <a:ext cx="4160520" cy="367030"/>
          </a:xfrm>
          <a:prstGeom prst="rect">
            <a:avLst/>
          </a:prstGeom>
        </p:spPr>
        <p:txBody>
          <a:bodyPr vert="horz" lIns="96661" tIns="48331" rIns="96661" bIns="48331" rtlCol="0"/>
          <a:lstStyle>
            <a:lvl1pPr algn="r">
              <a:defRPr sz="1300"/>
            </a:lvl1pPr>
          </a:lstStyle>
          <a:p>
            <a:fld id="{BD1CB04D-1C75-43E0-9B64-B7DDAA42BB2C}" type="datetimeFigureOut">
              <a:rPr lang="en-US" smtClean="0"/>
              <a:t>11/30/2022</a:t>
            </a:fld>
            <a:endParaRPr lang="en-US"/>
          </a:p>
        </p:txBody>
      </p:sp>
      <p:sp>
        <p:nvSpPr>
          <p:cNvPr id="4" name="Slide Image Placeholder 3"/>
          <p:cNvSpPr>
            <a:spLocks noGrp="1" noRot="1" noChangeAspect="1"/>
          </p:cNvSpPr>
          <p:nvPr>
            <p:ph type="sldImg" idx="2"/>
          </p:nvPr>
        </p:nvSpPr>
        <p:spPr>
          <a:xfrm>
            <a:off x="2686050" y="914400"/>
            <a:ext cx="4229100" cy="2468563"/>
          </a:xfrm>
          <a:prstGeom prst="rect">
            <a:avLst/>
          </a:prstGeom>
          <a:noFill/>
          <a:ln w="12700">
            <a:solidFill>
              <a:prstClr val="black"/>
            </a:solidFill>
          </a:ln>
        </p:spPr>
        <p:txBody>
          <a:bodyPr vert="horz" lIns="96661" tIns="48331" rIns="96661" bIns="48331" rtlCol="0" anchor="ctr"/>
          <a:lstStyle/>
          <a:p>
            <a:endParaRPr lang="en-US"/>
          </a:p>
        </p:txBody>
      </p:sp>
      <p:sp>
        <p:nvSpPr>
          <p:cNvPr id="5" name="Notes Placeholder 4"/>
          <p:cNvSpPr>
            <a:spLocks noGrp="1"/>
          </p:cNvSpPr>
          <p:nvPr>
            <p:ph type="body" sz="quarter" idx="3"/>
          </p:nvPr>
        </p:nvSpPr>
        <p:spPr>
          <a:xfrm>
            <a:off x="960120" y="3520439"/>
            <a:ext cx="7680960" cy="2880361"/>
          </a:xfrm>
          <a:prstGeom prst="rect">
            <a:avLst/>
          </a:prstGeom>
        </p:spPr>
        <p:txBody>
          <a:bodyPr vert="horz" lIns="96661" tIns="48331" rIns="96661" bIns="48331"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6948171"/>
            <a:ext cx="4160520" cy="367029"/>
          </a:xfrm>
          <a:prstGeom prst="rect">
            <a:avLst/>
          </a:prstGeom>
        </p:spPr>
        <p:txBody>
          <a:bodyPr vert="horz" lIns="96661" tIns="48331" rIns="96661" bIns="48331" rtlCol="0" anchor="b"/>
          <a:lstStyle>
            <a:lvl1pPr algn="l">
              <a:defRPr sz="1300"/>
            </a:lvl1pPr>
          </a:lstStyle>
          <a:p>
            <a:endParaRPr lang="en-US"/>
          </a:p>
        </p:txBody>
      </p:sp>
      <p:sp>
        <p:nvSpPr>
          <p:cNvPr id="7" name="Slide Number Placeholder 6"/>
          <p:cNvSpPr>
            <a:spLocks noGrp="1"/>
          </p:cNvSpPr>
          <p:nvPr>
            <p:ph type="sldNum" sz="quarter" idx="5"/>
          </p:nvPr>
        </p:nvSpPr>
        <p:spPr>
          <a:xfrm>
            <a:off x="5438458" y="6948171"/>
            <a:ext cx="4160520" cy="367029"/>
          </a:xfrm>
          <a:prstGeom prst="rect">
            <a:avLst/>
          </a:prstGeom>
        </p:spPr>
        <p:txBody>
          <a:bodyPr vert="horz" lIns="96661" tIns="48331" rIns="96661" bIns="48331" rtlCol="0" anchor="b"/>
          <a:lstStyle>
            <a:lvl1pPr algn="r">
              <a:defRPr sz="1300"/>
            </a:lvl1pPr>
          </a:lstStyle>
          <a:p>
            <a:fld id="{E26C2670-3342-473C-969D-FDFF399F2050}" type="slidenum">
              <a:rPr lang="en-US" smtClean="0"/>
              <a:t>‹#›</a:t>
            </a:fld>
            <a:endParaRPr lang="en-US"/>
          </a:p>
        </p:txBody>
      </p:sp>
    </p:spTree>
    <p:extLst>
      <p:ext uri="{BB962C8B-B14F-4D97-AF65-F5344CB8AC3E}">
        <p14:creationId xmlns:p14="http://schemas.microsoft.com/office/powerpoint/2010/main" val="831749695"/>
      </p:ext>
    </p:extLst>
  </p:cSld>
  <p:clrMap bg1="lt1" tx1="dk1" bg2="lt2" tx2="dk2" accent1="accent1" accent2="accent2" accent3="accent3" accent4="accent4" accent5="accent5" accent6="accent6" hlink="hlink" folHlink="folHlink"/>
  <p:notesStyle>
    <a:lvl1pPr marL="0" algn="l" defTabSz="566471" rtl="0" eaLnBrk="1" latinLnBrk="0" hangingPunct="1">
      <a:defRPr sz="743" kern="1200">
        <a:solidFill>
          <a:schemeClr val="tx1"/>
        </a:solidFill>
        <a:latin typeface="+mn-lt"/>
        <a:ea typeface="+mn-ea"/>
        <a:cs typeface="+mn-cs"/>
      </a:defRPr>
    </a:lvl1pPr>
    <a:lvl2pPr marL="283235" algn="l" defTabSz="566471" rtl="0" eaLnBrk="1" latinLnBrk="0" hangingPunct="1">
      <a:defRPr sz="743" kern="1200">
        <a:solidFill>
          <a:schemeClr val="tx1"/>
        </a:solidFill>
        <a:latin typeface="+mn-lt"/>
        <a:ea typeface="+mn-ea"/>
        <a:cs typeface="+mn-cs"/>
      </a:defRPr>
    </a:lvl2pPr>
    <a:lvl3pPr marL="566471" algn="l" defTabSz="566471" rtl="0" eaLnBrk="1" latinLnBrk="0" hangingPunct="1">
      <a:defRPr sz="743" kern="1200">
        <a:solidFill>
          <a:schemeClr val="tx1"/>
        </a:solidFill>
        <a:latin typeface="+mn-lt"/>
        <a:ea typeface="+mn-ea"/>
        <a:cs typeface="+mn-cs"/>
      </a:defRPr>
    </a:lvl3pPr>
    <a:lvl4pPr marL="849706" algn="l" defTabSz="566471" rtl="0" eaLnBrk="1" latinLnBrk="0" hangingPunct="1">
      <a:defRPr sz="743" kern="1200">
        <a:solidFill>
          <a:schemeClr val="tx1"/>
        </a:solidFill>
        <a:latin typeface="+mn-lt"/>
        <a:ea typeface="+mn-ea"/>
        <a:cs typeface="+mn-cs"/>
      </a:defRPr>
    </a:lvl4pPr>
    <a:lvl5pPr marL="1132942" algn="l" defTabSz="566471" rtl="0" eaLnBrk="1" latinLnBrk="0" hangingPunct="1">
      <a:defRPr sz="743" kern="1200">
        <a:solidFill>
          <a:schemeClr val="tx1"/>
        </a:solidFill>
        <a:latin typeface="+mn-lt"/>
        <a:ea typeface="+mn-ea"/>
        <a:cs typeface="+mn-cs"/>
      </a:defRPr>
    </a:lvl5pPr>
    <a:lvl6pPr marL="1416177" algn="l" defTabSz="566471" rtl="0" eaLnBrk="1" latinLnBrk="0" hangingPunct="1">
      <a:defRPr sz="743" kern="1200">
        <a:solidFill>
          <a:schemeClr val="tx1"/>
        </a:solidFill>
        <a:latin typeface="+mn-lt"/>
        <a:ea typeface="+mn-ea"/>
        <a:cs typeface="+mn-cs"/>
      </a:defRPr>
    </a:lvl6pPr>
    <a:lvl7pPr marL="1699412" algn="l" defTabSz="566471" rtl="0" eaLnBrk="1" latinLnBrk="0" hangingPunct="1">
      <a:defRPr sz="743" kern="1200">
        <a:solidFill>
          <a:schemeClr val="tx1"/>
        </a:solidFill>
        <a:latin typeface="+mn-lt"/>
        <a:ea typeface="+mn-ea"/>
        <a:cs typeface="+mn-cs"/>
      </a:defRPr>
    </a:lvl7pPr>
    <a:lvl8pPr marL="1982648" algn="l" defTabSz="566471" rtl="0" eaLnBrk="1" latinLnBrk="0" hangingPunct="1">
      <a:defRPr sz="743" kern="1200">
        <a:solidFill>
          <a:schemeClr val="tx1"/>
        </a:solidFill>
        <a:latin typeface="+mn-lt"/>
        <a:ea typeface="+mn-ea"/>
        <a:cs typeface="+mn-cs"/>
      </a:defRPr>
    </a:lvl8pPr>
    <a:lvl9pPr marL="2265883" algn="l" defTabSz="566471" rtl="0" eaLnBrk="1" latinLnBrk="0" hangingPunct="1">
      <a:defRPr sz="743"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Poster Template using Individual Text Boxes</a:t>
            </a:r>
          </a:p>
        </p:txBody>
      </p:sp>
      <p:sp>
        <p:nvSpPr>
          <p:cNvPr id="4" name="Slide Number Placeholder 3"/>
          <p:cNvSpPr>
            <a:spLocks noGrp="1"/>
          </p:cNvSpPr>
          <p:nvPr>
            <p:ph type="sldNum" sz="quarter" idx="5"/>
          </p:nvPr>
        </p:nvSpPr>
        <p:spPr/>
        <p:txBody>
          <a:bodyPr/>
          <a:lstStyle/>
          <a:p>
            <a:fld id="{E26C2670-3342-473C-969D-FDFF399F2050}" type="slidenum">
              <a:rPr lang="en-US" smtClean="0"/>
              <a:t>1</a:t>
            </a:fld>
            <a:endParaRPr lang="en-US"/>
          </a:p>
        </p:txBody>
      </p:sp>
    </p:spTree>
    <p:extLst>
      <p:ext uri="{BB962C8B-B14F-4D97-AF65-F5344CB8AC3E}">
        <p14:creationId xmlns:p14="http://schemas.microsoft.com/office/powerpoint/2010/main" val="14838570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114800" y="3142616"/>
            <a:ext cx="24688800" cy="6685280"/>
          </a:xfrm>
        </p:spPr>
        <p:txBody>
          <a:bodyPr anchor="b"/>
          <a:lstStyle>
            <a:lvl1pPr algn="ctr">
              <a:defRPr sz="16200"/>
            </a:lvl1pPr>
          </a:lstStyle>
          <a:p>
            <a:r>
              <a:rPr lang="en-US"/>
              <a:t>Click to edit Master title style</a:t>
            </a:r>
            <a:endParaRPr lang="en-US" dirty="0"/>
          </a:p>
        </p:txBody>
      </p:sp>
      <p:sp>
        <p:nvSpPr>
          <p:cNvPr id="3" name="Subtitle 2"/>
          <p:cNvSpPr>
            <a:spLocks noGrp="1"/>
          </p:cNvSpPr>
          <p:nvPr>
            <p:ph type="subTitle" idx="1"/>
          </p:nvPr>
        </p:nvSpPr>
        <p:spPr>
          <a:xfrm>
            <a:off x="4114800" y="10085706"/>
            <a:ext cx="24688800" cy="4636134"/>
          </a:xfrm>
        </p:spPr>
        <p:txBody>
          <a:bodyPr/>
          <a:lstStyle>
            <a:lvl1pPr marL="0" indent="0" algn="ctr">
              <a:buNone/>
              <a:defRPr sz="6480"/>
            </a:lvl1pPr>
            <a:lvl2pPr marL="1234440" indent="0" algn="ctr">
              <a:buNone/>
              <a:defRPr sz="5400"/>
            </a:lvl2pPr>
            <a:lvl3pPr marL="2468880" indent="0" algn="ctr">
              <a:buNone/>
              <a:defRPr sz="4860"/>
            </a:lvl3pPr>
            <a:lvl4pPr marL="3703320" indent="0" algn="ctr">
              <a:buNone/>
              <a:defRPr sz="4320"/>
            </a:lvl4pPr>
            <a:lvl5pPr marL="4937760" indent="0" algn="ctr">
              <a:buNone/>
              <a:defRPr sz="4320"/>
            </a:lvl5pPr>
            <a:lvl6pPr marL="6172200" indent="0" algn="ctr">
              <a:buNone/>
              <a:defRPr sz="4320"/>
            </a:lvl6pPr>
            <a:lvl7pPr marL="7406640" indent="0" algn="ctr">
              <a:buNone/>
              <a:defRPr sz="4320"/>
            </a:lvl7pPr>
            <a:lvl8pPr marL="8641080" indent="0" algn="ctr">
              <a:buNone/>
              <a:defRPr sz="4320"/>
            </a:lvl8pPr>
            <a:lvl9pPr marL="9875520" indent="0" algn="ctr">
              <a:buNone/>
              <a:defRPr sz="432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F135061-2F74-46D4-9F8F-C77EF304855D}" type="datetimeFigureOut">
              <a:rPr lang="en-US" smtClean="0"/>
              <a:t>11/30/2022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3FC52CE-B062-47D6-A8CB-AF6B214D1AE5}" type="slidenum">
              <a:rPr lang="en-US" smtClean="0"/>
              <a:t>‹#›</a:t>
            </a:fld>
            <a:endParaRPr lang="en-US"/>
          </a:p>
        </p:txBody>
      </p:sp>
    </p:spTree>
    <p:extLst>
      <p:ext uri="{BB962C8B-B14F-4D97-AF65-F5344CB8AC3E}">
        <p14:creationId xmlns:p14="http://schemas.microsoft.com/office/powerpoint/2010/main" val="35090384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F135061-2F74-46D4-9F8F-C77EF304855D}" type="datetimeFigureOut">
              <a:rPr lang="en-US" smtClean="0"/>
              <a:t>11/30/2022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3FC52CE-B062-47D6-A8CB-AF6B214D1AE5}" type="slidenum">
              <a:rPr lang="en-US" smtClean="0"/>
              <a:t>‹#›</a:t>
            </a:fld>
            <a:endParaRPr lang="en-US"/>
          </a:p>
        </p:txBody>
      </p:sp>
    </p:spTree>
    <p:extLst>
      <p:ext uri="{BB962C8B-B14F-4D97-AF65-F5344CB8AC3E}">
        <p14:creationId xmlns:p14="http://schemas.microsoft.com/office/powerpoint/2010/main" val="8966530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557230" y="1022350"/>
            <a:ext cx="7098030" cy="16273146"/>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2263140" y="1022350"/>
            <a:ext cx="20882610" cy="16273146"/>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F135061-2F74-46D4-9F8F-C77EF304855D}" type="datetimeFigureOut">
              <a:rPr lang="en-US" smtClean="0"/>
              <a:t>11/30/2022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3FC52CE-B062-47D6-A8CB-AF6B214D1AE5}" type="slidenum">
              <a:rPr lang="en-US" smtClean="0"/>
              <a:t>‹#›</a:t>
            </a:fld>
            <a:endParaRPr lang="en-US"/>
          </a:p>
        </p:txBody>
      </p:sp>
    </p:spTree>
    <p:extLst>
      <p:ext uri="{BB962C8B-B14F-4D97-AF65-F5344CB8AC3E}">
        <p14:creationId xmlns:p14="http://schemas.microsoft.com/office/powerpoint/2010/main" val="706332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F135061-2F74-46D4-9F8F-C77EF304855D}" type="datetimeFigureOut">
              <a:rPr lang="en-US" smtClean="0"/>
              <a:t>11/30/2022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3FC52CE-B062-47D6-A8CB-AF6B214D1AE5}" type="slidenum">
              <a:rPr lang="en-US" smtClean="0"/>
              <a:t>‹#›</a:t>
            </a:fld>
            <a:endParaRPr lang="en-US"/>
          </a:p>
        </p:txBody>
      </p:sp>
    </p:spTree>
    <p:extLst>
      <p:ext uri="{BB962C8B-B14F-4D97-AF65-F5344CB8AC3E}">
        <p14:creationId xmlns:p14="http://schemas.microsoft.com/office/powerpoint/2010/main" val="33364400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245995" y="4787268"/>
            <a:ext cx="28392120" cy="7987664"/>
          </a:xfrm>
        </p:spPr>
        <p:txBody>
          <a:bodyPr anchor="b"/>
          <a:lstStyle>
            <a:lvl1pPr>
              <a:defRPr sz="16200"/>
            </a:lvl1pPr>
          </a:lstStyle>
          <a:p>
            <a:r>
              <a:rPr lang="en-US"/>
              <a:t>Click to edit Master title style</a:t>
            </a:r>
            <a:endParaRPr lang="en-US" dirty="0"/>
          </a:p>
        </p:txBody>
      </p:sp>
      <p:sp>
        <p:nvSpPr>
          <p:cNvPr id="3" name="Text Placeholder 2"/>
          <p:cNvSpPr>
            <a:spLocks noGrp="1"/>
          </p:cNvSpPr>
          <p:nvPr>
            <p:ph type="body" idx="1"/>
          </p:nvPr>
        </p:nvSpPr>
        <p:spPr>
          <a:xfrm>
            <a:off x="2245995" y="12850498"/>
            <a:ext cx="28392120" cy="4200524"/>
          </a:xfrm>
        </p:spPr>
        <p:txBody>
          <a:bodyPr/>
          <a:lstStyle>
            <a:lvl1pPr marL="0" indent="0">
              <a:buNone/>
              <a:defRPr sz="6480">
                <a:solidFill>
                  <a:schemeClr val="tx1">
                    <a:tint val="75000"/>
                  </a:schemeClr>
                </a:solidFill>
              </a:defRPr>
            </a:lvl1pPr>
            <a:lvl2pPr marL="1234440" indent="0">
              <a:buNone/>
              <a:defRPr sz="5400">
                <a:solidFill>
                  <a:schemeClr val="tx1">
                    <a:tint val="75000"/>
                  </a:schemeClr>
                </a:solidFill>
              </a:defRPr>
            </a:lvl2pPr>
            <a:lvl3pPr marL="2468880" indent="0">
              <a:buNone/>
              <a:defRPr sz="4860">
                <a:solidFill>
                  <a:schemeClr val="tx1">
                    <a:tint val="75000"/>
                  </a:schemeClr>
                </a:solidFill>
              </a:defRPr>
            </a:lvl3pPr>
            <a:lvl4pPr marL="3703320" indent="0">
              <a:buNone/>
              <a:defRPr sz="4320">
                <a:solidFill>
                  <a:schemeClr val="tx1">
                    <a:tint val="75000"/>
                  </a:schemeClr>
                </a:solidFill>
              </a:defRPr>
            </a:lvl4pPr>
            <a:lvl5pPr marL="4937760" indent="0">
              <a:buNone/>
              <a:defRPr sz="4320">
                <a:solidFill>
                  <a:schemeClr val="tx1">
                    <a:tint val="75000"/>
                  </a:schemeClr>
                </a:solidFill>
              </a:defRPr>
            </a:lvl5pPr>
            <a:lvl6pPr marL="6172200" indent="0">
              <a:buNone/>
              <a:defRPr sz="4320">
                <a:solidFill>
                  <a:schemeClr val="tx1">
                    <a:tint val="75000"/>
                  </a:schemeClr>
                </a:solidFill>
              </a:defRPr>
            </a:lvl6pPr>
            <a:lvl7pPr marL="7406640" indent="0">
              <a:buNone/>
              <a:defRPr sz="4320">
                <a:solidFill>
                  <a:schemeClr val="tx1">
                    <a:tint val="75000"/>
                  </a:schemeClr>
                </a:solidFill>
              </a:defRPr>
            </a:lvl7pPr>
            <a:lvl8pPr marL="8641080" indent="0">
              <a:buNone/>
              <a:defRPr sz="4320">
                <a:solidFill>
                  <a:schemeClr val="tx1">
                    <a:tint val="75000"/>
                  </a:schemeClr>
                </a:solidFill>
              </a:defRPr>
            </a:lvl8pPr>
            <a:lvl9pPr marL="9875520" indent="0">
              <a:buNone/>
              <a:defRPr sz="432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F135061-2F74-46D4-9F8F-C77EF304855D}" type="datetimeFigureOut">
              <a:rPr lang="en-US" smtClean="0"/>
              <a:t>11/30/2022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3FC52CE-B062-47D6-A8CB-AF6B214D1AE5}" type="slidenum">
              <a:rPr lang="en-US" smtClean="0"/>
              <a:t>‹#›</a:t>
            </a:fld>
            <a:endParaRPr lang="en-US"/>
          </a:p>
        </p:txBody>
      </p:sp>
    </p:spTree>
    <p:extLst>
      <p:ext uri="{BB962C8B-B14F-4D97-AF65-F5344CB8AC3E}">
        <p14:creationId xmlns:p14="http://schemas.microsoft.com/office/powerpoint/2010/main" val="4622307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263140" y="5111750"/>
            <a:ext cx="13990320" cy="1218374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16664940" y="5111750"/>
            <a:ext cx="13990320" cy="1218374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F135061-2F74-46D4-9F8F-C77EF304855D}" type="datetimeFigureOut">
              <a:rPr lang="en-US" smtClean="0"/>
              <a:t>11/30/2022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3FC52CE-B062-47D6-A8CB-AF6B214D1AE5}" type="slidenum">
              <a:rPr lang="en-US" smtClean="0"/>
              <a:t>‹#›</a:t>
            </a:fld>
            <a:endParaRPr lang="en-US"/>
          </a:p>
        </p:txBody>
      </p:sp>
    </p:spTree>
    <p:extLst>
      <p:ext uri="{BB962C8B-B14F-4D97-AF65-F5344CB8AC3E}">
        <p14:creationId xmlns:p14="http://schemas.microsoft.com/office/powerpoint/2010/main" val="2903459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267428" y="1022352"/>
            <a:ext cx="28392120" cy="3711576"/>
          </a:xfrm>
        </p:spPr>
        <p:txBody>
          <a:bodyPr/>
          <a:lstStyle/>
          <a:p>
            <a:r>
              <a:rPr lang="en-US"/>
              <a:t>Click to edit Master title style</a:t>
            </a:r>
            <a:endParaRPr lang="en-US" dirty="0"/>
          </a:p>
        </p:txBody>
      </p:sp>
      <p:sp>
        <p:nvSpPr>
          <p:cNvPr id="3" name="Text Placeholder 2"/>
          <p:cNvSpPr>
            <a:spLocks noGrp="1"/>
          </p:cNvSpPr>
          <p:nvPr>
            <p:ph type="body" idx="1"/>
          </p:nvPr>
        </p:nvSpPr>
        <p:spPr>
          <a:xfrm>
            <a:off x="2267429" y="4707256"/>
            <a:ext cx="13926025" cy="2306954"/>
          </a:xfrm>
        </p:spPr>
        <p:txBody>
          <a:bodyPr anchor="b"/>
          <a:lstStyle>
            <a:lvl1pPr marL="0" indent="0">
              <a:buNone/>
              <a:defRPr sz="6480" b="1"/>
            </a:lvl1pPr>
            <a:lvl2pPr marL="1234440" indent="0">
              <a:buNone/>
              <a:defRPr sz="5400" b="1"/>
            </a:lvl2pPr>
            <a:lvl3pPr marL="2468880" indent="0">
              <a:buNone/>
              <a:defRPr sz="4860" b="1"/>
            </a:lvl3pPr>
            <a:lvl4pPr marL="3703320" indent="0">
              <a:buNone/>
              <a:defRPr sz="4320" b="1"/>
            </a:lvl4pPr>
            <a:lvl5pPr marL="4937760" indent="0">
              <a:buNone/>
              <a:defRPr sz="4320" b="1"/>
            </a:lvl5pPr>
            <a:lvl6pPr marL="6172200" indent="0">
              <a:buNone/>
              <a:defRPr sz="4320" b="1"/>
            </a:lvl6pPr>
            <a:lvl7pPr marL="7406640" indent="0">
              <a:buNone/>
              <a:defRPr sz="4320" b="1"/>
            </a:lvl7pPr>
            <a:lvl8pPr marL="8641080" indent="0">
              <a:buNone/>
              <a:defRPr sz="4320" b="1"/>
            </a:lvl8pPr>
            <a:lvl9pPr marL="9875520" indent="0">
              <a:buNone/>
              <a:defRPr sz="4320" b="1"/>
            </a:lvl9pPr>
          </a:lstStyle>
          <a:p>
            <a:pPr lvl="0"/>
            <a:r>
              <a:rPr lang="en-US"/>
              <a:t>Click to edit Master text styles</a:t>
            </a:r>
          </a:p>
        </p:txBody>
      </p:sp>
      <p:sp>
        <p:nvSpPr>
          <p:cNvPr id="4" name="Content Placeholder 3"/>
          <p:cNvSpPr>
            <a:spLocks noGrp="1"/>
          </p:cNvSpPr>
          <p:nvPr>
            <p:ph sz="half" idx="2"/>
          </p:nvPr>
        </p:nvSpPr>
        <p:spPr>
          <a:xfrm>
            <a:off x="2267429" y="7014210"/>
            <a:ext cx="13926025" cy="1031684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16664940" y="4707256"/>
            <a:ext cx="13994608" cy="2306954"/>
          </a:xfrm>
        </p:spPr>
        <p:txBody>
          <a:bodyPr anchor="b"/>
          <a:lstStyle>
            <a:lvl1pPr marL="0" indent="0">
              <a:buNone/>
              <a:defRPr sz="6480" b="1"/>
            </a:lvl1pPr>
            <a:lvl2pPr marL="1234440" indent="0">
              <a:buNone/>
              <a:defRPr sz="5400" b="1"/>
            </a:lvl2pPr>
            <a:lvl3pPr marL="2468880" indent="0">
              <a:buNone/>
              <a:defRPr sz="4860" b="1"/>
            </a:lvl3pPr>
            <a:lvl4pPr marL="3703320" indent="0">
              <a:buNone/>
              <a:defRPr sz="4320" b="1"/>
            </a:lvl4pPr>
            <a:lvl5pPr marL="4937760" indent="0">
              <a:buNone/>
              <a:defRPr sz="4320" b="1"/>
            </a:lvl5pPr>
            <a:lvl6pPr marL="6172200" indent="0">
              <a:buNone/>
              <a:defRPr sz="4320" b="1"/>
            </a:lvl6pPr>
            <a:lvl7pPr marL="7406640" indent="0">
              <a:buNone/>
              <a:defRPr sz="4320" b="1"/>
            </a:lvl7pPr>
            <a:lvl8pPr marL="8641080" indent="0">
              <a:buNone/>
              <a:defRPr sz="4320" b="1"/>
            </a:lvl8pPr>
            <a:lvl9pPr marL="9875520" indent="0">
              <a:buNone/>
              <a:defRPr sz="4320" b="1"/>
            </a:lvl9pPr>
          </a:lstStyle>
          <a:p>
            <a:pPr lvl="0"/>
            <a:r>
              <a:rPr lang="en-US"/>
              <a:t>Click to edit Master text styles</a:t>
            </a:r>
          </a:p>
        </p:txBody>
      </p:sp>
      <p:sp>
        <p:nvSpPr>
          <p:cNvPr id="6" name="Content Placeholder 5"/>
          <p:cNvSpPr>
            <a:spLocks noGrp="1"/>
          </p:cNvSpPr>
          <p:nvPr>
            <p:ph sz="quarter" idx="4"/>
          </p:nvPr>
        </p:nvSpPr>
        <p:spPr>
          <a:xfrm>
            <a:off x="16664940" y="7014210"/>
            <a:ext cx="13994608" cy="1031684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F135061-2F74-46D4-9F8F-C77EF304855D}" type="datetimeFigureOut">
              <a:rPr lang="en-US" smtClean="0"/>
              <a:t>11/30/2022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3FC52CE-B062-47D6-A8CB-AF6B214D1AE5}" type="slidenum">
              <a:rPr lang="en-US" smtClean="0"/>
              <a:t>‹#›</a:t>
            </a:fld>
            <a:endParaRPr lang="en-US"/>
          </a:p>
        </p:txBody>
      </p:sp>
    </p:spTree>
    <p:extLst>
      <p:ext uri="{BB962C8B-B14F-4D97-AF65-F5344CB8AC3E}">
        <p14:creationId xmlns:p14="http://schemas.microsoft.com/office/powerpoint/2010/main" val="2888831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F135061-2F74-46D4-9F8F-C77EF304855D}" type="datetimeFigureOut">
              <a:rPr lang="en-US" smtClean="0"/>
              <a:t>11/30/2022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3FC52CE-B062-47D6-A8CB-AF6B214D1AE5}" type="slidenum">
              <a:rPr lang="en-US" smtClean="0"/>
              <a:t>‹#›</a:t>
            </a:fld>
            <a:endParaRPr lang="en-US"/>
          </a:p>
        </p:txBody>
      </p:sp>
    </p:spTree>
    <p:extLst>
      <p:ext uri="{BB962C8B-B14F-4D97-AF65-F5344CB8AC3E}">
        <p14:creationId xmlns:p14="http://schemas.microsoft.com/office/powerpoint/2010/main" val="23262128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F135061-2F74-46D4-9F8F-C77EF304855D}" type="datetimeFigureOut">
              <a:rPr lang="en-US" smtClean="0"/>
              <a:t>11/30/2022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3FC52CE-B062-47D6-A8CB-AF6B214D1AE5}" type="slidenum">
              <a:rPr lang="en-US" smtClean="0"/>
              <a:t>‹#›</a:t>
            </a:fld>
            <a:endParaRPr lang="en-US"/>
          </a:p>
        </p:txBody>
      </p:sp>
    </p:spTree>
    <p:extLst>
      <p:ext uri="{BB962C8B-B14F-4D97-AF65-F5344CB8AC3E}">
        <p14:creationId xmlns:p14="http://schemas.microsoft.com/office/powerpoint/2010/main" val="19334809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267429" y="1280160"/>
            <a:ext cx="10617040" cy="4480560"/>
          </a:xfrm>
        </p:spPr>
        <p:txBody>
          <a:bodyPr anchor="b"/>
          <a:lstStyle>
            <a:lvl1pPr>
              <a:defRPr sz="8640"/>
            </a:lvl1pPr>
          </a:lstStyle>
          <a:p>
            <a:r>
              <a:rPr lang="en-US"/>
              <a:t>Click to edit Master title style</a:t>
            </a:r>
            <a:endParaRPr lang="en-US" dirty="0"/>
          </a:p>
        </p:txBody>
      </p:sp>
      <p:sp>
        <p:nvSpPr>
          <p:cNvPr id="3" name="Content Placeholder 2"/>
          <p:cNvSpPr>
            <a:spLocks noGrp="1"/>
          </p:cNvSpPr>
          <p:nvPr>
            <p:ph idx="1"/>
          </p:nvPr>
        </p:nvSpPr>
        <p:spPr>
          <a:xfrm>
            <a:off x="13994608" y="2764791"/>
            <a:ext cx="16664940" cy="13646150"/>
          </a:xfrm>
        </p:spPr>
        <p:txBody>
          <a:bodyPr/>
          <a:lstStyle>
            <a:lvl1pPr>
              <a:defRPr sz="8640"/>
            </a:lvl1pPr>
            <a:lvl2pPr>
              <a:defRPr sz="7560"/>
            </a:lvl2pPr>
            <a:lvl3pPr>
              <a:defRPr sz="6480"/>
            </a:lvl3pPr>
            <a:lvl4pPr>
              <a:defRPr sz="5400"/>
            </a:lvl4pPr>
            <a:lvl5pPr>
              <a:defRPr sz="5400"/>
            </a:lvl5pPr>
            <a:lvl6pPr>
              <a:defRPr sz="5400"/>
            </a:lvl6pPr>
            <a:lvl7pPr>
              <a:defRPr sz="5400"/>
            </a:lvl7pPr>
            <a:lvl8pPr>
              <a:defRPr sz="5400"/>
            </a:lvl8pPr>
            <a:lvl9pPr>
              <a:defRPr sz="5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267429" y="5760720"/>
            <a:ext cx="10617040" cy="10672446"/>
          </a:xfrm>
        </p:spPr>
        <p:txBody>
          <a:bodyPr/>
          <a:lstStyle>
            <a:lvl1pPr marL="0" indent="0">
              <a:buNone/>
              <a:defRPr sz="4320"/>
            </a:lvl1pPr>
            <a:lvl2pPr marL="1234440" indent="0">
              <a:buNone/>
              <a:defRPr sz="3780"/>
            </a:lvl2pPr>
            <a:lvl3pPr marL="2468880" indent="0">
              <a:buNone/>
              <a:defRPr sz="3240"/>
            </a:lvl3pPr>
            <a:lvl4pPr marL="3703320" indent="0">
              <a:buNone/>
              <a:defRPr sz="2700"/>
            </a:lvl4pPr>
            <a:lvl5pPr marL="4937760" indent="0">
              <a:buNone/>
              <a:defRPr sz="2700"/>
            </a:lvl5pPr>
            <a:lvl6pPr marL="6172200" indent="0">
              <a:buNone/>
              <a:defRPr sz="2700"/>
            </a:lvl6pPr>
            <a:lvl7pPr marL="7406640" indent="0">
              <a:buNone/>
              <a:defRPr sz="2700"/>
            </a:lvl7pPr>
            <a:lvl8pPr marL="8641080" indent="0">
              <a:buNone/>
              <a:defRPr sz="2700"/>
            </a:lvl8pPr>
            <a:lvl9pPr marL="9875520" indent="0">
              <a:buNone/>
              <a:defRPr sz="2700"/>
            </a:lvl9pPr>
          </a:lstStyle>
          <a:p>
            <a:pPr lvl="0"/>
            <a:r>
              <a:rPr lang="en-US"/>
              <a:t>Click to edit Master text styles</a:t>
            </a:r>
          </a:p>
        </p:txBody>
      </p:sp>
      <p:sp>
        <p:nvSpPr>
          <p:cNvPr id="5" name="Date Placeholder 4"/>
          <p:cNvSpPr>
            <a:spLocks noGrp="1"/>
          </p:cNvSpPr>
          <p:nvPr>
            <p:ph type="dt" sz="half" idx="10"/>
          </p:nvPr>
        </p:nvSpPr>
        <p:spPr/>
        <p:txBody>
          <a:bodyPr/>
          <a:lstStyle/>
          <a:p>
            <a:fld id="{3F135061-2F74-46D4-9F8F-C77EF304855D}" type="datetimeFigureOut">
              <a:rPr lang="en-US" smtClean="0"/>
              <a:t>11/30/2022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3FC52CE-B062-47D6-A8CB-AF6B214D1AE5}" type="slidenum">
              <a:rPr lang="en-US" smtClean="0"/>
              <a:t>‹#›</a:t>
            </a:fld>
            <a:endParaRPr lang="en-US"/>
          </a:p>
        </p:txBody>
      </p:sp>
    </p:spTree>
    <p:extLst>
      <p:ext uri="{BB962C8B-B14F-4D97-AF65-F5344CB8AC3E}">
        <p14:creationId xmlns:p14="http://schemas.microsoft.com/office/powerpoint/2010/main" val="35513288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267429" y="1280160"/>
            <a:ext cx="10617040" cy="4480560"/>
          </a:xfrm>
        </p:spPr>
        <p:txBody>
          <a:bodyPr anchor="b"/>
          <a:lstStyle>
            <a:lvl1pPr>
              <a:defRPr sz="8640"/>
            </a:lvl1pPr>
          </a:lstStyle>
          <a:p>
            <a:r>
              <a:rPr lang="en-US"/>
              <a:t>Click to edit Master title style</a:t>
            </a:r>
            <a:endParaRPr lang="en-US" dirty="0"/>
          </a:p>
        </p:txBody>
      </p:sp>
      <p:sp>
        <p:nvSpPr>
          <p:cNvPr id="3" name="Picture Placeholder 2"/>
          <p:cNvSpPr>
            <a:spLocks noGrp="1" noChangeAspect="1"/>
          </p:cNvSpPr>
          <p:nvPr>
            <p:ph type="pic" idx="1"/>
          </p:nvPr>
        </p:nvSpPr>
        <p:spPr>
          <a:xfrm>
            <a:off x="13994608" y="2764791"/>
            <a:ext cx="16664940" cy="13646150"/>
          </a:xfrm>
        </p:spPr>
        <p:txBody>
          <a:bodyPr anchor="t"/>
          <a:lstStyle>
            <a:lvl1pPr marL="0" indent="0">
              <a:buNone/>
              <a:defRPr sz="8640"/>
            </a:lvl1pPr>
            <a:lvl2pPr marL="1234440" indent="0">
              <a:buNone/>
              <a:defRPr sz="7560"/>
            </a:lvl2pPr>
            <a:lvl3pPr marL="2468880" indent="0">
              <a:buNone/>
              <a:defRPr sz="6480"/>
            </a:lvl3pPr>
            <a:lvl4pPr marL="3703320" indent="0">
              <a:buNone/>
              <a:defRPr sz="5400"/>
            </a:lvl4pPr>
            <a:lvl5pPr marL="4937760" indent="0">
              <a:buNone/>
              <a:defRPr sz="5400"/>
            </a:lvl5pPr>
            <a:lvl6pPr marL="6172200" indent="0">
              <a:buNone/>
              <a:defRPr sz="5400"/>
            </a:lvl6pPr>
            <a:lvl7pPr marL="7406640" indent="0">
              <a:buNone/>
              <a:defRPr sz="5400"/>
            </a:lvl7pPr>
            <a:lvl8pPr marL="8641080" indent="0">
              <a:buNone/>
              <a:defRPr sz="5400"/>
            </a:lvl8pPr>
            <a:lvl9pPr marL="9875520" indent="0">
              <a:buNone/>
              <a:defRPr sz="5400"/>
            </a:lvl9pPr>
          </a:lstStyle>
          <a:p>
            <a:r>
              <a:rPr lang="en-US"/>
              <a:t>Click icon to add picture</a:t>
            </a:r>
            <a:endParaRPr lang="en-US" dirty="0"/>
          </a:p>
        </p:txBody>
      </p:sp>
      <p:sp>
        <p:nvSpPr>
          <p:cNvPr id="4" name="Text Placeholder 3"/>
          <p:cNvSpPr>
            <a:spLocks noGrp="1"/>
          </p:cNvSpPr>
          <p:nvPr>
            <p:ph type="body" sz="half" idx="2"/>
          </p:nvPr>
        </p:nvSpPr>
        <p:spPr>
          <a:xfrm>
            <a:off x="2267429" y="5760720"/>
            <a:ext cx="10617040" cy="10672446"/>
          </a:xfrm>
        </p:spPr>
        <p:txBody>
          <a:bodyPr/>
          <a:lstStyle>
            <a:lvl1pPr marL="0" indent="0">
              <a:buNone/>
              <a:defRPr sz="4320"/>
            </a:lvl1pPr>
            <a:lvl2pPr marL="1234440" indent="0">
              <a:buNone/>
              <a:defRPr sz="3780"/>
            </a:lvl2pPr>
            <a:lvl3pPr marL="2468880" indent="0">
              <a:buNone/>
              <a:defRPr sz="3240"/>
            </a:lvl3pPr>
            <a:lvl4pPr marL="3703320" indent="0">
              <a:buNone/>
              <a:defRPr sz="2700"/>
            </a:lvl4pPr>
            <a:lvl5pPr marL="4937760" indent="0">
              <a:buNone/>
              <a:defRPr sz="2700"/>
            </a:lvl5pPr>
            <a:lvl6pPr marL="6172200" indent="0">
              <a:buNone/>
              <a:defRPr sz="2700"/>
            </a:lvl6pPr>
            <a:lvl7pPr marL="7406640" indent="0">
              <a:buNone/>
              <a:defRPr sz="2700"/>
            </a:lvl7pPr>
            <a:lvl8pPr marL="8641080" indent="0">
              <a:buNone/>
              <a:defRPr sz="2700"/>
            </a:lvl8pPr>
            <a:lvl9pPr marL="9875520" indent="0">
              <a:buNone/>
              <a:defRPr sz="2700"/>
            </a:lvl9pPr>
          </a:lstStyle>
          <a:p>
            <a:pPr lvl="0"/>
            <a:r>
              <a:rPr lang="en-US"/>
              <a:t>Click to edit Master text styles</a:t>
            </a:r>
          </a:p>
        </p:txBody>
      </p:sp>
      <p:sp>
        <p:nvSpPr>
          <p:cNvPr id="5" name="Date Placeholder 4"/>
          <p:cNvSpPr>
            <a:spLocks noGrp="1"/>
          </p:cNvSpPr>
          <p:nvPr>
            <p:ph type="dt" sz="half" idx="10"/>
          </p:nvPr>
        </p:nvSpPr>
        <p:spPr/>
        <p:txBody>
          <a:bodyPr/>
          <a:lstStyle/>
          <a:p>
            <a:fld id="{3F135061-2F74-46D4-9F8F-C77EF304855D}" type="datetimeFigureOut">
              <a:rPr lang="en-US" smtClean="0"/>
              <a:t>11/30/2022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3FC52CE-B062-47D6-A8CB-AF6B214D1AE5}" type="slidenum">
              <a:rPr lang="en-US" smtClean="0"/>
              <a:t>‹#›</a:t>
            </a:fld>
            <a:endParaRPr lang="en-US"/>
          </a:p>
        </p:txBody>
      </p:sp>
    </p:spTree>
    <p:extLst>
      <p:ext uri="{BB962C8B-B14F-4D97-AF65-F5344CB8AC3E}">
        <p14:creationId xmlns:p14="http://schemas.microsoft.com/office/powerpoint/2010/main" val="16014076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63140" y="1022352"/>
            <a:ext cx="28392120" cy="3711576"/>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2263140" y="5111750"/>
            <a:ext cx="28392120" cy="1218374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2263140" y="17797781"/>
            <a:ext cx="7406640" cy="1022350"/>
          </a:xfrm>
          <a:prstGeom prst="rect">
            <a:avLst/>
          </a:prstGeom>
        </p:spPr>
        <p:txBody>
          <a:bodyPr vert="horz" lIns="91440" tIns="45720" rIns="91440" bIns="45720" rtlCol="0" anchor="ctr"/>
          <a:lstStyle>
            <a:lvl1pPr algn="l">
              <a:defRPr sz="3240">
                <a:solidFill>
                  <a:schemeClr val="tx1">
                    <a:tint val="75000"/>
                  </a:schemeClr>
                </a:solidFill>
              </a:defRPr>
            </a:lvl1pPr>
          </a:lstStyle>
          <a:p>
            <a:fld id="{3F135061-2F74-46D4-9F8F-C77EF304855D}" type="datetimeFigureOut">
              <a:rPr lang="en-US" smtClean="0"/>
              <a:t>11/30/2022</a:t>
            </a:fld>
            <a:endParaRPr lang="en-US"/>
          </a:p>
        </p:txBody>
      </p:sp>
      <p:sp>
        <p:nvSpPr>
          <p:cNvPr id="5" name="Footer Placeholder 4"/>
          <p:cNvSpPr>
            <a:spLocks noGrp="1"/>
          </p:cNvSpPr>
          <p:nvPr>
            <p:ph type="ftr" sz="quarter" idx="3"/>
          </p:nvPr>
        </p:nvSpPr>
        <p:spPr>
          <a:xfrm>
            <a:off x="10904220" y="17797781"/>
            <a:ext cx="11109960" cy="1022350"/>
          </a:xfrm>
          <a:prstGeom prst="rect">
            <a:avLst/>
          </a:prstGeom>
        </p:spPr>
        <p:txBody>
          <a:bodyPr vert="horz" lIns="91440" tIns="45720" rIns="91440" bIns="45720" rtlCol="0" anchor="ctr"/>
          <a:lstStyle>
            <a:lvl1pPr algn="ctr">
              <a:defRPr sz="324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23248620" y="17797781"/>
            <a:ext cx="7406640" cy="1022350"/>
          </a:xfrm>
          <a:prstGeom prst="rect">
            <a:avLst/>
          </a:prstGeom>
        </p:spPr>
        <p:txBody>
          <a:bodyPr vert="horz" lIns="91440" tIns="45720" rIns="91440" bIns="45720" rtlCol="0" anchor="ctr"/>
          <a:lstStyle>
            <a:lvl1pPr algn="r">
              <a:defRPr sz="3240">
                <a:solidFill>
                  <a:schemeClr val="tx1">
                    <a:tint val="75000"/>
                  </a:schemeClr>
                </a:solidFill>
              </a:defRPr>
            </a:lvl1pPr>
          </a:lstStyle>
          <a:p>
            <a:fld id="{63FC52CE-B062-47D6-A8CB-AF6B214D1AE5}" type="slidenum">
              <a:rPr lang="en-US" smtClean="0"/>
              <a:t>‹#›</a:t>
            </a:fld>
            <a:endParaRPr lang="en-US"/>
          </a:p>
        </p:txBody>
      </p:sp>
    </p:spTree>
    <p:extLst>
      <p:ext uri="{BB962C8B-B14F-4D97-AF65-F5344CB8AC3E}">
        <p14:creationId xmlns:p14="http://schemas.microsoft.com/office/powerpoint/2010/main" val="1043184471"/>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2468880" rtl="0" eaLnBrk="1" latinLnBrk="0" hangingPunct="1">
        <a:lnSpc>
          <a:spcPct val="90000"/>
        </a:lnSpc>
        <a:spcBef>
          <a:spcPct val="0"/>
        </a:spcBef>
        <a:buNone/>
        <a:defRPr sz="11880" kern="1200">
          <a:solidFill>
            <a:schemeClr val="tx1"/>
          </a:solidFill>
          <a:latin typeface="+mj-lt"/>
          <a:ea typeface="+mj-ea"/>
          <a:cs typeface="+mj-cs"/>
        </a:defRPr>
      </a:lvl1pPr>
    </p:titleStyle>
    <p:bodyStyle>
      <a:lvl1pPr marL="617220" indent="-617220" algn="l" defTabSz="2468880" rtl="0" eaLnBrk="1" latinLnBrk="0" hangingPunct="1">
        <a:lnSpc>
          <a:spcPct val="90000"/>
        </a:lnSpc>
        <a:spcBef>
          <a:spcPts val="2700"/>
        </a:spcBef>
        <a:buFont typeface="Arial" panose="020B0604020202020204" pitchFamily="34" charset="0"/>
        <a:buChar char="•"/>
        <a:defRPr sz="7560" kern="1200">
          <a:solidFill>
            <a:schemeClr val="tx1"/>
          </a:solidFill>
          <a:latin typeface="+mn-lt"/>
          <a:ea typeface="+mn-ea"/>
          <a:cs typeface="+mn-cs"/>
        </a:defRPr>
      </a:lvl1pPr>
      <a:lvl2pPr marL="1851660" indent="-617220" algn="l" defTabSz="2468880" rtl="0" eaLnBrk="1" latinLnBrk="0" hangingPunct="1">
        <a:lnSpc>
          <a:spcPct val="90000"/>
        </a:lnSpc>
        <a:spcBef>
          <a:spcPts val="1350"/>
        </a:spcBef>
        <a:buFont typeface="Arial" panose="020B0604020202020204" pitchFamily="34" charset="0"/>
        <a:buChar char="•"/>
        <a:defRPr sz="6480" kern="1200">
          <a:solidFill>
            <a:schemeClr val="tx1"/>
          </a:solidFill>
          <a:latin typeface="+mn-lt"/>
          <a:ea typeface="+mn-ea"/>
          <a:cs typeface="+mn-cs"/>
        </a:defRPr>
      </a:lvl2pPr>
      <a:lvl3pPr marL="3086100" indent="-617220" algn="l" defTabSz="2468880" rtl="0" eaLnBrk="1" latinLnBrk="0" hangingPunct="1">
        <a:lnSpc>
          <a:spcPct val="90000"/>
        </a:lnSpc>
        <a:spcBef>
          <a:spcPts val="1350"/>
        </a:spcBef>
        <a:buFont typeface="Arial" panose="020B0604020202020204" pitchFamily="34" charset="0"/>
        <a:buChar char="•"/>
        <a:defRPr sz="5400" kern="1200">
          <a:solidFill>
            <a:schemeClr val="tx1"/>
          </a:solidFill>
          <a:latin typeface="+mn-lt"/>
          <a:ea typeface="+mn-ea"/>
          <a:cs typeface="+mn-cs"/>
        </a:defRPr>
      </a:lvl3pPr>
      <a:lvl4pPr marL="4320540" indent="-617220" algn="l" defTabSz="2468880" rtl="0" eaLnBrk="1" latinLnBrk="0" hangingPunct="1">
        <a:lnSpc>
          <a:spcPct val="90000"/>
        </a:lnSpc>
        <a:spcBef>
          <a:spcPts val="1350"/>
        </a:spcBef>
        <a:buFont typeface="Arial" panose="020B0604020202020204" pitchFamily="34" charset="0"/>
        <a:buChar char="•"/>
        <a:defRPr sz="4860" kern="1200">
          <a:solidFill>
            <a:schemeClr val="tx1"/>
          </a:solidFill>
          <a:latin typeface="+mn-lt"/>
          <a:ea typeface="+mn-ea"/>
          <a:cs typeface="+mn-cs"/>
        </a:defRPr>
      </a:lvl4pPr>
      <a:lvl5pPr marL="5554980" indent="-617220" algn="l" defTabSz="2468880" rtl="0" eaLnBrk="1" latinLnBrk="0" hangingPunct="1">
        <a:lnSpc>
          <a:spcPct val="90000"/>
        </a:lnSpc>
        <a:spcBef>
          <a:spcPts val="1350"/>
        </a:spcBef>
        <a:buFont typeface="Arial" panose="020B0604020202020204" pitchFamily="34" charset="0"/>
        <a:buChar char="•"/>
        <a:defRPr sz="4860" kern="1200">
          <a:solidFill>
            <a:schemeClr val="tx1"/>
          </a:solidFill>
          <a:latin typeface="+mn-lt"/>
          <a:ea typeface="+mn-ea"/>
          <a:cs typeface="+mn-cs"/>
        </a:defRPr>
      </a:lvl5pPr>
      <a:lvl6pPr marL="6789420" indent="-617220" algn="l" defTabSz="2468880" rtl="0" eaLnBrk="1" latinLnBrk="0" hangingPunct="1">
        <a:lnSpc>
          <a:spcPct val="90000"/>
        </a:lnSpc>
        <a:spcBef>
          <a:spcPts val="1350"/>
        </a:spcBef>
        <a:buFont typeface="Arial" panose="020B0604020202020204" pitchFamily="34" charset="0"/>
        <a:buChar char="•"/>
        <a:defRPr sz="4860" kern="1200">
          <a:solidFill>
            <a:schemeClr val="tx1"/>
          </a:solidFill>
          <a:latin typeface="+mn-lt"/>
          <a:ea typeface="+mn-ea"/>
          <a:cs typeface="+mn-cs"/>
        </a:defRPr>
      </a:lvl6pPr>
      <a:lvl7pPr marL="8023860" indent="-617220" algn="l" defTabSz="2468880" rtl="0" eaLnBrk="1" latinLnBrk="0" hangingPunct="1">
        <a:lnSpc>
          <a:spcPct val="90000"/>
        </a:lnSpc>
        <a:spcBef>
          <a:spcPts val="1350"/>
        </a:spcBef>
        <a:buFont typeface="Arial" panose="020B0604020202020204" pitchFamily="34" charset="0"/>
        <a:buChar char="•"/>
        <a:defRPr sz="4860" kern="1200">
          <a:solidFill>
            <a:schemeClr val="tx1"/>
          </a:solidFill>
          <a:latin typeface="+mn-lt"/>
          <a:ea typeface="+mn-ea"/>
          <a:cs typeface="+mn-cs"/>
        </a:defRPr>
      </a:lvl7pPr>
      <a:lvl8pPr marL="9258300" indent="-617220" algn="l" defTabSz="2468880" rtl="0" eaLnBrk="1" latinLnBrk="0" hangingPunct="1">
        <a:lnSpc>
          <a:spcPct val="90000"/>
        </a:lnSpc>
        <a:spcBef>
          <a:spcPts val="1350"/>
        </a:spcBef>
        <a:buFont typeface="Arial" panose="020B0604020202020204" pitchFamily="34" charset="0"/>
        <a:buChar char="•"/>
        <a:defRPr sz="4860" kern="1200">
          <a:solidFill>
            <a:schemeClr val="tx1"/>
          </a:solidFill>
          <a:latin typeface="+mn-lt"/>
          <a:ea typeface="+mn-ea"/>
          <a:cs typeface="+mn-cs"/>
        </a:defRPr>
      </a:lvl8pPr>
      <a:lvl9pPr marL="10492740" indent="-617220" algn="l" defTabSz="2468880" rtl="0" eaLnBrk="1" latinLnBrk="0" hangingPunct="1">
        <a:lnSpc>
          <a:spcPct val="90000"/>
        </a:lnSpc>
        <a:spcBef>
          <a:spcPts val="1350"/>
        </a:spcBef>
        <a:buFont typeface="Arial" panose="020B0604020202020204" pitchFamily="34" charset="0"/>
        <a:buChar char="•"/>
        <a:defRPr sz="4860" kern="1200">
          <a:solidFill>
            <a:schemeClr val="tx1"/>
          </a:solidFill>
          <a:latin typeface="+mn-lt"/>
          <a:ea typeface="+mn-ea"/>
          <a:cs typeface="+mn-cs"/>
        </a:defRPr>
      </a:lvl9pPr>
    </p:bodyStyle>
    <p:otherStyle>
      <a:defPPr>
        <a:defRPr lang="en-US"/>
      </a:defPPr>
      <a:lvl1pPr marL="0" algn="l" defTabSz="2468880" rtl="0" eaLnBrk="1" latinLnBrk="0" hangingPunct="1">
        <a:defRPr sz="4860" kern="1200">
          <a:solidFill>
            <a:schemeClr val="tx1"/>
          </a:solidFill>
          <a:latin typeface="+mn-lt"/>
          <a:ea typeface="+mn-ea"/>
          <a:cs typeface="+mn-cs"/>
        </a:defRPr>
      </a:lvl1pPr>
      <a:lvl2pPr marL="1234440" algn="l" defTabSz="2468880" rtl="0" eaLnBrk="1" latinLnBrk="0" hangingPunct="1">
        <a:defRPr sz="4860" kern="1200">
          <a:solidFill>
            <a:schemeClr val="tx1"/>
          </a:solidFill>
          <a:latin typeface="+mn-lt"/>
          <a:ea typeface="+mn-ea"/>
          <a:cs typeface="+mn-cs"/>
        </a:defRPr>
      </a:lvl2pPr>
      <a:lvl3pPr marL="2468880" algn="l" defTabSz="2468880" rtl="0" eaLnBrk="1" latinLnBrk="0" hangingPunct="1">
        <a:defRPr sz="4860" kern="1200">
          <a:solidFill>
            <a:schemeClr val="tx1"/>
          </a:solidFill>
          <a:latin typeface="+mn-lt"/>
          <a:ea typeface="+mn-ea"/>
          <a:cs typeface="+mn-cs"/>
        </a:defRPr>
      </a:lvl3pPr>
      <a:lvl4pPr marL="3703320" algn="l" defTabSz="2468880" rtl="0" eaLnBrk="1" latinLnBrk="0" hangingPunct="1">
        <a:defRPr sz="4860" kern="1200">
          <a:solidFill>
            <a:schemeClr val="tx1"/>
          </a:solidFill>
          <a:latin typeface="+mn-lt"/>
          <a:ea typeface="+mn-ea"/>
          <a:cs typeface="+mn-cs"/>
        </a:defRPr>
      </a:lvl4pPr>
      <a:lvl5pPr marL="4937760" algn="l" defTabSz="2468880" rtl="0" eaLnBrk="1" latinLnBrk="0" hangingPunct="1">
        <a:defRPr sz="4860" kern="1200">
          <a:solidFill>
            <a:schemeClr val="tx1"/>
          </a:solidFill>
          <a:latin typeface="+mn-lt"/>
          <a:ea typeface="+mn-ea"/>
          <a:cs typeface="+mn-cs"/>
        </a:defRPr>
      </a:lvl5pPr>
      <a:lvl6pPr marL="6172200" algn="l" defTabSz="2468880" rtl="0" eaLnBrk="1" latinLnBrk="0" hangingPunct="1">
        <a:defRPr sz="4860" kern="1200">
          <a:solidFill>
            <a:schemeClr val="tx1"/>
          </a:solidFill>
          <a:latin typeface="+mn-lt"/>
          <a:ea typeface="+mn-ea"/>
          <a:cs typeface="+mn-cs"/>
        </a:defRPr>
      </a:lvl6pPr>
      <a:lvl7pPr marL="7406640" algn="l" defTabSz="2468880" rtl="0" eaLnBrk="1" latinLnBrk="0" hangingPunct="1">
        <a:defRPr sz="4860" kern="1200">
          <a:solidFill>
            <a:schemeClr val="tx1"/>
          </a:solidFill>
          <a:latin typeface="+mn-lt"/>
          <a:ea typeface="+mn-ea"/>
          <a:cs typeface="+mn-cs"/>
        </a:defRPr>
      </a:lvl7pPr>
      <a:lvl8pPr marL="8641080" algn="l" defTabSz="2468880" rtl="0" eaLnBrk="1" latinLnBrk="0" hangingPunct="1">
        <a:defRPr sz="4860" kern="1200">
          <a:solidFill>
            <a:schemeClr val="tx1"/>
          </a:solidFill>
          <a:latin typeface="+mn-lt"/>
          <a:ea typeface="+mn-ea"/>
          <a:cs typeface="+mn-cs"/>
        </a:defRPr>
      </a:lvl8pPr>
      <a:lvl9pPr marL="9875520" algn="l" defTabSz="2468880" rtl="0" eaLnBrk="1" latinLnBrk="0" hangingPunct="1">
        <a:defRPr sz="486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chart" Target="../charts/chart1.xml"/><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92AD944-7D57-4665-971F-668A33F598C8}"/>
              </a:ext>
            </a:extLst>
          </p:cNvPr>
          <p:cNvSpPr txBox="1"/>
          <p:nvPr/>
        </p:nvSpPr>
        <p:spPr>
          <a:xfrm>
            <a:off x="0" y="0"/>
            <a:ext cx="32918400" cy="2062103"/>
          </a:xfrm>
          <a:prstGeom prst="rect">
            <a:avLst/>
          </a:prstGeom>
          <a:solidFill>
            <a:schemeClr val="accent1"/>
          </a:solidFill>
        </p:spPr>
        <p:txBody>
          <a:bodyPr wrap="square" rtlCol="0">
            <a:spAutoFit/>
          </a:bodyPr>
          <a:lstStyle/>
          <a:p>
            <a:pPr algn="ctr"/>
            <a:r>
              <a:rPr lang="en-US" sz="8000" dirty="0">
                <a:solidFill>
                  <a:schemeClr val="bg1"/>
                </a:solidFill>
              </a:rPr>
              <a:t>Integration of patient-reported outcomes into survivorship care</a:t>
            </a:r>
          </a:p>
          <a:p>
            <a:pPr algn="ctr"/>
            <a:endParaRPr lang="en-US" sz="2400" dirty="0">
              <a:solidFill>
                <a:schemeClr val="bg1"/>
              </a:solidFill>
            </a:endParaRPr>
          </a:p>
          <a:p>
            <a:pPr algn="ctr"/>
            <a:r>
              <a:rPr lang="en-US" sz="2400" dirty="0">
                <a:solidFill>
                  <a:schemeClr val="bg1"/>
                </a:solidFill>
              </a:rPr>
              <a:t>Authors: </a:t>
            </a:r>
            <a:r>
              <a:rPr lang="en-US" sz="2400" dirty="0">
                <a:solidFill>
                  <a:schemeClr val="bg1"/>
                </a:solidFill>
                <a:latin typeface="Calibri" panose="020F0502020204030204" pitchFamily="34" charset="0"/>
                <a:ea typeface="Calibri" panose="020F0502020204030204" pitchFamily="34" charset="0"/>
                <a:cs typeface="Times New Roman" panose="02020603050405020304" pitchFamily="18" charset="0"/>
              </a:rPr>
              <a:t>K Gilmore, P Chapman, J Rollins, S Lee-Kim,  J Robinson, E Mullen, H Mistry, P Singh, R Coyne, A Nelson, W </a:t>
            </a:r>
            <a:r>
              <a:rPr lang="en-US" sz="2400" dirty="0" err="1">
                <a:solidFill>
                  <a:schemeClr val="bg1"/>
                </a:solidFill>
                <a:latin typeface="Calibri" panose="020F0502020204030204" pitchFamily="34" charset="0"/>
                <a:ea typeface="Calibri" panose="020F0502020204030204" pitchFamily="34" charset="0"/>
                <a:cs typeface="Times New Roman" panose="02020603050405020304" pitchFamily="18" charset="0"/>
              </a:rPr>
              <a:t>Osai</a:t>
            </a:r>
            <a:r>
              <a:rPr lang="en-US" sz="2400" dirty="0">
                <a:solidFill>
                  <a:schemeClr val="bg1"/>
                </a:solidFill>
                <a:latin typeface="Calibri" panose="020F0502020204030204" pitchFamily="34" charset="0"/>
                <a:ea typeface="Calibri" panose="020F0502020204030204" pitchFamily="34" charset="0"/>
                <a:cs typeface="Times New Roman" panose="02020603050405020304" pitchFamily="18" charset="0"/>
              </a:rPr>
              <a:t>, K </a:t>
            </a:r>
            <a:r>
              <a:rPr lang="en-US" sz="2400" dirty="0" err="1">
                <a:solidFill>
                  <a:schemeClr val="bg1"/>
                </a:solidFill>
                <a:latin typeface="Calibri" panose="020F0502020204030204" pitchFamily="34" charset="0"/>
                <a:ea typeface="Calibri" panose="020F0502020204030204" pitchFamily="34" charset="0"/>
                <a:cs typeface="Times New Roman" panose="02020603050405020304" pitchFamily="18" charset="0"/>
              </a:rPr>
              <a:t>Stolar</a:t>
            </a:r>
            <a:r>
              <a:rPr lang="en-US" sz="2400" dirty="0">
                <a:solidFill>
                  <a:schemeClr val="bg1"/>
                </a:solidFill>
                <a:latin typeface="Calibri" panose="020F0502020204030204" pitchFamily="34" charset="0"/>
                <a:ea typeface="Calibri" panose="020F0502020204030204" pitchFamily="34" charset="0"/>
                <a:cs typeface="Times New Roman" panose="02020603050405020304" pitchFamily="18" charset="0"/>
              </a:rPr>
              <a:t>, S </a:t>
            </a:r>
            <a:r>
              <a:rPr lang="en-US" sz="2400" dirty="0" err="1">
                <a:solidFill>
                  <a:schemeClr val="bg1"/>
                </a:solidFill>
                <a:latin typeface="Calibri" panose="020F0502020204030204" pitchFamily="34" charset="0"/>
                <a:ea typeface="Calibri" panose="020F0502020204030204" pitchFamily="34" charset="0"/>
                <a:cs typeface="Times New Roman" panose="02020603050405020304" pitchFamily="18" charset="0"/>
              </a:rPr>
              <a:t>Knippel</a:t>
            </a:r>
            <a:r>
              <a:rPr lang="en-US" sz="2400" dirty="0">
                <a:solidFill>
                  <a:schemeClr val="bg1"/>
                </a:solidFill>
                <a:latin typeface="Calibri" panose="020F0502020204030204" pitchFamily="34" charset="0"/>
                <a:ea typeface="Calibri" panose="020F0502020204030204" pitchFamily="34" charset="0"/>
                <a:cs typeface="Times New Roman" panose="02020603050405020304" pitchFamily="18" charset="0"/>
              </a:rPr>
              <a:t>, D Fournier, T </a:t>
            </a:r>
            <a:r>
              <a:rPr lang="en-US" sz="2400" dirty="0" err="1">
                <a:solidFill>
                  <a:schemeClr val="bg1"/>
                </a:solidFill>
                <a:latin typeface="Calibri" panose="020F0502020204030204" pitchFamily="34" charset="0"/>
                <a:ea typeface="Calibri" panose="020F0502020204030204" pitchFamily="34" charset="0"/>
                <a:cs typeface="Times New Roman" panose="02020603050405020304" pitchFamily="18" charset="0"/>
              </a:rPr>
              <a:t>Plair</a:t>
            </a:r>
            <a:r>
              <a:rPr lang="en-US" sz="2400" dirty="0">
                <a:solidFill>
                  <a:schemeClr val="bg1"/>
                </a:solidFill>
                <a:latin typeface="Calibri" panose="020F0502020204030204" pitchFamily="34" charset="0"/>
                <a:ea typeface="Calibri" panose="020F0502020204030204" pitchFamily="34" charset="0"/>
                <a:cs typeface="Times New Roman" panose="02020603050405020304" pitchFamily="18" charset="0"/>
              </a:rPr>
              <a:t>, A Peek, L </a:t>
            </a:r>
            <a:r>
              <a:rPr lang="en-US" sz="2400" dirty="0" err="1">
                <a:solidFill>
                  <a:schemeClr val="bg1"/>
                </a:solidFill>
                <a:latin typeface="Calibri" panose="020F0502020204030204" pitchFamily="34" charset="0"/>
                <a:ea typeface="Calibri" panose="020F0502020204030204" pitchFamily="34" charset="0"/>
                <a:cs typeface="Times New Roman" panose="02020603050405020304" pitchFamily="18" charset="0"/>
              </a:rPr>
              <a:t>Wiliams</a:t>
            </a:r>
            <a:r>
              <a:rPr lang="en-US" sz="2400">
                <a:solidFill>
                  <a:schemeClr val="bg1"/>
                </a:solidFill>
                <a:latin typeface="Calibri" panose="020F0502020204030204" pitchFamily="34" charset="0"/>
                <a:ea typeface="Calibri" panose="020F0502020204030204" pitchFamily="34" charset="0"/>
                <a:cs typeface="Times New Roman" panose="02020603050405020304" pitchFamily="18" charset="0"/>
              </a:rPr>
              <a:t>, MA </a:t>
            </a:r>
            <a:r>
              <a:rPr lang="en-US" sz="2400" dirty="0">
                <a:solidFill>
                  <a:schemeClr val="bg1"/>
                </a:solidFill>
                <a:latin typeface="Calibri" panose="020F0502020204030204" pitchFamily="34" charset="0"/>
                <a:ea typeface="Calibri" panose="020F0502020204030204" pitchFamily="34" charset="0"/>
                <a:cs typeface="Times New Roman" panose="02020603050405020304" pitchFamily="18" charset="0"/>
              </a:rPr>
              <a:t>Rodriguez</a:t>
            </a:r>
            <a:endParaRPr lang="en-US" sz="2400" dirty="0">
              <a:solidFill>
                <a:schemeClr val="bg1"/>
              </a:solidFill>
            </a:endParaRPr>
          </a:p>
        </p:txBody>
      </p:sp>
      <p:sp>
        <p:nvSpPr>
          <p:cNvPr id="3" name="TextBox 2">
            <a:extLst>
              <a:ext uri="{FF2B5EF4-FFF2-40B4-BE49-F238E27FC236}">
                <a16:creationId xmlns:a16="http://schemas.microsoft.com/office/drawing/2014/main" id="{48DEC3DA-1C54-4FCA-8123-728A6D0DC052}"/>
              </a:ext>
            </a:extLst>
          </p:cNvPr>
          <p:cNvSpPr txBox="1"/>
          <p:nvPr/>
        </p:nvSpPr>
        <p:spPr>
          <a:xfrm>
            <a:off x="11230527" y="2970043"/>
            <a:ext cx="11201400" cy="16712267"/>
          </a:xfrm>
          <a:prstGeom prst="rect">
            <a:avLst/>
          </a:prstGeom>
          <a:solidFill>
            <a:schemeClr val="accent1">
              <a:lumMod val="50000"/>
            </a:schemeClr>
          </a:solidFill>
        </p:spPr>
        <p:txBody>
          <a:bodyPr wrap="square" rtlCol="0">
            <a:spAutoFit/>
          </a:bodyPr>
          <a:lstStyle/>
          <a:p>
            <a:pPr algn="ctr"/>
            <a:endParaRPr lang="en-US" sz="8800" dirty="0">
              <a:solidFill>
                <a:schemeClr val="bg1"/>
              </a:solidFill>
              <a:latin typeface="Calibri" panose="020F0502020204030204" pitchFamily="34" charset="0"/>
              <a:ea typeface="Calibri" panose="020F0502020204030204" pitchFamily="34" charset="0"/>
              <a:cs typeface="Times New Roman" panose="02020603050405020304" pitchFamily="18" charset="0"/>
            </a:endParaRPr>
          </a:p>
          <a:p>
            <a:pPr algn="ctr"/>
            <a:r>
              <a:rPr lang="en-US" sz="8800" dirty="0">
                <a:solidFill>
                  <a:schemeClr val="bg1"/>
                </a:solidFill>
                <a:latin typeface="Calibri" panose="020F0502020204030204" pitchFamily="34" charset="0"/>
                <a:ea typeface="Calibri" panose="020F0502020204030204" pitchFamily="34" charset="0"/>
                <a:cs typeface="Times New Roman" panose="02020603050405020304" pitchFamily="18" charset="0"/>
              </a:rPr>
              <a:t>Patient education and real time support is needed to facilitate patients’ completion of PRO surveys through electronic medical records portal.</a:t>
            </a:r>
          </a:p>
          <a:p>
            <a:pPr algn="ctr"/>
            <a:endParaRPr lang="en-US" sz="8800" dirty="0">
              <a:solidFill>
                <a:schemeClr val="bg1"/>
              </a:solidFill>
              <a:latin typeface="Calibri" panose="020F0502020204030204" pitchFamily="34" charset="0"/>
              <a:cs typeface="Times New Roman" panose="02020603050405020304" pitchFamily="18" charset="0"/>
            </a:endParaRPr>
          </a:p>
          <a:p>
            <a:pPr algn="r"/>
            <a:endParaRPr lang="en-US" sz="3600" dirty="0">
              <a:solidFill>
                <a:schemeClr val="bg1"/>
              </a:solidFill>
            </a:endParaRPr>
          </a:p>
          <a:p>
            <a:pPr algn="r"/>
            <a:endParaRPr lang="en-US" sz="3600" dirty="0">
              <a:solidFill>
                <a:schemeClr val="bg1"/>
              </a:solidFill>
            </a:endParaRPr>
          </a:p>
          <a:p>
            <a:pPr algn="r"/>
            <a:endParaRPr lang="en-US" sz="3600" dirty="0">
              <a:solidFill>
                <a:schemeClr val="bg1"/>
              </a:solidFill>
            </a:endParaRPr>
          </a:p>
          <a:p>
            <a:pPr algn="r"/>
            <a:endParaRPr lang="en-US" sz="3600" dirty="0">
              <a:solidFill>
                <a:schemeClr val="bg1"/>
              </a:solidFill>
            </a:endParaRPr>
          </a:p>
          <a:p>
            <a:pPr algn="r"/>
            <a:endParaRPr lang="en-US" sz="3600" dirty="0">
              <a:solidFill>
                <a:schemeClr val="bg1"/>
              </a:solidFill>
            </a:endParaRPr>
          </a:p>
          <a:p>
            <a:pPr algn="r"/>
            <a:r>
              <a:rPr lang="en-US" sz="3600" dirty="0">
                <a:solidFill>
                  <a:schemeClr val="bg1"/>
                </a:solidFill>
              </a:rPr>
              <a:t>Contact: Katherine Gilmore, MPH (kmramsey@mdanderson.org)</a:t>
            </a:r>
          </a:p>
          <a:p>
            <a:endParaRPr lang="en-US" sz="3600" dirty="0">
              <a:solidFill>
                <a:schemeClr val="bg1"/>
              </a:solidFill>
            </a:endParaRPr>
          </a:p>
        </p:txBody>
      </p:sp>
      <p:sp>
        <p:nvSpPr>
          <p:cNvPr id="4" name="TextBox 3">
            <a:extLst>
              <a:ext uri="{FF2B5EF4-FFF2-40B4-BE49-F238E27FC236}">
                <a16:creationId xmlns:a16="http://schemas.microsoft.com/office/drawing/2014/main" id="{217E0184-1599-4CA6-A246-A096FD37DD48}"/>
              </a:ext>
            </a:extLst>
          </p:cNvPr>
          <p:cNvSpPr txBox="1"/>
          <p:nvPr/>
        </p:nvSpPr>
        <p:spPr>
          <a:xfrm>
            <a:off x="71050" y="2391142"/>
            <a:ext cx="10869534" cy="8217634"/>
          </a:xfrm>
          <a:prstGeom prst="rect">
            <a:avLst/>
          </a:prstGeom>
          <a:noFill/>
        </p:spPr>
        <p:txBody>
          <a:bodyPr wrap="square" rtlCol="0">
            <a:spAutoFit/>
          </a:bodyPr>
          <a:lstStyle/>
          <a:p>
            <a:r>
              <a:rPr lang="en-US" sz="4000" u="sng" dirty="0"/>
              <a:t>Background: </a:t>
            </a:r>
          </a:p>
          <a:p>
            <a:pPr marL="457200" indent="-457200">
              <a:buFont typeface="Arial" panose="020B0604020202020204" pitchFamily="34" charset="0"/>
              <a:buChar char="•"/>
            </a:pPr>
            <a:r>
              <a:rPr lang="en-US" sz="4000" dirty="0">
                <a:latin typeface="Calibri" panose="020F0502020204030204" pitchFamily="34" charset="0"/>
                <a:ea typeface="Calibri" panose="020F0502020204030204" pitchFamily="34" charset="0"/>
                <a:cs typeface="Times New Roman" panose="02020603050405020304" pitchFamily="18" charset="0"/>
              </a:rPr>
              <a:t>Patient reported outcomes (PRO) can be valuable clinical tools to embed the voice of patients into the clinical experience.  </a:t>
            </a:r>
          </a:p>
          <a:p>
            <a:pPr marL="457200" indent="-457200">
              <a:buFont typeface="Arial" panose="020B0604020202020204" pitchFamily="34" charset="0"/>
              <a:buChar char="•"/>
            </a:pPr>
            <a:r>
              <a:rPr lang="en-US" sz="4000" dirty="0">
                <a:latin typeface="Calibri" panose="020F0502020204030204" pitchFamily="34" charset="0"/>
                <a:ea typeface="Calibri" panose="020F0502020204030204" pitchFamily="34" charset="0"/>
                <a:cs typeface="Times New Roman" panose="02020603050405020304" pitchFamily="18" charset="0"/>
              </a:rPr>
              <a:t>The use of PROs in the</a:t>
            </a:r>
            <a:r>
              <a:rPr lang="en-US" sz="4000" strike="sngStrike" dirty="0">
                <a:latin typeface="Calibri" panose="020F0502020204030204" pitchFamily="34" charset="0"/>
                <a:ea typeface="Calibri" panose="020F0502020204030204" pitchFamily="34" charset="0"/>
                <a:cs typeface="Times New Roman" panose="02020603050405020304" pitchFamily="18" charset="0"/>
              </a:rPr>
              <a:t> </a:t>
            </a:r>
            <a:r>
              <a:rPr lang="en-US" sz="4000" dirty="0">
                <a:latin typeface="Calibri" panose="020F0502020204030204" pitchFamily="34" charset="0"/>
                <a:ea typeface="Calibri" panose="020F0502020204030204" pitchFamily="34" charset="0"/>
                <a:cs typeface="Times New Roman" panose="02020603050405020304" pitchFamily="18" charset="0"/>
              </a:rPr>
              <a:t>context of cancer survivorship is relatively under-explored. </a:t>
            </a:r>
            <a:endParaRPr lang="en-US" sz="3200" dirty="0"/>
          </a:p>
          <a:p>
            <a:pPr marL="457200" indent="-457200">
              <a:buFont typeface="Arial" panose="020B0604020202020204" pitchFamily="34" charset="0"/>
              <a:buChar char="•"/>
            </a:pPr>
            <a:endParaRPr lang="en-US" sz="3200" dirty="0"/>
          </a:p>
          <a:p>
            <a:pPr marL="457200" indent="-457200">
              <a:buFont typeface="Arial" panose="020B0604020202020204" pitchFamily="34" charset="0"/>
              <a:buChar char="•"/>
            </a:pPr>
            <a:endParaRPr lang="en-US" sz="3200" dirty="0"/>
          </a:p>
          <a:p>
            <a:pPr marL="457200" indent="-457200">
              <a:buFont typeface="Arial" panose="020B0604020202020204" pitchFamily="34" charset="0"/>
              <a:buChar char="•"/>
            </a:pPr>
            <a:endParaRPr lang="en-US" sz="3200" dirty="0"/>
          </a:p>
          <a:p>
            <a:pPr marL="457200" indent="-457200">
              <a:buFont typeface="Arial" panose="020B0604020202020204" pitchFamily="34" charset="0"/>
              <a:buChar char="•"/>
            </a:pPr>
            <a:endParaRPr lang="en-US" sz="3200" dirty="0"/>
          </a:p>
          <a:p>
            <a:pPr marL="457200" indent="-457200">
              <a:buFont typeface="Arial" panose="020B0604020202020204" pitchFamily="34" charset="0"/>
              <a:buChar char="•"/>
            </a:pPr>
            <a:endParaRPr lang="en-US" sz="3200" dirty="0"/>
          </a:p>
          <a:p>
            <a:pPr marL="457200" indent="-457200">
              <a:buFont typeface="Arial" panose="020B0604020202020204" pitchFamily="34" charset="0"/>
              <a:buChar char="•"/>
            </a:pPr>
            <a:endParaRPr lang="en-US" sz="3200" dirty="0"/>
          </a:p>
          <a:p>
            <a:pPr marL="457200" indent="-457200">
              <a:buFont typeface="Arial" panose="020B0604020202020204" pitchFamily="34" charset="0"/>
              <a:buChar char="•"/>
            </a:pPr>
            <a:endParaRPr lang="en-US" sz="3200" dirty="0"/>
          </a:p>
          <a:p>
            <a:pPr marL="457200" indent="-457200">
              <a:buFont typeface="Arial" panose="020B0604020202020204" pitchFamily="34" charset="0"/>
              <a:buChar char="•"/>
            </a:pPr>
            <a:endParaRPr lang="en-US" sz="3200" dirty="0"/>
          </a:p>
          <a:p>
            <a:pPr marL="457200" indent="-457200">
              <a:buFont typeface="Arial" panose="020B0604020202020204" pitchFamily="34" charset="0"/>
              <a:buChar char="•"/>
            </a:pPr>
            <a:endParaRPr lang="en-US" sz="3200" dirty="0"/>
          </a:p>
        </p:txBody>
      </p:sp>
      <p:sp>
        <p:nvSpPr>
          <p:cNvPr id="5" name="TextBox 4">
            <a:extLst>
              <a:ext uri="{FF2B5EF4-FFF2-40B4-BE49-F238E27FC236}">
                <a16:creationId xmlns:a16="http://schemas.microsoft.com/office/drawing/2014/main" id="{1719C1F6-3D38-4E5E-A734-7BC16958D47A}"/>
              </a:ext>
            </a:extLst>
          </p:cNvPr>
          <p:cNvSpPr txBox="1"/>
          <p:nvPr/>
        </p:nvSpPr>
        <p:spPr>
          <a:xfrm>
            <a:off x="127062" y="6300166"/>
            <a:ext cx="11332029" cy="6247864"/>
          </a:xfrm>
          <a:prstGeom prst="rect">
            <a:avLst/>
          </a:prstGeom>
          <a:noFill/>
        </p:spPr>
        <p:txBody>
          <a:bodyPr wrap="square" rtlCol="0">
            <a:spAutoFit/>
          </a:bodyPr>
          <a:lstStyle/>
          <a:p>
            <a:r>
              <a:rPr lang="en-US" sz="4000" u="sng" dirty="0"/>
              <a:t>Methods: </a:t>
            </a:r>
          </a:p>
          <a:p>
            <a:pPr marL="571500" indent="-571500">
              <a:buFont typeface="Arial" panose="020B0604020202020204" pitchFamily="34" charset="0"/>
              <a:buChar char="•"/>
            </a:pPr>
            <a:r>
              <a:rPr lang="en-US" sz="4000" dirty="0">
                <a:latin typeface="Calibri" panose="020F0502020204030204" pitchFamily="34" charset="0"/>
                <a:ea typeface="Calibri" panose="020F0502020204030204" pitchFamily="34" charset="0"/>
                <a:cs typeface="Times New Roman" panose="02020603050405020304" pitchFamily="18" charset="0"/>
              </a:rPr>
              <a:t>Disease-specific modules of the MD Anderson Symptom Inventory (MDASI) PRO were integrated into the electronic health record (EHR), and distributed 3-7 days prior to survivorship clinic visits through the patients’ EHR portal.  </a:t>
            </a:r>
          </a:p>
          <a:p>
            <a:pPr marL="571500" indent="-571500">
              <a:buFont typeface="Arial" panose="020B0604020202020204" pitchFamily="34" charset="0"/>
              <a:buChar char="•"/>
            </a:pPr>
            <a:r>
              <a:rPr lang="en-US" sz="4000" dirty="0">
                <a:latin typeface="Calibri" panose="020F0502020204030204" pitchFamily="34" charset="0"/>
                <a:ea typeface="Calibri" panose="020F0502020204030204" pitchFamily="34" charset="0"/>
                <a:cs typeface="Times New Roman" panose="02020603050405020304" pitchFamily="18" charset="0"/>
              </a:rPr>
              <a:t>Patients with virtual visits were called 24 hours prior, instructed how to video link, and how to complete the MDASI PRO. </a:t>
            </a:r>
            <a:endParaRPr lang="en-US" sz="4000" dirty="0"/>
          </a:p>
          <a:p>
            <a:pPr marL="571500" indent="-571500">
              <a:buFont typeface="Arial" panose="020B0604020202020204" pitchFamily="34" charset="0"/>
              <a:buChar char="•"/>
            </a:pPr>
            <a:endParaRPr lang="en-US" sz="4000" dirty="0"/>
          </a:p>
        </p:txBody>
      </p:sp>
      <p:sp>
        <p:nvSpPr>
          <p:cNvPr id="6" name="TextBox 5">
            <a:extLst>
              <a:ext uri="{FF2B5EF4-FFF2-40B4-BE49-F238E27FC236}">
                <a16:creationId xmlns:a16="http://schemas.microsoft.com/office/drawing/2014/main" id="{89A34632-24C8-466A-83D9-E07601553C0D}"/>
              </a:ext>
            </a:extLst>
          </p:cNvPr>
          <p:cNvSpPr txBox="1"/>
          <p:nvPr/>
        </p:nvSpPr>
        <p:spPr>
          <a:xfrm>
            <a:off x="22792919" y="2554545"/>
            <a:ext cx="10125481" cy="5016758"/>
          </a:xfrm>
          <a:prstGeom prst="rect">
            <a:avLst/>
          </a:prstGeom>
          <a:noFill/>
        </p:spPr>
        <p:txBody>
          <a:bodyPr wrap="square" rtlCol="0">
            <a:spAutoFit/>
          </a:bodyPr>
          <a:lstStyle/>
          <a:p>
            <a:r>
              <a:rPr lang="en-US" sz="4000" u="sng" dirty="0"/>
              <a:t>Results:</a:t>
            </a:r>
            <a:endParaRPr lang="en-US" sz="4000" dirty="0"/>
          </a:p>
          <a:p>
            <a:pPr marL="571500" indent="-571500">
              <a:buFont typeface="Arial" panose="020B0604020202020204" pitchFamily="34" charset="0"/>
              <a:buChar char="•"/>
            </a:pPr>
            <a:endParaRPr lang="en-US" sz="4000" dirty="0"/>
          </a:p>
          <a:p>
            <a:pPr marL="571500" indent="-571500">
              <a:buFont typeface="Arial" panose="020B0604020202020204" pitchFamily="34" charset="0"/>
              <a:buChar char="•"/>
            </a:pPr>
            <a:endParaRPr lang="en-US" sz="4000" dirty="0"/>
          </a:p>
          <a:p>
            <a:pPr marL="571500" indent="-571500">
              <a:buFont typeface="Arial" panose="020B0604020202020204" pitchFamily="34" charset="0"/>
              <a:buChar char="•"/>
            </a:pPr>
            <a:endParaRPr lang="en-US" sz="4000" dirty="0"/>
          </a:p>
          <a:p>
            <a:pPr marL="571500" indent="-571500">
              <a:buFont typeface="Arial" panose="020B0604020202020204" pitchFamily="34" charset="0"/>
              <a:buChar char="•"/>
            </a:pPr>
            <a:endParaRPr lang="en-US" sz="4000" dirty="0"/>
          </a:p>
          <a:p>
            <a:pPr marL="571500" indent="-571500">
              <a:buFont typeface="Arial" panose="020B0604020202020204" pitchFamily="34" charset="0"/>
              <a:buChar char="•"/>
            </a:pPr>
            <a:endParaRPr lang="en-US" sz="4000" dirty="0"/>
          </a:p>
          <a:p>
            <a:pPr marL="571500" indent="-571500">
              <a:buFont typeface="Arial" panose="020B0604020202020204" pitchFamily="34" charset="0"/>
              <a:buChar char="•"/>
            </a:pPr>
            <a:endParaRPr lang="en-US" sz="4000" dirty="0"/>
          </a:p>
          <a:p>
            <a:pPr marL="571500" indent="-571500">
              <a:buFont typeface="Arial" panose="020B0604020202020204" pitchFamily="34" charset="0"/>
              <a:buChar char="•"/>
            </a:pPr>
            <a:endParaRPr lang="en-US" sz="4000" dirty="0"/>
          </a:p>
        </p:txBody>
      </p:sp>
      <p:sp>
        <p:nvSpPr>
          <p:cNvPr id="7" name="TextBox 6">
            <a:extLst>
              <a:ext uri="{FF2B5EF4-FFF2-40B4-BE49-F238E27FC236}">
                <a16:creationId xmlns:a16="http://schemas.microsoft.com/office/drawing/2014/main" id="{21A0672C-393D-4C8C-BD57-83F777616BF2}"/>
              </a:ext>
            </a:extLst>
          </p:cNvPr>
          <p:cNvSpPr txBox="1"/>
          <p:nvPr/>
        </p:nvSpPr>
        <p:spPr>
          <a:xfrm>
            <a:off x="22792919" y="14557831"/>
            <a:ext cx="10254342" cy="7478970"/>
          </a:xfrm>
          <a:prstGeom prst="rect">
            <a:avLst/>
          </a:prstGeom>
          <a:noFill/>
        </p:spPr>
        <p:txBody>
          <a:bodyPr wrap="square" rtlCol="0">
            <a:spAutoFit/>
          </a:bodyPr>
          <a:lstStyle/>
          <a:p>
            <a:r>
              <a:rPr lang="en-US" sz="4000" u="sng" dirty="0"/>
              <a:t>Future Directions for Research: </a:t>
            </a:r>
          </a:p>
          <a:p>
            <a:pPr marL="571500" indent="-571500">
              <a:buFont typeface="Arial" panose="020B0604020202020204" pitchFamily="34" charset="0"/>
              <a:buChar char="•"/>
            </a:pPr>
            <a:r>
              <a:rPr lang="en-US" sz="4000" dirty="0"/>
              <a:t>Current work is ongoing to improve the in person response rate, include reminders at appointment check in and enhanced patient education documents.</a:t>
            </a:r>
          </a:p>
          <a:p>
            <a:pPr marL="571500" indent="-571500">
              <a:buFont typeface="Arial" panose="020B0604020202020204" pitchFamily="34" charset="0"/>
              <a:buChar char="•"/>
            </a:pPr>
            <a:r>
              <a:rPr lang="en-US" sz="4000" dirty="0"/>
              <a:t>Developing standard work flows for addressing high alert responses across clinics</a:t>
            </a:r>
          </a:p>
          <a:p>
            <a:endParaRPr lang="en-US" sz="4000" dirty="0"/>
          </a:p>
          <a:p>
            <a:endParaRPr lang="en-US" sz="4000" dirty="0"/>
          </a:p>
          <a:p>
            <a:endParaRPr lang="en-US" sz="4000" dirty="0"/>
          </a:p>
          <a:p>
            <a:endParaRPr lang="en-US" sz="4000" dirty="0"/>
          </a:p>
          <a:p>
            <a:endParaRPr lang="en-US" sz="4000" dirty="0"/>
          </a:p>
        </p:txBody>
      </p:sp>
      <p:sp>
        <p:nvSpPr>
          <p:cNvPr id="10" name="Rectangle 9">
            <a:extLst>
              <a:ext uri="{FF2B5EF4-FFF2-40B4-BE49-F238E27FC236}">
                <a16:creationId xmlns:a16="http://schemas.microsoft.com/office/drawing/2014/main" id="{904194DE-B126-4454-91E2-A15CE9835D44}"/>
              </a:ext>
            </a:extLst>
          </p:cNvPr>
          <p:cNvSpPr/>
          <p:nvPr/>
        </p:nvSpPr>
        <p:spPr>
          <a:xfrm>
            <a:off x="22909426" y="8332986"/>
            <a:ext cx="9871726" cy="5632311"/>
          </a:xfrm>
          <a:prstGeom prst="rect">
            <a:avLst/>
          </a:prstGeom>
        </p:spPr>
        <p:txBody>
          <a:bodyPr wrap="square">
            <a:spAutoFit/>
          </a:bodyPr>
          <a:lstStyle/>
          <a:p>
            <a:pPr marL="571500" indent="-571500">
              <a:buFont typeface="Arial" panose="020B0604020202020204" pitchFamily="34" charset="0"/>
              <a:buChar char="•"/>
            </a:pPr>
            <a:r>
              <a:rPr lang="en-US" sz="4000" dirty="0">
                <a:latin typeface="Calibri" panose="020F0502020204030204" pitchFamily="34" charset="0"/>
                <a:ea typeface="Calibri" panose="020F0502020204030204" pitchFamily="34" charset="0"/>
                <a:cs typeface="Times New Roman" panose="02020603050405020304" pitchFamily="18" charset="0"/>
              </a:rPr>
              <a:t>In one year, 2,196 PRO surveys were sent to patients with 1,268 submitting results (57.74%) (see Figure 1).  </a:t>
            </a:r>
          </a:p>
          <a:p>
            <a:pPr marL="571500" indent="-571500">
              <a:buFont typeface="Arial" panose="020B0604020202020204" pitchFamily="34" charset="0"/>
              <a:buChar char="•"/>
            </a:pPr>
            <a:r>
              <a:rPr lang="en-US" sz="4000" dirty="0">
                <a:latin typeface="Calibri" panose="020F0502020204030204" pitchFamily="34" charset="0"/>
                <a:ea typeface="Calibri" panose="020F0502020204030204" pitchFamily="34" charset="0"/>
                <a:cs typeface="Times New Roman" panose="02020603050405020304" pitchFamily="18" charset="0"/>
              </a:rPr>
              <a:t>Submission rates varied by clinics, with responses ranging from 28.57% - 73.59%. </a:t>
            </a:r>
          </a:p>
          <a:p>
            <a:pPr marL="571500" indent="-571500">
              <a:buFont typeface="Arial" panose="020B0604020202020204" pitchFamily="34" charset="0"/>
              <a:buChar char="•"/>
            </a:pPr>
            <a:r>
              <a:rPr lang="en-US" sz="4000" dirty="0">
                <a:latin typeface="Calibri" panose="020F0502020204030204" pitchFamily="34" charset="0"/>
                <a:ea typeface="Calibri" panose="020F0502020204030204" pitchFamily="34" charset="0"/>
                <a:cs typeface="Times New Roman" panose="02020603050405020304" pitchFamily="18" charset="0"/>
              </a:rPr>
              <a:t>Submission rates varied between in-person and virtual appointments (33% vs. 83%). </a:t>
            </a:r>
          </a:p>
          <a:p>
            <a:pPr marL="571500" indent="-571500">
              <a:buFont typeface="Arial" panose="020B0604020202020204" pitchFamily="34" charset="0"/>
              <a:buChar char="•"/>
            </a:pPr>
            <a:r>
              <a:rPr lang="en-US" sz="4000" dirty="0">
                <a:latin typeface="Calibri" panose="020F0502020204030204" pitchFamily="34" charset="0"/>
                <a:cs typeface="Times New Roman" panose="02020603050405020304" pitchFamily="18" charset="0"/>
              </a:rPr>
              <a:t>2.47% of patients reported high (&gt;=7) on at least one of four key symptoms</a:t>
            </a:r>
            <a:endParaRPr lang="en-US" sz="4000" dirty="0"/>
          </a:p>
        </p:txBody>
      </p:sp>
      <p:pic>
        <p:nvPicPr>
          <p:cNvPr id="12" name="Picture 11" descr="Text&#10;&#10;Description automatically generated">
            <a:extLst>
              <a:ext uri="{FF2B5EF4-FFF2-40B4-BE49-F238E27FC236}">
                <a16:creationId xmlns:a16="http://schemas.microsoft.com/office/drawing/2014/main" id="{F2E1C4AC-D189-4921-8240-52601358624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459091" y="15373439"/>
            <a:ext cx="5577379" cy="2974602"/>
          </a:xfrm>
          <a:prstGeom prst="rect">
            <a:avLst/>
          </a:prstGeom>
        </p:spPr>
      </p:pic>
      <p:sp>
        <p:nvSpPr>
          <p:cNvPr id="11" name="TextBox 10">
            <a:extLst>
              <a:ext uri="{FF2B5EF4-FFF2-40B4-BE49-F238E27FC236}">
                <a16:creationId xmlns:a16="http://schemas.microsoft.com/office/drawing/2014/main" id="{FA92F3AC-CE2A-48C9-8004-BF5070108421}"/>
              </a:ext>
            </a:extLst>
          </p:cNvPr>
          <p:cNvSpPr txBox="1"/>
          <p:nvPr/>
        </p:nvSpPr>
        <p:spPr>
          <a:xfrm>
            <a:off x="137247" y="11926341"/>
            <a:ext cx="10319737" cy="3447098"/>
          </a:xfrm>
          <a:prstGeom prst="rect">
            <a:avLst/>
          </a:prstGeom>
          <a:noFill/>
        </p:spPr>
        <p:txBody>
          <a:bodyPr wrap="square" rtlCol="0">
            <a:spAutoFit/>
          </a:bodyPr>
          <a:lstStyle/>
          <a:p>
            <a:pPr marL="571500" indent="-571500">
              <a:buFont typeface="Arial" panose="020B0604020202020204" pitchFamily="34" charset="0"/>
              <a:buChar char="•"/>
            </a:pPr>
            <a:r>
              <a:rPr lang="en-US" sz="4000" dirty="0">
                <a:ea typeface="Calibri" panose="020F0502020204030204" pitchFamily="34" charset="0"/>
                <a:cs typeface="Times New Roman" panose="02020603050405020304" pitchFamily="18" charset="0"/>
              </a:rPr>
              <a:t>Results reviewed during clinic visit.  </a:t>
            </a:r>
          </a:p>
          <a:p>
            <a:pPr marL="571500" indent="-571500">
              <a:buFont typeface="Arial" panose="020B0604020202020204" pitchFamily="34" charset="0"/>
              <a:buChar char="•"/>
            </a:pPr>
            <a:r>
              <a:rPr lang="en-US" sz="4000" dirty="0">
                <a:ea typeface="Calibri" panose="020F0502020204030204" pitchFamily="34" charset="0"/>
                <a:cs typeface="Times New Roman" panose="02020603050405020304" pitchFamily="18" charset="0"/>
              </a:rPr>
              <a:t>High symptom alerts (&gt;=7) for four key symptoms (pain, distress, shortness of breath, sadness) were established and triggered an automatic message to care teams for review.</a:t>
            </a:r>
            <a:endParaRPr lang="en-US" sz="4000" dirty="0"/>
          </a:p>
          <a:p>
            <a:endParaRPr lang="en-US" dirty="0"/>
          </a:p>
        </p:txBody>
      </p:sp>
      <p:sp>
        <p:nvSpPr>
          <p:cNvPr id="14" name="TextBox 13">
            <a:extLst>
              <a:ext uri="{FF2B5EF4-FFF2-40B4-BE49-F238E27FC236}">
                <a16:creationId xmlns:a16="http://schemas.microsoft.com/office/drawing/2014/main" id="{102D86F7-77BB-4466-BDB9-E33E4E63EC30}"/>
              </a:ext>
            </a:extLst>
          </p:cNvPr>
          <p:cNvSpPr txBox="1"/>
          <p:nvPr/>
        </p:nvSpPr>
        <p:spPr>
          <a:xfrm>
            <a:off x="127062" y="16170975"/>
            <a:ext cx="10615779" cy="2862322"/>
          </a:xfrm>
          <a:prstGeom prst="rect">
            <a:avLst/>
          </a:prstGeom>
          <a:noFill/>
        </p:spPr>
        <p:txBody>
          <a:bodyPr wrap="square" rtlCol="0">
            <a:spAutoFit/>
          </a:bodyPr>
          <a:lstStyle/>
          <a:p>
            <a:r>
              <a:rPr lang="en-US" dirty="0"/>
              <a:t>References: </a:t>
            </a:r>
          </a:p>
          <a:p>
            <a:endParaRPr lang="en-US" dirty="0"/>
          </a:p>
          <a:p>
            <a:r>
              <a:rPr lang="en-US" dirty="0" err="1"/>
              <a:t>Cleeland</a:t>
            </a:r>
            <a:r>
              <a:rPr lang="en-US" dirty="0"/>
              <a:t> CS, Mendoza TR, Wang XS, et al. Assessing symptom distress in cancer: The M. D. Anderson Symptom Inventory. Cancer 89:1634-1646, 2000</a:t>
            </a:r>
          </a:p>
          <a:p>
            <a:endParaRPr lang="en-US" dirty="0"/>
          </a:p>
          <a:p>
            <a:r>
              <a:rPr lang="en-US" dirty="0"/>
              <a:t>https://www.qualityforum.org/.../Patient-</a:t>
            </a:r>
            <a:r>
              <a:rPr lang="en-US" dirty="0" err="1"/>
              <a:t>Reported_Outcomes</a:t>
            </a:r>
            <a:r>
              <a:rPr lang="en-US" dirty="0"/>
              <a:t>/Patient-</a:t>
            </a:r>
            <a:r>
              <a:rPr lang="en-US" dirty="0" err="1"/>
              <a:t>Reported_Outcome</a:t>
            </a:r>
            <a:endParaRPr lang="en-US" dirty="0"/>
          </a:p>
          <a:p>
            <a:endParaRPr lang="en-US" dirty="0"/>
          </a:p>
          <a:p>
            <a:r>
              <a:rPr lang="en-US" dirty="0"/>
              <a:t>Acknowledgements:  This work was guided by the Cancer Survivorship Patient Reported Outcomes Working Group at MD Anderson Cancer, which was led by Loretta Williams, PhD and Guadalupe Palos, DrPH. The authors are grateful for their insight and guidance in the implementation of PROs into our clinical practice. </a:t>
            </a:r>
          </a:p>
        </p:txBody>
      </p:sp>
      <p:pic>
        <p:nvPicPr>
          <p:cNvPr id="17" name="Audio 16">
            <a:hlinkClick r:id="" action="ppaction://media"/>
            <a:extLst>
              <a:ext uri="{FF2B5EF4-FFF2-40B4-BE49-F238E27FC236}">
                <a16:creationId xmlns:a16="http://schemas.microsoft.com/office/drawing/2014/main" id="{A2C3E091-8F65-4D46-835B-3A787E824BE1}"/>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32156400" y="18440400"/>
            <a:ext cx="609600" cy="609600"/>
          </a:xfrm>
          <a:prstGeom prst="rect">
            <a:avLst/>
          </a:prstGeom>
        </p:spPr>
      </p:pic>
      <p:graphicFrame>
        <p:nvGraphicFramePr>
          <p:cNvPr id="18" name="Chart 17">
            <a:extLst>
              <a:ext uri="{FF2B5EF4-FFF2-40B4-BE49-F238E27FC236}">
                <a16:creationId xmlns:a16="http://schemas.microsoft.com/office/drawing/2014/main" id="{F11DBA4B-A84C-40D0-A772-BA842155DC3F}"/>
              </a:ext>
            </a:extLst>
          </p:cNvPr>
          <p:cNvGraphicFramePr>
            <a:graphicFrameLocks/>
          </p:cNvGraphicFramePr>
          <p:nvPr>
            <p:extLst>
              <p:ext uri="{D42A27DB-BD31-4B8C-83A1-F6EECF244321}">
                <p14:modId xmlns:p14="http://schemas.microsoft.com/office/powerpoint/2010/main" val="3893321765"/>
              </p:ext>
            </p:extLst>
          </p:nvPr>
        </p:nvGraphicFramePr>
        <p:xfrm>
          <a:off x="22909426" y="3526971"/>
          <a:ext cx="9246974" cy="4636866"/>
        </p:xfrm>
        <a:graphic>
          <a:graphicData uri="http://schemas.openxmlformats.org/drawingml/2006/chart">
            <c:chart xmlns:c="http://schemas.openxmlformats.org/drawingml/2006/chart" xmlns:r="http://schemas.openxmlformats.org/officeDocument/2006/relationships" r:id="rId7"/>
          </a:graphicData>
        </a:graphic>
      </p:graphicFrame>
    </p:spTree>
    <p:extLst>
      <p:ext uri="{BB962C8B-B14F-4D97-AF65-F5344CB8AC3E}">
        <p14:creationId xmlns:p14="http://schemas.microsoft.com/office/powerpoint/2010/main" val="1912921166"/>
      </p:ext>
    </p:extLst>
  </p:cSld>
  <p:clrMapOvr>
    <a:masterClrMapping/>
  </p:clrMapOvr>
  <mc:AlternateContent xmlns:mc="http://schemas.openxmlformats.org/markup-compatibility/2006" xmlns:p14="http://schemas.microsoft.com/office/powerpoint/2010/main">
    <mc:Choice Requires="p14">
      <p:transition spd="slow" p14:dur="2000" advTm="188267"/>
    </mc:Choice>
    <mc:Fallback xmlns="">
      <p:transition spd="slow" advTm="18826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7"/>
                </p:tgtEl>
              </p:cMediaNode>
            </p:audio>
          </p:childTnLst>
        </p:cTn>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Flow_SignoffStatus xmlns="7c3013fe-70f9-4ff4-8610-8d1cdb634c0d"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1C24C4ACFCE9A48B8FB24D317AF858B" ma:contentTypeVersion="14" ma:contentTypeDescription="Create a new document." ma:contentTypeScope="" ma:versionID="68c0127e6e57a44049a397b87912b0b9">
  <xsd:schema xmlns:xsd="http://www.w3.org/2001/XMLSchema" xmlns:xs="http://www.w3.org/2001/XMLSchema" xmlns:p="http://schemas.microsoft.com/office/2006/metadata/properties" xmlns:ns2="7c3013fe-70f9-4ff4-8610-8d1cdb634c0d" xmlns:ns3="c358cfc3-f71e-41a5-9d77-25d9b3a30863" targetNamespace="http://schemas.microsoft.com/office/2006/metadata/properties" ma:root="true" ma:fieldsID="c1d59cc68b7d24a7e0c1034c94f3ed8a" ns2:_="" ns3:_="">
    <xsd:import namespace="7c3013fe-70f9-4ff4-8610-8d1cdb634c0d"/>
    <xsd:import namespace="c358cfc3-f71e-41a5-9d77-25d9b3a30863"/>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Location" minOccurs="0"/>
                <xsd:element ref="ns2:MediaServiceGenerationTime" minOccurs="0"/>
                <xsd:element ref="ns2:MediaServiceEventHashCode" minOccurs="0"/>
                <xsd:element ref="ns2:MediaServiceOCR" minOccurs="0"/>
                <xsd:element ref="ns3:SharedWithUsers" minOccurs="0"/>
                <xsd:element ref="ns3:SharedWithDetails" minOccurs="0"/>
                <xsd:element ref="ns2:_Flow_SignoffStatu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c3013fe-70f9-4ff4-8610-8d1cdb634c0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_Flow_SignoffStatus" ma:index="20" nillable="true" ma:displayName="Sign-off status" ma:internalName="Sign_x002d_off_x0020_status">
      <xsd:simpleType>
        <xsd:restriction base="dms:Text"/>
      </xsd:simpleType>
    </xsd:element>
    <xsd:element name="MediaLengthInSeconds" ma:index="21"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c358cfc3-f71e-41a5-9d77-25d9b3a30863"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FDF4B4D-E2FB-4D27-8E56-E0FB6F9C2260}">
  <ds:schemaRefs>
    <ds:schemaRef ds:uri="http://purl.org/dc/terms/"/>
    <ds:schemaRef ds:uri="http://purl.org/dc/elements/1.1/"/>
    <ds:schemaRef ds:uri="http://schemas.microsoft.com/office/2006/documentManagement/types"/>
    <ds:schemaRef ds:uri="http://schemas.microsoft.com/office/infopath/2007/PartnerControls"/>
    <ds:schemaRef ds:uri="http://schemas.openxmlformats.org/package/2006/metadata/core-properties"/>
    <ds:schemaRef ds:uri="c358cfc3-f71e-41a5-9d77-25d9b3a30863"/>
    <ds:schemaRef ds:uri="7c3013fe-70f9-4ff4-8610-8d1cdb634c0d"/>
    <ds:schemaRef ds:uri="http://schemas.microsoft.com/office/2006/metadata/properties"/>
    <ds:schemaRef ds:uri="http://www.w3.org/XML/1998/namespace"/>
    <ds:schemaRef ds:uri="http://purl.org/dc/dcmitype/"/>
  </ds:schemaRefs>
</ds:datastoreItem>
</file>

<file path=customXml/itemProps2.xml><?xml version="1.0" encoding="utf-8"?>
<ds:datastoreItem xmlns:ds="http://schemas.openxmlformats.org/officeDocument/2006/customXml" ds:itemID="{73F768C3-CF63-4D6F-84AE-9C79B3595AE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c3013fe-70f9-4ff4-8610-8d1cdb634c0d"/>
    <ds:schemaRef ds:uri="c358cfc3-f71e-41a5-9d77-25d9b3a3086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263943FB-B30E-4EA8-AC49-4555611B5CF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1143</TotalTime>
  <Words>469</Words>
  <Application>Microsoft Office PowerPoint</Application>
  <PresentationFormat>Custom</PresentationFormat>
  <Paragraphs>55</Paragraphs>
  <Slides>1</Slides>
  <Notes>1</Notes>
  <HiddenSlides>0</HiddenSlides>
  <MMClips>1</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Calibri</vt:lpstr>
      <vt:lpstr>Calibri Light</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Main finding goes here, translated into plain English. Emphasize the important words.</dc:title>
  <dc:creator>Lisa Greaves</dc:creator>
  <cp:lastModifiedBy>Gilmore,Katherine</cp:lastModifiedBy>
  <cp:revision>57</cp:revision>
  <dcterms:created xsi:type="dcterms:W3CDTF">2019-07-25T20:43:26Z</dcterms:created>
  <dcterms:modified xsi:type="dcterms:W3CDTF">2022-11-30T20:41:14Z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0x010100B1C24C4ACFCE9A48B8FB24D317AF858B</vt:lpwstr>
  </property>
</Properties>
</file>