
<file path=[Content_Types].xml><?xml version="1.0" encoding="utf-8"?>
<Types xmlns="http://schemas.openxmlformats.org/package/2006/content-types"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19229-C728-41A8-A848-5928B0AB4E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F57E7B-5673-4998-9CD6-D05B1FEA4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341552-5155-4031-8F6D-40E10D9C8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A0BDF-2126-4E98-85C3-D98A00FCB367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DBB1C2-6AF8-4F41-BC92-763BE7CB9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5D7BBB-9124-4F6A-B30E-A4F6FB4C9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C4568-9BBB-4EA5-B3D7-EA3520F0F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594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73FA5-08A5-42B9-898F-A5104ED58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2836E-D33D-41C6-AB2E-0368A523DB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D3B52C-2EFB-4A6C-994A-7D2549A74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A0BDF-2126-4E98-85C3-D98A00FCB367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CAF34-E304-4EC0-9033-E8C93026F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928B3F-A9E4-43F2-9606-717CF844C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C4568-9BBB-4EA5-B3D7-EA3520F0F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356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BA282A-133E-4CEC-BCE7-C2E076696F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1D6E3F-B1F4-4696-BA57-FB4D7D0CBC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8AE58-B430-4257-8444-DCA70AD42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A0BDF-2126-4E98-85C3-D98A00FCB367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2E9E2-AAB0-4648-BDEE-AA7337F82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ECD0CE-6FC2-4514-997F-2C5448CAB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C4568-9BBB-4EA5-B3D7-EA3520F0F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054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B58F7-E03D-4BE4-8143-A73FFDF49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29E3AA-2303-448F-990F-8C3B2B3D47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D84326-45C9-440E-9C61-5337A4613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A0BDF-2126-4E98-85C3-D98A00FCB367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A1311-4B25-4D1E-BA9F-D8F9297E4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F52F0-81D4-4831-BDE5-A1085533A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C4568-9BBB-4EA5-B3D7-EA3520F0F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376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98B8C-81F3-42B9-896E-5181E8A67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388C92-E878-49F6-9861-7990EC2063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4D9725-88AA-490F-B5CA-240D399A6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A0BDF-2126-4E98-85C3-D98A00FCB367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6124F-E5FD-4E39-8D85-B3CEB86C5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30AD0C-6BFC-4143-B759-630DCF7DD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C4568-9BBB-4EA5-B3D7-EA3520F0F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902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5CC4B-E1BE-4BD3-830B-B878765ED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49D7D-0764-4C02-B08C-0C3A7B5E1A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E73E8C-8114-4F98-8B2F-041778E13E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AAC34-EAE9-44DB-A2C1-D622A3655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A0BDF-2126-4E98-85C3-D98A00FCB367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EB7400-FDCD-40BF-8D96-12A4E9DA5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72E55-AB32-4DB7-B18B-2396FD822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C4568-9BBB-4EA5-B3D7-EA3520F0F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22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194AB-6762-422D-BB51-22EE68842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D6F1B4-F7E6-4C33-83A1-6D7021F63D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A9837D-C5D0-4A95-B945-648669CBF0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0669EB-D9B8-4CF4-B277-9BDB644E18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227DDA-3B28-42B1-A8AE-B1742E65B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6C5610-6D47-4367-99CC-BBFDC99B2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A0BDF-2126-4E98-85C3-D98A00FCB367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CE94BD-582F-4A9D-9858-81316E8B2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994C1F-3EB4-4860-9AD3-E8B68D88B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C4568-9BBB-4EA5-B3D7-EA3520F0F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356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32209-70C3-44E1-94C5-53EF36143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E31783-9188-49B7-BB1F-1C494E8BA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A0BDF-2126-4E98-85C3-D98A00FCB367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FB598A-1DC9-4EE0-8280-9CC47C765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346FDD-DDD4-4321-995F-B30774534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C4568-9BBB-4EA5-B3D7-EA3520F0F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864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F301F8-B341-4DEB-BECA-5F9A9DA51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A0BDF-2126-4E98-85C3-D98A00FCB367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78312C-81A8-4264-9D3D-E35531611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2E2A6D-7BDF-40AC-8BBE-AB67B4D89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C4568-9BBB-4EA5-B3D7-EA3520F0F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DF498-F3EE-40EE-B8FF-99AC100EE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B59EC9-2EC1-468C-8D64-38D96038A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BBAF51-9164-4181-9DC1-D9BCEB8845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832FB3-28EE-4122-BCF8-C5ED36A3E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A0BDF-2126-4E98-85C3-D98A00FCB367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39E9E-12B7-494B-B428-97D5929C0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C3473D-AF80-4A84-BD8E-BB6443060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C4568-9BBB-4EA5-B3D7-EA3520F0F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342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4747E-26D5-45D8-BA4F-1F77C2777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92D577-336D-4868-AB45-227D66680C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412552-86CE-499D-B392-5455B27FB2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44326-202B-4EF4-A280-052B35FBF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A0BDF-2126-4E98-85C3-D98A00FCB367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5FF28F-65AE-447F-B73E-2F157D48E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39D963-AD4A-4E05-B92A-7D3F30A17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C4568-9BBB-4EA5-B3D7-EA3520F0F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82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F07319-17EC-4C9C-83F1-092A7C073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0798EB-715D-4CF8-90E5-60CF6371DF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482AED-A26A-4A1F-9761-FEE0DCD03B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A0BDF-2126-4E98-85C3-D98A00FCB367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9A126-CA9A-40D0-9551-E8EECB2989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886881-EDBC-4615-8E94-3C9612D615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C4568-9BBB-4EA5-B3D7-EA3520F0F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73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3" name="Rectangle 1037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5" name="Rectangle 1039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2" name="Rectangle 104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Rectangle 104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3DC8406-0F4F-48DC-B17D-D79BC4E81B3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3865" y="457200"/>
            <a:ext cx="890427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8BF84C1C-F68B-4C9D-9F4D-11E8FE80972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927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9163"/>
    </mc:Choice>
    <mc:Fallback>
      <p:transition spd="slow" advTm="2091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Eguia,Staci E</dc:creator>
  <cp:lastModifiedBy>Eguia,Staci E</cp:lastModifiedBy>
  <cp:revision>5</cp:revision>
  <dcterms:created xsi:type="dcterms:W3CDTF">2022-12-13T15:22:13Z</dcterms:created>
  <dcterms:modified xsi:type="dcterms:W3CDTF">2022-12-13T20:52:02Z</dcterms:modified>
</cp:coreProperties>
</file>