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6"/>
  </p:notesMasterIdLst>
  <p:handoutMasterIdLst>
    <p:handoutMasterId r:id="rId7"/>
  </p:handoutMasterIdLst>
  <p:sldIdLst>
    <p:sldId id="273" r:id="rId5"/>
  </p:sldIdLst>
  <p:sldSz cx="29260800" cy="21945600"/>
  <p:notesSz cx="7007225" cy="9293225"/>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9">
          <p15:clr>
            <a:srgbClr val="A4A3A4"/>
          </p15:clr>
        </p15:guide>
        <p15:guide id="2" pos="4396">
          <p15:clr>
            <a:srgbClr val="A4A3A4"/>
          </p15:clr>
        </p15:guide>
        <p15:guide id="3" pos="5214">
          <p15:clr>
            <a:srgbClr val="A4A3A4"/>
          </p15:clr>
        </p15:guide>
        <p15:guide id="4" pos="13228">
          <p15:clr>
            <a:srgbClr val="A4A3A4"/>
          </p15:clr>
        </p15:guide>
        <p15:guide id="5" pos="17634">
          <p15:clr>
            <a:srgbClr val="A4A3A4"/>
          </p15:clr>
        </p15:guide>
        <p15:guide id="6" pos="9624">
          <p15:clr>
            <a:srgbClr val="A4A3A4"/>
          </p15:clr>
        </p15:guide>
        <p15:guide id="7" pos="795">
          <p15:clr>
            <a:srgbClr val="A4A3A4"/>
          </p15:clr>
        </p15:guide>
        <p15:guide id="8" pos="14026">
          <p15:clr>
            <a:srgbClr val="A4A3A4"/>
          </p15:clr>
        </p15:guide>
        <p15:guide id="9" pos="8822">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lace,Lavett L" initials="WL" lastIdx="7" clrIdx="0">
    <p:extLst>
      <p:ext uri="{19B8F6BF-5375-455C-9EA6-DF929625EA0E}">
        <p15:presenceInfo xmlns:p15="http://schemas.microsoft.com/office/powerpoint/2012/main" userId="S::llee@mdanderson.org::d52360c6-6cc8-4912-8728-e2d5fc0b6e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DEEA"/>
    <a:srgbClr val="E6FEF0"/>
    <a:srgbClr val="FFDEBD"/>
    <a:srgbClr val="D2FEE4"/>
    <a:srgbClr val="05BC57"/>
    <a:srgbClr val="006B66"/>
    <a:srgbClr val="FFD1A3"/>
    <a:srgbClr val="B4FED2"/>
    <a:srgbClr val="D8F4F1"/>
    <a:srgbClr val="D3D5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B45919-8B28-4439-8DD7-F0F7342E1A5A}" v="11" dt="2023-12-22T20:56:22.1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62" autoAdjust="0"/>
    <p:restoredTop sz="93645" autoAdjust="0"/>
  </p:normalViewPr>
  <p:slideViewPr>
    <p:cSldViewPr snapToGrid="0">
      <p:cViewPr varScale="1">
        <p:scale>
          <a:sx n="36" d="100"/>
          <a:sy n="36" d="100"/>
        </p:scale>
        <p:origin x="768" y="108"/>
      </p:cViewPr>
      <p:guideLst>
        <p:guide orient="horz" pos="309"/>
        <p:guide pos="4396"/>
        <p:guide pos="5214"/>
        <p:guide pos="13228"/>
        <p:guide pos="17634"/>
        <p:guide pos="9624"/>
        <p:guide pos="795"/>
        <p:guide pos="14026"/>
        <p:guide pos="8822"/>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78" d="100"/>
          <a:sy n="78" d="100"/>
        </p:scale>
        <p:origin x="3630"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mdanderson.edu\mdahomes\users134\MAlekhina\My%20Documents\Pain_project\Copy%20of%20Pain_assesment_Audit_8_2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5914243747655"/>
          <c:y val="4.7181208114332907E-2"/>
          <c:w val="0.88472696643265081"/>
          <c:h val="0.82860571519389903"/>
        </c:manualLayout>
      </c:layout>
      <c:lineChart>
        <c:grouping val="standard"/>
        <c:varyColors val="0"/>
        <c:ser>
          <c:idx val="8"/>
          <c:order val="0"/>
          <c:tx>
            <c:strRef>
              <c:f>Graph!$M$10</c:f>
              <c:strCache>
                <c:ptCount val="1"/>
                <c:pt idx="0">
                  <c:v>Pain Assessment</c:v>
                </c:pt>
              </c:strCache>
            </c:strRef>
          </c:tx>
          <c:spPr>
            <a:ln w="53975" cap="rnd">
              <a:solidFill>
                <a:srgbClr val="0000FF"/>
              </a:solidFill>
              <a:round/>
            </a:ln>
            <a:effectLst/>
          </c:spPr>
          <c:marker>
            <c:symbol val="none"/>
          </c:marker>
          <c:dLbls>
            <c:dLbl>
              <c:idx val="2"/>
              <c:layout>
                <c:manualLayout>
                  <c:x val="-5.286469002257406E-2"/>
                  <c:y val="-9.59186482496982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00D-4F50-9A29-9091170AB38C}"/>
                </c:ext>
              </c:extLst>
            </c:dLbl>
            <c:dLbl>
              <c:idx val="3"/>
              <c:layout>
                <c:manualLayout>
                  <c:x val="-5.668390431537064E-2"/>
                  <c:y val="-7.9043153738676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00D-4F50-9A29-9091170AB38C}"/>
                </c:ext>
              </c:extLst>
            </c:dLbl>
            <c:dLbl>
              <c:idx val="5"/>
              <c:layout>
                <c:manualLayout>
                  <c:x val="-2.2950960364241609E-2"/>
                  <c:y val="-9.44560853129586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00D-4F50-9A29-9091170AB38C}"/>
                </c:ext>
              </c:extLst>
            </c:dLbl>
            <c:dLbl>
              <c:idx val="7"/>
              <c:layout>
                <c:manualLayout>
                  <c:x val="-3.9520228581556023E-2"/>
                  <c:y val="-0.132931791136615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00D-4F50-9A29-9091170AB38C}"/>
                </c:ext>
              </c:extLst>
            </c:dLbl>
            <c:dLbl>
              <c:idx val="8"/>
              <c:layout>
                <c:manualLayout>
                  <c:x val="-5.2401047081467984E-2"/>
                  <c:y val="-8.60544804693936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00D-4F50-9A29-9091170AB38C}"/>
                </c:ext>
              </c:extLst>
            </c:dLbl>
            <c:dLbl>
              <c:idx val="9"/>
              <c:layout>
                <c:manualLayout>
                  <c:x val="-4.8143582718271329E-2"/>
                  <c:y val="-6.21231375008328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00D-4F50-9A29-9091170AB38C}"/>
                </c:ext>
              </c:extLst>
            </c:dLbl>
            <c:dLbl>
              <c:idx val="10"/>
              <c:layout>
                <c:manualLayout>
                  <c:x val="-4.977743996223824E-2"/>
                  <c:y val="-8.7143571816026721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00FF"/>
                      </a:solidFill>
                      <a:latin typeface="Arial Narrow" panose="020B0606020202030204" pitchFamily="34" charset="0"/>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8.6084045917850918E-2"/>
                      <c:h val="5.8297438756119181E-2"/>
                    </c:manualLayout>
                  </c15:layout>
                </c:ext>
                <c:ext xmlns:c16="http://schemas.microsoft.com/office/drawing/2014/chart" uri="{C3380CC4-5D6E-409C-BE32-E72D297353CC}">
                  <c16:uniqueId val="{00000005-E00D-4F50-9A29-9091170AB38C}"/>
                </c:ext>
              </c:extLst>
            </c:dLbl>
            <c:dLbl>
              <c:idx val="1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00FF"/>
                      </a:solidFill>
                      <a:latin typeface="Arial Narrow" panose="020B0606020202030204" pitchFamily="34" charset="0"/>
                      <a:ea typeface="+mn-ea"/>
                      <a:cs typeface="+mn-cs"/>
                    </a:defRPr>
                  </a:pPr>
                  <a:endParaRPr lang="en-US"/>
                </a:p>
              </c:txPr>
              <c:dLblPos val="t"/>
              <c:showLegendKey val="0"/>
              <c:showVal val="1"/>
              <c:showCatName val="0"/>
              <c:showSerName val="0"/>
              <c:showPercent val="0"/>
              <c:showBubbleSize val="0"/>
              <c:extLst>
                <c:ext xmlns:c16="http://schemas.microsoft.com/office/drawing/2014/chart" uri="{C3380CC4-5D6E-409C-BE32-E72D297353CC}">
                  <c16:uniqueId val="{00000000-0BA3-45DF-A051-0683F40C2292}"/>
                </c:ext>
              </c:extLst>
            </c:dLbl>
            <c:dLbl>
              <c:idx val="1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00FF"/>
                      </a:solidFill>
                      <a:latin typeface="Arial Narrow" panose="020B0606020202030204" pitchFamily="34" charset="0"/>
                      <a:ea typeface="+mn-ea"/>
                      <a:cs typeface="+mn-cs"/>
                    </a:defRPr>
                  </a:pPr>
                  <a:endParaRPr lang="en-US"/>
                </a:p>
              </c:txPr>
              <c:dLblPos val="t"/>
              <c:showLegendKey val="0"/>
              <c:showVal val="1"/>
              <c:showCatName val="0"/>
              <c:showSerName val="0"/>
              <c:showPercent val="0"/>
              <c:showBubbleSize val="0"/>
              <c:extLst>
                <c:ext xmlns:c16="http://schemas.microsoft.com/office/drawing/2014/chart" uri="{C3380CC4-5D6E-409C-BE32-E72D297353CC}">
                  <c16:uniqueId val="{00000001-0BA3-45DF-A051-0683F40C2292}"/>
                </c:ext>
              </c:extLst>
            </c:dLbl>
            <c:dLbl>
              <c:idx val="1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00FF"/>
                      </a:solidFill>
                      <a:latin typeface="Arial Narrow" panose="020B0606020202030204" pitchFamily="34" charset="0"/>
                      <a:ea typeface="+mn-ea"/>
                      <a:cs typeface="+mn-cs"/>
                    </a:defRPr>
                  </a:pPr>
                  <a:endParaRPr lang="en-US"/>
                </a:p>
              </c:txPr>
              <c:dLblPos val="t"/>
              <c:showLegendKey val="0"/>
              <c:showVal val="1"/>
              <c:showCatName val="0"/>
              <c:showSerName val="0"/>
              <c:showPercent val="0"/>
              <c:showBubbleSize val="0"/>
              <c:extLst>
                <c:ext xmlns:c16="http://schemas.microsoft.com/office/drawing/2014/chart" uri="{C3380CC4-5D6E-409C-BE32-E72D297353CC}">
                  <c16:uniqueId val="{00000002-0BA3-45DF-A051-0683F40C2292}"/>
                </c:ext>
              </c:extLst>
            </c:dLbl>
            <c:dLbl>
              <c:idx val="14"/>
              <c:layout>
                <c:manualLayout>
                  <c:x val="-5.9455821013371518E-3"/>
                  <c:y val="-3.9503355069982253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00FF"/>
                      </a:solidFill>
                      <a:latin typeface="Arial Narrow" panose="020B0606020202030204" pitchFamily="34" charset="0"/>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BD-46E0-B02F-C99C15799DB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2060"/>
                    </a:solidFill>
                    <a:latin typeface="Arial Narrow" panose="020B0606020202030204" pitchFamily="34" charset="0"/>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Graph!$D$12:$D$26</c:f>
              <c:strCache>
                <c:ptCount val="15"/>
                <c:pt idx="0">
                  <c:v>Sept</c:v>
                </c:pt>
                <c:pt idx="1">
                  <c:v>Oct</c:v>
                </c:pt>
                <c:pt idx="2">
                  <c:v>Nov</c:v>
                </c:pt>
                <c:pt idx="3">
                  <c:v>Dec</c:v>
                </c:pt>
                <c:pt idx="4">
                  <c:v>Jan</c:v>
                </c:pt>
                <c:pt idx="5">
                  <c:v>Feb</c:v>
                </c:pt>
                <c:pt idx="6">
                  <c:v>Mar</c:v>
                </c:pt>
                <c:pt idx="7">
                  <c:v>Apr</c:v>
                </c:pt>
                <c:pt idx="8">
                  <c:v>May</c:v>
                </c:pt>
                <c:pt idx="9">
                  <c:v>Jun</c:v>
                </c:pt>
                <c:pt idx="10">
                  <c:v>Jul</c:v>
                </c:pt>
                <c:pt idx="11">
                  <c:v>Aug</c:v>
                </c:pt>
                <c:pt idx="12">
                  <c:v>Sept</c:v>
                </c:pt>
                <c:pt idx="13">
                  <c:v>Oct</c:v>
                </c:pt>
                <c:pt idx="14">
                  <c:v>Nov</c:v>
                </c:pt>
              </c:strCache>
            </c:strRef>
          </c:cat>
          <c:val>
            <c:numRef>
              <c:f>Graph!$M$12:$M$26</c:f>
              <c:numCache>
                <c:formatCode>0%</c:formatCode>
                <c:ptCount val="15"/>
                <c:pt idx="0">
                  <c:v>0.62</c:v>
                </c:pt>
                <c:pt idx="1">
                  <c:v>0.62</c:v>
                </c:pt>
                <c:pt idx="2">
                  <c:v>0.65</c:v>
                </c:pt>
                <c:pt idx="3">
                  <c:v>0.71</c:v>
                </c:pt>
                <c:pt idx="4">
                  <c:v>0.75</c:v>
                </c:pt>
                <c:pt idx="5">
                  <c:v>0.7</c:v>
                </c:pt>
                <c:pt idx="6">
                  <c:v>0.68</c:v>
                </c:pt>
                <c:pt idx="7">
                  <c:v>0.67</c:v>
                </c:pt>
                <c:pt idx="8">
                  <c:v>0.74</c:v>
                </c:pt>
                <c:pt idx="9">
                  <c:v>0.74</c:v>
                </c:pt>
                <c:pt idx="10">
                  <c:v>0.83</c:v>
                </c:pt>
                <c:pt idx="11">
                  <c:v>0.87</c:v>
                </c:pt>
                <c:pt idx="12">
                  <c:v>0.87</c:v>
                </c:pt>
                <c:pt idx="13">
                  <c:v>0.87</c:v>
                </c:pt>
                <c:pt idx="14">
                  <c:v>0.91</c:v>
                </c:pt>
              </c:numCache>
            </c:numRef>
          </c:val>
          <c:smooth val="1"/>
          <c:extLst>
            <c:ext xmlns:c16="http://schemas.microsoft.com/office/drawing/2014/chart" uri="{C3380CC4-5D6E-409C-BE32-E72D297353CC}">
              <c16:uniqueId val="{00000006-E00D-4F50-9A29-9091170AB38C}"/>
            </c:ext>
          </c:extLst>
        </c:ser>
        <c:dLbls>
          <c:showLegendKey val="0"/>
          <c:showVal val="0"/>
          <c:showCatName val="0"/>
          <c:showSerName val="0"/>
          <c:showPercent val="0"/>
          <c:showBubbleSize val="0"/>
        </c:dLbls>
        <c:dropLines>
          <c:spPr>
            <a:ln w="9525" cap="flat" cmpd="sng" algn="ctr">
              <a:solidFill>
                <a:schemeClr val="tx1">
                  <a:lumMod val="35000"/>
                  <a:lumOff val="65000"/>
                </a:schemeClr>
              </a:solidFill>
              <a:prstDash val="sysDot"/>
              <a:round/>
            </a:ln>
            <a:effectLst/>
          </c:spPr>
        </c:dropLines>
        <c:smooth val="0"/>
        <c:axId val="1845773136"/>
        <c:axId val="1786145696"/>
      </c:lineChart>
      <c:catAx>
        <c:axId val="1845773136"/>
        <c:scaling>
          <c:orientation val="minMax"/>
        </c:scaling>
        <c:delete val="0"/>
        <c:axPos val="b"/>
        <c:numFmt formatCode="General" sourceLinked="1"/>
        <c:majorTickMark val="cross"/>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1786145696"/>
        <c:crosses val="autoZero"/>
        <c:auto val="1"/>
        <c:lblAlgn val="ctr"/>
        <c:lblOffset val="100"/>
        <c:noMultiLvlLbl val="1"/>
      </c:catAx>
      <c:valAx>
        <c:axId val="1786145696"/>
        <c:scaling>
          <c:orientation val="minMax"/>
          <c:max val="1"/>
          <c:min val="0.60000000000000009"/>
        </c:scaling>
        <c:delete val="0"/>
        <c:axPos val="l"/>
        <c:majorGridlines>
          <c:spPr>
            <a:ln w="9525" cap="flat" cmpd="sng" algn="ctr">
              <a:solidFill>
                <a:schemeClr val="tx1">
                  <a:lumMod val="15000"/>
                  <a:lumOff val="85000"/>
                </a:schemeClr>
              </a:solidFill>
              <a:prstDash val="dashDot"/>
              <a:round/>
            </a:ln>
            <a:effectLst/>
          </c:spPr>
        </c:majorGridlines>
        <c:numFmt formatCode="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1845773136"/>
        <c:crosses val="autoZero"/>
        <c:crossBetween val="between"/>
        <c:majorUnit val="5.000000000000001E-2"/>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79540896073337"/>
          <c:y val="5.2143835153446332E-2"/>
          <c:w val="0.86372489302983135"/>
          <c:h val="0.7942473577367003"/>
        </c:manualLayout>
      </c:layout>
      <c:barChart>
        <c:barDir val="col"/>
        <c:grouping val="clustered"/>
        <c:varyColors val="0"/>
        <c:ser>
          <c:idx val="0"/>
          <c:order val="0"/>
          <c:tx>
            <c:strRef>
              <c:f>Sheet1!$B$1</c:f>
              <c:strCache>
                <c:ptCount val="1"/>
                <c:pt idx="0">
                  <c:v>Baseline</c:v>
                </c:pt>
              </c:strCache>
            </c:strRef>
          </c:tx>
          <c:spPr>
            <a:gradFill flip="none" rotWithShape="1">
              <a:gsLst>
                <a:gs pos="0">
                  <a:schemeClr val="accent3">
                    <a:lumMod val="67000"/>
                  </a:schemeClr>
                </a:gs>
                <a:gs pos="83000">
                  <a:schemeClr val="accent3">
                    <a:lumMod val="97000"/>
                    <a:lumOff val="3000"/>
                  </a:schemeClr>
                </a:gs>
                <a:gs pos="100000">
                  <a:schemeClr val="accent3">
                    <a:lumMod val="60000"/>
                    <a:lumOff val="40000"/>
                  </a:schemeClr>
                </a:gs>
              </a:gsLst>
              <a:lin ang="16200000" scaled="1"/>
              <a:tileRect/>
            </a:gradFill>
            <a:ln>
              <a:solidFill>
                <a:schemeClr val="bg2">
                  <a:lumMod val="50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               Baseline         Post-Implementation</c:v>
              </c:pt>
            </c:strLit>
          </c:cat>
          <c:val>
            <c:numRef>
              <c:f>Sheet1!$B$2</c:f>
              <c:numCache>
                <c:formatCode>0%</c:formatCode>
                <c:ptCount val="1"/>
                <c:pt idx="0">
                  <c:v>0.69</c:v>
                </c:pt>
              </c:numCache>
            </c:numRef>
          </c:val>
          <c:extLst>
            <c:ext xmlns:c16="http://schemas.microsoft.com/office/drawing/2014/chart" uri="{C3380CC4-5D6E-409C-BE32-E72D297353CC}">
              <c16:uniqueId val="{00000000-A25D-49FD-96B8-2454DE41789E}"/>
            </c:ext>
          </c:extLst>
        </c:ser>
        <c:ser>
          <c:idx val="1"/>
          <c:order val="1"/>
          <c:tx>
            <c:strRef>
              <c:f>Sheet1!$C$1</c:f>
              <c:strCache>
                <c:ptCount val="1"/>
                <c:pt idx="0">
                  <c:v>Post-Implementation</c:v>
                </c:pt>
              </c:strCache>
            </c:strRef>
          </c:tx>
          <c:spPr>
            <a:gradFill flip="none" rotWithShape="1">
              <a:gsLst>
                <a:gs pos="0">
                  <a:srgbClr val="7030A0"/>
                </a:gs>
                <a:gs pos="66000">
                  <a:srgbClr val="7030A0"/>
                </a:gs>
                <a:gs pos="100000">
                  <a:srgbClr val="CA73F1"/>
                </a:gs>
              </a:gsLst>
              <a:lin ang="16200000" scaled="1"/>
              <a:tileRect/>
            </a:gradFill>
            <a:ln>
              <a:solidFill>
                <a:srgbClr val="7030A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               Baseline         Post-Implementation</c:v>
              </c:pt>
            </c:strLit>
          </c:cat>
          <c:val>
            <c:numRef>
              <c:f>Sheet1!$C$2</c:f>
              <c:numCache>
                <c:formatCode>0%</c:formatCode>
                <c:ptCount val="1"/>
                <c:pt idx="0">
                  <c:v>0.87</c:v>
                </c:pt>
              </c:numCache>
            </c:numRef>
          </c:val>
          <c:extLst>
            <c:ext xmlns:c16="http://schemas.microsoft.com/office/drawing/2014/chart" uri="{C3380CC4-5D6E-409C-BE32-E72D297353CC}">
              <c16:uniqueId val="{00000001-A25D-49FD-96B8-2454DE41789E}"/>
            </c:ext>
          </c:extLst>
        </c:ser>
        <c:dLbls>
          <c:dLblPos val="outEnd"/>
          <c:showLegendKey val="0"/>
          <c:showVal val="1"/>
          <c:showCatName val="0"/>
          <c:showSerName val="0"/>
          <c:showPercent val="0"/>
          <c:showBubbleSize val="0"/>
        </c:dLbls>
        <c:gapWidth val="266"/>
        <c:overlap val="-100"/>
        <c:axId val="464499871"/>
        <c:axId val="1267908239"/>
      </c:barChart>
      <c:catAx>
        <c:axId val="464499871"/>
        <c:scaling>
          <c:orientation val="minMax"/>
        </c:scaling>
        <c:delete val="0"/>
        <c:axPos val="b"/>
        <c:numFmt formatCode="General" sourceLinked="1"/>
        <c:majorTickMark val="none"/>
        <c:minorTickMark val="cross"/>
        <c:tickLblPos val="nextTo"/>
        <c:spPr>
          <a:noFill/>
          <a:ln w="9525" cap="flat" cmpd="sng" algn="ctr">
            <a:solidFill>
              <a:schemeClr val="tx1"/>
            </a:solidFill>
            <a:round/>
            <a:tailEnd type="stealth"/>
          </a:ln>
          <a:effectLst/>
        </c:spPr>
        <c:txPr>
          <a:bodyPr rot="-60000000" spcFirstLastPara="1" vertOverflow="ellipsis" vert="horz" wrap="square" anchor="ctr" anchorCtr="1"/>
          <a:lstStyle/>
          <a:p>
            <a:pPr>
              <a:defRPr sz="1800" b="1"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1267908239"/>
        <c:crosses val="autoZero"/>
        <c:auto val="1"/>
        <c:lblAlgn val="ctr"/>
        <c:lblOffset val="100"/>
        <c:noMultiLvlLbl val="0"/>
      </c:catAx>
      <c:valAx>
        <c:axId val="1267908239"/>
        <c:scaling>
          <c:orientation val="minMax"/>
          <c:max val="1"/>
          <c:min val="0.60000000000000009"/>
        </c:scaling>
        <c:delete val="0"/>
        <c:axPos val="l"/>
        <c:majorGridlines>
          <c:spPr>
            <a:ln w="9525" cap="flat" cmpd="sng" algn="ctr">
              <a:solidFill>
                <a:schemeClr val="tx1">
                  <a:lumMod val="15000"/>
                  <a:lumOff val="85000"/>
                </a:schemeClr>
              </a:solidFill>
              <a:prstDash val="sysDash"/>
              <a:round/>
            </a:ln>
            <a:effectLst/>
          </c:spPr>
        </c:majorGridlines>
        <c:numFmt formatCode="0%" sourceLinked="1"/>
        <c:majorTickMark val="out"/>
        <c:minorTickMark val="none"/>
        <c:tickLblPos val="nextTo"/>
        <c:spPr>
          <a:noFill/>
          <a:ln w="15875">
            <a:solidFill>
              <a:schemeClr val="tx1"/>
            </a:solidFill>
            <a:tailEnd type="stealth"/>
          </a:ln>
          <a:effectLst/>
        </c:spPr>
        <c:txPr>
          <a:bodyPr rot="-60000000" spcFirstLastPara="1" vertOverflow="ellipsis" vert="horz" wrap="square" anchor="ctr" anchorCtr="1"/>
          <a:lstStyle/>
          <a:p>
            <a:pPr>
              <a:defRPr sz="1800" b="0"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46449987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solidFill>
        <a:schemeClr val="bg1"/>
      </a:solidFill>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414876-2E9B-98C6-47CC-8B793F1ACA95}"/>
              </a:ext>
            </a:extLst>
          </p:cNvPr>
          <p:cNvSpPr>
            <a:spLocks noGrp="1"/>
          </p:cNvSpPr>
          <p:nvPr>
            <p:ph type="hdr" sz="quarter"/>
          </p:nvPr>
        </p:nvSpPr>
        <p:spPr>
          <a:xfrm>
            <a:off x="0" y="0"/>
            <a:ext cx="3036464" cy="466275"/>
          </a:xfrm>
          <a:prstGeom prst="rect">
            <a:avLst/>
          </a:prstGeom>
        </p:spPr>
        <p:txBody>
          <a:bodyPr vert="horz" lIns="93141" tIns="46570" rIns="93141" bIns="46570" rtlCol="0"/>
          <a:lstStyle>
            <a:lvl1pPr algn="l" eaLnBrk="1" hangingPunct="1">
              <a:defRPr sz="1200"/>
            </a:lvl1pPr>
          </a:lstStyle>
          <a:p>
            <a:pPr>
              <a:defRPr/>
            </a:pPr>
            <a:endParaRPr lang="en-US" dirty="0"/>
          </a:p>
        </p:txBody>
      </p:sp>
      <p:sp>
        <p:nvSpPr>
          <p:cNvPr id="3" name="Date Placeholder 2">
            <a:extLst>
              <a:ext uri="{FF2B5EF4-FFF2-40B4-BE49-F238E27FC236}">
                <a16:creationId xmlns:a16="http://schemas.microsoft.com/office/drawing/2014/main" id="{0BC11A11-404D-7C3B-1DC5-68E810CD89B7}"/>
              </a:ext>
            </a:extLst>
          </p:cNvPr>
          <p:cNvSpPr>
            <a:spLocks noGrp="1"/>
          </p:cNvSpPr>
          <p:nvPr>
            <p:ph type="dt" sz="quarter" idx="1"/>
          </p:nvPr>
        </p:nvSpPr>
        <p:spPr>
          <a:xfrm>
            <a:off x="3969139" y="0"/>
            <a:ext cx="3036464" cy="466275"/>
          </a:xfrm>
          <a:prstGeom prst="rect">
            <a:avLst/>
          </a:prstGeom>
        </p:spPr>
        <p:txBody>
          <a:bodyPr vert="horz" lIns="93141" tIns="46570" rIns="93141" bIns="46570" rtlCol="0"/>
          <a:lstStyle>
            <a:lvl1pPr algn="r" eaLnBrk="1" hangingPunct="1">
              <a:defRPr sz="1200"/>
            </a:lvl1pPr>
          </a:lstStyle>
          <a:p>
            <a:pPr>
              <a:defRPr/>
            </a:pPr>
            <a:fld id="{C3CC7E9A-292A-4A92-B462-2ACF2BA345A9}" type="datetimeFigureOut">
              <a:rPr lang="en-US"/>
              <a:pPr>
                <a:defRPr/>
              </a:pPr>
              <a:t>12/27/2023</a:t>
            </a:fld>
            <a:endParaRPr lang="en-US" dirty="0"/>
          </a:p>
        </p:txBody>
      </p:sp>
      <p:sp>
        <p:nvSpPr>
          <p:cNvPr id="4" name="Footer Placeholder 3">
            <a:extLst>
              <a:ext uri="{FF2B5EF4-FFF2-40B4-BE49-F238E27FC236}">
                <a16:creationId xmlns:a16="http://schemas.microsoft.com/office/drawing/2014/main" id="{8E78C08C-6EE1-9EEA-98E8-27360E4F1194}"/>
              </a:ext>
            </a:extLst>
          </p:cNvPr>
          <p:cNvSpPr>
            <a:spLocks noGrp="1"/>
          </p:cNvSpPr>
          <p:nvPr>
            <p:ph type="ftr" sz="quarter" idx="2"/>
          </p:nvPr>
        </p:nvSpPr>
        <p:spPr>
          <a:xfrm>
            <a:off x="0" y="8826951"/>
            <a:ext cx="3036464" cy="466274"/>
          </a:xfrm>
          <a:prstGeom prst="rect">
            <a:avLst/>
          </a:prstGeom>
        </p:spPr>
        <p:txBody>
          <a:bodyPr vert="horz" lIns="93141" tIns="46570" rIns="93141" bIns="46570" rtlCol="0" anchor="b"/>
          <a:lstStyle>
            <a:lvl1pPr algn="l" eaLnBrk="1" hangingPunct="1">
              <a:defRPr sz="1200"/>
            </a:lvl1pPr>
          </a:lstStyle>
          <a:p>
            <a:pPr>
              <a:defRPr/>
            </a:pPr>
            <a:endParaRPr lang="en-US" dirty="0"/>
          </a:p>
        </p:txBody>
      </p:sp>
      <p:sp>
        <p:nvSpPr>
          <p:cNvPr id="5" name="Slide Number Placeholder 4">
            <a:extLst>
              <a:ext uri="{FF2B5EF4-FFF2-40B4-BE49-F238E27FC236}">
                <a16:creationId xmlns:a16="http://schemas.microsoft.com/office/drawing/2014/main" id="{48EAC890-0763-621B-030C-B8042C14F13D}"/>
              </a:ext>
            </a:extLst>
          </p:cNvPr>
          <p:cNvSpPr>
            <a:spLocks noGrp="1"/>
          </p:cNvSpPr>
          <p:nvPr>
            <p:ph type="sldNum" sz="quarter" idx="3"/>
          </p:nvPr>
        </p:nvSpPr>
        <p:spPr>
          <a:xfrm>
            <a:off x="3969139" y="8826951"/>
            <a:ext cx="3036464" cy="466274"/>
          </a:xfrm>
          <a:prstGeom prst="rect">
            <a:avLst/>
          </a:prstGeom>
        </p:spPr>
        <p:txBody>
          <a:bodyPr vert="horz" lIns="93141" tIns="46570" rIns="93141" bIns="46570" rtlCol="0" anchor="b"/>
          <a:lstStyle>
            <a:lvl1pPr algn="r" eaLnBrk="1" hangingPunct="1">
              <a:defRPr sz="1200"/>
            </a:lvl1pPr>
          </a:lstStyle>
          <a:p>
            <a:pPr>
              <a:defRPr/>
            </a:pPr>
            <a:fld id="{D270F032-BE5A-4B7F-8A58-948DCEE4AF2F}" type="slidenum">
              <a:rPr lang="en-US"/>
              <a:pPr>
                <a:defRPr/>
              </a:pPr>
              <a:t>‹#›</a:t>
            </a:fld>
            <a:endParaRPr 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92AA4A5-301F-688B-2B5E-9C11DEBE1C6B}"/>
              </a:ext>
            </a:extLst>
          </p:cNvPr>
          <p:cNvSpPr>
            <a:spLocks noGrp="1"/>
          </p:cNvSpPr>
          <p:nvPr>
            <p:ph type="hdr" sz="quarter"/>
          </p:nvPr>
        </p:nvSpPr>
        <p:spPr>
          <a:xfrm>
            <a:off x="0" y="0"/>
            <a:ext cx="3036464" cy="464661"/>
          </a:xfrm>
          <a:prstGeom prst="rect">
            <a:avLst/>
          </a:prstGeom>
        </p:spPr>
        <p:txBody>
          <a:bodyPr vert="horz" lIns="93141" tIns="46570" rIns="93141" bIns="46570" rtlCol="0"/>
          <a:lstStyle>
            <a:lvl1pPr algn="l" eaLnBrk="1" hangingPunct="1">
              <a:defRPr sz="1200">
                <a:latin typeface="Arial" charset="0"/>
                <a:ea typeface="ＭＳ Ｐゴシック" charset="0"/>
                <a:cs typeface="ＭＳ Ｐゴシック" charset="0"/>
              </a:defRPr>
            </a:lvl1pPr>
          </a:lstStyle>
          <a:p>
            <a:pPr>
              <a:defRPr/>
            </a:pPr>
            <a:endParaRPr lang="en-US" dirty="0"/>
          </a:p>
        </p:txBody>
      </p:sp>
      <p:sp>
        <p:nvSpPr>
          <p:cNvPr id="3" name="Date Placeholder 2">
            <a:extLst>
              <a:ext uri="{FF2B5EF4-FFF2-40B4-BE49-F238E27FC236}">
                <a16:creationId xmlns:a16="http://schemas.microsoft.com/office/drawing/2014/main" id="{EF43BB31-DF02-A51D-064C-016C8D116520}"/>
              </a:ext>
            </a:extLst>
          </p:cNvPr>
          <p:cNvSpPr>
            <a:spLocks noGrp="1"/>
          </p:cNvSpPr>
          <p:nvPr>
            <p:ph type="dt" idx="1"/>
          </p:nvPr>
        </p:nvSpPr>
        <p:spPr>
          <a:xfrm>
            <a:off x="3969139" y="0"/>
            <a:ext cx="3036464" cy="464661"/>
          </a:xfrm>
          <a:prstGeom prst="rect">
            <a:avLst/>
          </a:prstGeom>
        </p:spPr>
        <p:txBody>
          <a:bodyPr vert="horz" wrap="square" lIns="93141" tIns="46570" rIns="93141" bIns="46570" numCol="1" anchor="t" anchorCtr="0" compatLnSpc="1">
            <a:prstTxWarp prst="textNoShape">
              <a:avLst/>
            </a:prstTxWarp>
          </a:bodyPr>
          <a:lstStyle>
            <a:lvl1pPr algn="r" eaLnBrk="1" hangingPunct="1">
              <a:defRPr sz="1200"/>
            </a:lvl1pPr>
          </a:lstStyle>
          <a:p>
            <a:pPr>
              <a:defRPr/>
            </a:pPr>
            <a:fld id="{B9ACB1D4-401F-4D31-A8E7-7A800631C4BA}" type="datetimeFigureOut">
              <a:rPr lang="en-US" altLang="en-US"/>
              <a:pPr>
                <a:defRPr/>
              </a:pPr>
              <a:t>12/27/2023</a:t>
            </a:fld>
            <a:endParaRPr lang="en-US" altLang="en-US" dirty="0"/>
          </a:p>
        </p:txBody>
      </p:sp>
      <p:sp>
        <p:nvSpPr>
          <p:cNvPr id="4" name="Slide Image Placeholder 3">
            <a:extLst>
              <a:ext uri="{FF2B5EF4-FFF2-40B4-BE49-F238E27FC236}">
                <a16:creationId xmlns:a16="http://schemas.microsoft.com/office/drawing/2014/main" id="{C0ABEBEE-E115-F17F-0D4C-751145E28922}"/>
              </a:ext>
            </a:extLst>
          </p:cNvPr>
          <p:cNvSpPr>
            <a:spLocks noGrp="1" noRot="1" noChangeAspect="1"/>
          </p:cNvSpPr>
          <p:nvPr>
            <p:ph type="sldImg" idx="2"/>
          </p:nvPr>
        </p:nvSpPr>
        <p:spPr>
          <a:xfrm>
            <a:off x="1181100" y="696913"/>
            <a:ext cx="4645025" cy="3484562"/>
          </a:xfrm>
          <a:prstGeom prst="rect">
            <a:avLst/>
          </a:prstGeom>
          <a:noFill/>
          <a:ln w="12700">
            <a:solidFill>
              <a:prstClr val="black"/>
            </a:solidFill>
          </a:ln>
        </p:spPr>
        <p:txBody>
          <a:bodyPr vert="horz" lIns="93141" tIns="46570" rIns="93141" bIns="46570" rtlCol="0" anchor="ctr"/>
          <a:lstStyle/>
          <a:p>
            <a:pPr lvl="0"/>
            <a:endParaRPr lang="en-US" noProof="0" dirty="0"/>
          </a:p>
        </p:txBody>
      </p:sp>
      <p:sp>
        <p:nvSpPr>
          <p:cNvPr id="5" name="Notes Placeholder 4">
            <a:extLst>
              <a:ext uri="{FF2B5EF4-FFF2-40B4-BE49-F238E27FC236}">
                <a16:creationId xmlns:a16="http://schemas.microsoft.com/office/drawing/2014/main" id="{AE733210-D4AF-D2FB-32AF-F061D425CEE3}"/>
              </a:ext>
            </a:extLst>
          </p:cNvPr>
          <p:cNvSpPr>
            <a:spLocks noGrp="1"/>
          </p:cNvSpPr>
          <p:nvPr>
            <p:ph type="body" sz="quarter" idx="3"/>
          </p:nvPr>
        </p:nvSpPr>
        <p:spPr>
          <a:xfrm>
            <a:off x="700723" y="4414282"/>
            <a:ext cx="5605780" cy="4181951"/>
          </a:xfrm>
          <a:prstGeom prst="rect">
            <a:avLst/>
          </a:prstGeom>
        </p:spPr>
        <p:txBody>
          <a:bodyPr vert="horz" lIns="93141" tIns="46570" rIns="93141" bIns="4657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9D34B80-8A0F-A191-992E-5E687AF982F3}"/>
              </a:ext>
            </a:extLst>
          </p:cNvPr>
          <p:cNvSpPr>
            <a:spLocks noGrp="1"/>
          </p:cNvSpPr>
          <p:nvPr>
            <p:ph type="ftr" sz="quarter" idx="4"/>
          </p:nvPr>
        </p:nvSpPr>
        <p:spPr>
          <a:xfrm>
            <a:off x="0" y="8826951"/>
            <a:ext cx="3036464" cy="464661"/>
          </a:xfrm>
          <a:prstGeom prst="rect">
            <a:avLst/>
          </a:prstGeom>
        </p:spPr>
        <p:txBody>
          <a:bodyPr vert="horz" lIns="93141" tIns="46570" rIns="93141" bIns="46570" rtlCol="0" anchor="b"/>
          <a:lstStyle>
            <a:lvl1pPr algn="l" eaLnBrk="1" hangingPunct="1">
              <a:defRPr sz="1200">
                <a:latin typeface="Arial" charset="0"/>
                <a:ea typeface="ＭＳ Ｐゴシック" charset="0"/>
                <a:cs typeface="ＭＳ Ｐゴシック" charset="0"/>
              </a:defRPr>
            </a:lvl1pPr>
          </a:lstStyle>
          <a:p>
            <a:pPr>
              <a:defRPr/>
            </a:pPr>
            <a:endParaRPr lang="en-US" dirty="0"/>
          </a:p>
        </p:txBody>
      </p:sp>
      <p:sp>
        <p:nvSpPr>
          <p:cNvPr id="7" name="Slide Number Placeholder 6">
            <a:extLst>
              <a:ext uri="{FF2B5EF4-FFF2-40B4-BE49-F238E27FC236}">
                <a16:creationId xmlns:a16="http://schemas.microsoft.com/office/drawing/2014/main" id="{AF4322BB-B4A0-10C2-DE92-962B9008DF9D}"/>
              </a:ext>
            </a:extLst>
          </p:cNvPr>
          <p:cNvSpPr>
            <a:spLocks noGrp="1"/>
          </p:cNvSpPr>
          <p:nvPr>
            <p:ph type="sldNum" sz="quarter" idx="5"/>
          </p:nvPr>
        </p:nvSpPr>
        <p:spPr>
          <a:xfrm>
            <a:off x="3969139" y="8826951"/>
            <a:ext cx="3036464" cy="464661"/>
          </a:xfrm>
          <a:prstGeom prst="rect">
            <a:avLst/>
          </a:prstGeom>
        </p:spPr>
        <p:txBody>
          <a:bodyPr vert="horz" wrap="square" lIns="93141" tIns="46570" rIns="93141" bIns="46570" numCol="1" anchor="b" anchorCtr="0" compatLnSpc="1">
            <a:prstTxWarp prst="textNoShape">
              <a:avLst/>
            </a:prstTxWarp>
          </a:bodyPr>
          <a:lstStyle>
            <a:lvl1pPr algn="r" eaLnBrk="1" hangingPunct="1">
              <a:defRPr sz="1200"/>
            </a:lvl1pPr>
          </a:lstStyle>
          <a:p>
            <a:pPr>
              <a:defRPr/>
            </a:pPr>
            <a:fld id="{8EAB958F-5E8E-41C5-B1AD-207A61267B1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4AC8C882-D0F9-6663-2D61-BB924B86C28E}"/>
              </a:ext>
            </a:extLst>
          </p:cNvPr>
          <p:cNvSpPr>
            <a:spLocks noChangeArrowheads="1"/>
          </p:cNvSpPr>
          <p:nvPr userDrawn="1"/>
        </p:nvSpPr>
        <p:spPr bwMode="auto">
          <a:xfrm>
            <a:off x="0" y="0"/>
            <a:ext cx="29260800" cy="2851150"/>
          </a:xfrm>
          <a:prstGeom prst="rect">
            <a:avLst/>
          </a:prstGeom>
          <a:solidFill>
            <a:schemeClr val="tx1">
              <a:lumMod val="50000"/>
            </a:schemeClr>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descr="MDAnderson Master Logo_Texas_V_Tagline_RGB REV.png">
            <a:extLst>
              <a:ext uri="{FF2B5EF4-FFF2-40B4-BE49-F238E27FC236}">
                <a16:creationId xmlns:a16="http://schemas.microsoft.com/office/drawing/2014/main" id="{1D411A37-DD18-1081-0FD0-EB11565C40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2988" y="649288"/>
            <a:ext cx="338296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35">
            <a:extLst>
              <a:ext uri="{FF2B5EF4-FFF2-40B4-BE49-F238E27FC236}">
                <a16:creationId xmlns:a16="http://schemas.microsoft.com/office/drawing/2014/main" id="{CF80BF76-A5B5-F4ED-C010-ABE6382970A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2773363"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400AE5CF-B1C6-EDD8-844A-83297A6E0394}"/>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3389636" y="170910"/>
            <a:ext cx="20673126" cy="1259266"/>
          </a:xfrm>
        </p:spPr>
        <p:txBody>
          <a:bodyPr lIns="0" tIns="0" rIns="0" bIns="0" anchor="b"/>
          <a:lstStyle>
            <a:lvl1pPr marL="0" indent="0">
              <a:lnSpc>
                <a:spcPct val="90000"/>
              </a:lnSpc>
              <a:spcBef>
                <a:spcPts val="0"/>
              </a:spcBef>
              <a:buNone/>
              <a:defRPr sz="4400" b="1">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3388980" y="1453799"/>
            <a:ext cx="20674177" cy="419100"/>
          </a:xfrm>
        </p:spPr>
        <p:txBody>
          <a:bodyPr lIns="0" tIns="0" rIns="0" bIns="0" anchor="ctr"/>
          <a:lstStyle>
            <a:lvl1pPr marL="0" indent="0">
              <a:buNone/>
              <a:defRPr sz="2600" b="1">
                <a:solidFill>
                  <a:schemeClr val="bg1"/>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3388980" y="1949704"/>
            <a:ext cx="20674177" cy="419100"/>
          </a:xfrm>
        </p:spPr>
        <p:txBody>
          <a:bodyPr lIns="0" tIns="0" rIns="0" bIns="0" anchor="ctr"/>
          <a:lstStyle>
            <a:lvl1pPr marL="0" indent="0">
              <a:buNone/>
              <a:defRPr sz="2200" b="1">
                <a:solidFill>
                  <a:schemeClr val="bg1"/>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8DDE1625-FBB1-1225-0F52-5677CDDD54DC}"/>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B8E7A949-0EED-28A6-EBBC-9A763942FA90}"/>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55E53DD0-A68A-1B28-173B-20995EB37892}"/>
              </a:ext>
            </a:extLst>
          </p:cNvPr>
          <p:cNvSpPr>
            <a:spLocks noGrp="1" noChangeArrowheads="1"/>
          </p:cNvSpPr>
          <p:nvPr>
            <p:ph type="sldNum" sz="quarter" idx="18"/>
          </p:nvPr>
        </p:nvSpPr>
        <p:spPr/>
        <p:txBody>
          <a:bodyPr/>
          <a:lstStyle>
            <a:lvl1pPr>
              <a:defRPr/>
            </a:lvl1pPr>
          </a:lstStyle>
          <a:p>
            <a:pPr>
              <a:defRPr/>
            </a:pPr>
            <a:fld id="{C2BEB1DB-A023-434C-BC9C-106F7CBD0F9C}" type="slidenum">
              <a:rPr lang="en-US" altLang="en-US"/>
              <a:pPr>
                <a:defRPr/>
              </a:pPr>
              <a:t>‹#›</a:t>
            </a:fld>
            <a:endParaRPr lang="en-US" altLang="en-US" dirty="0"/>
          </a:p>
        </p:txBody>
      </p:sp>
    </p:spTree>
    <p:extLst>
      <p:ext uri="{BB962C8B-B14F-4D97-AF65-F5344CB8AC3E}">
        <p14:creationId xmlns:p14="http://schemas.microsoft.com/office/powerpoint/2010/main" val="382524034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pic>
        <p:nvPicPr>
          <p:cNvPr id="2" name="Picture 119">
            <a:extLst>
              <a:ext uri="{FF2B5EF4-FFF2-40B4-BE49-F238E27FC236}">
                <a16:creationId xmlns:a16="http://schemas.microsoft.com/office/drawing/2014/main" id="{49DB3F38-69D8-CE87-C4C7-BEE91BBC593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4575" y="649288"/>
            <a:ext cx="3381375"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97" descr="BX10Oct05_006.jpg">
            <a:extLst>
              <a:ext uri="{FF2B5EF4-FFF2-40B4-BE49-F238E27FC236}">
                <a16:creationId xmlns:a16="http://schemas.microsoft.com/office/drawing/2014/main" id="{9662D593-1474-942E-4DB3-2E9E0B64AF0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0"/>
            <a:ext cx="5510213"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Connector 133">
            <a:extLst>
              <a:ext uri="{FF2B5EF4-FFF2-40B4-BE49-F238E27FC236}">
                <a16:creationId xmlns:a16="http://schemas.microsoft.com/office/drawing/2014/main" id="{2BE6EA33-97F0-269A-43BD-AF2D1BC802B7}"/>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6122814" y="170910"/>
            <a:ext cx="17939948" cy="1259266"/>
          </a:xfrm>
        </p:spPr>
        <p:txBody>
          <a:bodyPr lIns="0" tIns="0" rIns="0" bIns="0" anchor="b"/>
          <a:lstStyle>
            <a:lvl1pPr marL="0" indent="0">
              <a:lnSpc>
                <a:spcPct val="90000"/>
              </a:lnSpc>
              <a:spcBef>
                <a:spcPts val="0"/>
              </a:spcBef>
              <a:buNone/>
              <a:defRPr sz="4400" b="1">
                <a:solidFill>
                  <a:schemeClr val="tx1">
                    <a:lumMod val="50000"/>
                  </a:schemeClr>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6122298" y="1453799"/>
            <a:ext cx="17940860" cy="419100"/>
          </a:xfrm>
        </p:spPr>
        <p:txBody>
          <a:bodyPr lIns="0" tIns="0" rIns="0" bIns="0" anchor="ctr"/>
          <a:lstStyle>
            <a:lvl1pPr marL="0" indent="0">
              <a:buNone/>
              <a:defRPr sz="2600" b="1">
                <a:solidFill>
                  <a:schemeClr val="tx1">
                    <a:lumMod val="50000"/>
                  </a:schemeClr>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6122298" y="1949704"/>
            <a:ext cx="17940860" cy="419100"/>
          </a:xfrm>
        </p:spPr>
        <p:txBody>
          <a:bodyPr lIns="0" tIns="0" rIns="0" bIns="0" anchor="ctr"/>
          <a:lstStyle>
            <a:lvl1pPr marL="0" indent="0">
              <a:buNone/>
              <a:defRPr sz="2200" b="1">
                <a:solidFill>
                  <a:schemeClr val="tx1">
                    <a:lumMod val="50000"/>
                  </a:schemeClr>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5" name="Date Placeholder 4">
            <a:extLst>
              <a:ext uri="{FF2B5EF4-FFF2-40B4-BE49-F238E27FC236}">
                <a16:creationId xmlns:a16="http://schemas.microsoft.com/office/drawing/2014/main" id="{DD3A9A69-52F1-36D2-FF96-1621B6F66211}"/>
              </a:ext>
            </a:extLst>
          </p:cNvPr>
          <p:cNvSpPr>
            <a:spLocks noGrp="1" noChangeArrowheads="1"/>
          </p:cNvSpPr>
          <p:nvPr>
            <p:ph type="dt" sz="half" idx="16"/>
          </p:nvPr>
        </p:nvSpPr>
        <p:spPr/>
        <p:txBody>
          <a:bodyPr/>
          <a:lstStyle>
            <a:lvl1pPr>
              <a:defRPr/>
            </a:lvl1pPr>
          </a:lstStyle>
          <a:p>
            <a:pPr>
              <a:defRPr/>
            </a:pPr>
            <a:endParaRPr lang="en-US" dirty="0"/>
          </a:p>
        </p:txBody>
      </p:sp>
      <p:sp>
        <p:nvSpPr>
          <p:cNvPr id="6" name="Footer Placeholder 5">
            <a:extLst>
              <a:ext uri="{FF2B5EF4-FFF2-40B4-BE49-F238E27FC236}">
                <a16:creationId xmlns:a16="http://schemas.microsoft.com/office/drawing/2014/main" id="{EFF0312D-5C09-AAEF-CC3E-AACF61D3AF90}"/>
              </a:ext>
            </a:extLst>
          </p:cNvPr>
          <p:cNvSpPr>
            <a:spLocks noGrp="1" noChangeArrowheads="1"/>
          </p:cNvSpPr>
          <p:nvPr>
            <p:ph type="ftr" sz="quarter" idx="17"/>
          </p:nvPr>
        </p:nvSpPr>
        <p:spPr/>
        <p:txBody>
          <a:bodyPr/>
          <a:lstStyle>
            <a:lvl1pPr>
              <a:defRPr/>
            </a:lvl1pPr>
          </a:lstStyle>
          <a:p>
            <a:pPr>
              <a:defRPr/>
            </a:pPr>
            <a:endParaRPr lang="en-US" dirty="0"/>
          </a:p>
        </p:txBody>
      </p:sp>
      <p:sp>
        <p:nvSpPr>
          <p:cNvPr id="7" name="Slide Number Placeholder 6">
            <a:extLst>
              <a:ext uri="{FF2B5EF4-FFF2-40B4-BE49-F238E27FC236}">
                <a16:creationId xmlns:a16="http://schemas.microsoft.com/office/drawing/2014/main" id="{FD958E16-C777-23F6-289E-DC4D49341764}"/>
              </a:ext>
            </a:extLst>
          </p:cNvPr>
          <p:cNvSpPr>
            <a:spLocks noGrp="1" noChangeArrowheads="1"/>
          </p:cNvSpPr>
          <p:nvPr>
            <p:ph type="sldNum" sz="quarter" idx="18"/>
          </p:nvPr>
        </p:nvSpPr>
        <p:spPr/>
        <p:txBody>
          <a:bodyPr/>
          <a:lstStyle>
            <a:lvl1pPr>
              <a:defRPr/>
            </a:lvl1pPr>
          </a:lstStyle>
          <a:p>
            <a:pPr>
              <a:defRPr/>
            </a:pPr>
            <a:fld id="{1199A002-CC0E-4F99-A63C-3E8FC0E5C0CB}" type="slidenum">
              <a:rPr lang="en-US" altLang="en-US"/>
              <a:pPr>
                <a:defRPr/>
              </a:pPr>
              <a:t>‹#›</a:t>
            </a:fld>
            <a:endParaRPr lang="en-US" altLang="en-US" dirty="0"/>
          </a:p>
        </p:txBody>
      </p:sp>
    </p:spTree>
    <p:extLst>
      <p:ext uri="{BB962C8B-B14F-4D97-AF65-F5344CB8AC3E}">
        <p14:creationId xmlns:p14="http://schemas.microsoft.com/office/powerpoint/2010/main" val="405635561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8910D900-A03F-1482-40DC-3ABED93BA1D0}"/>
              </a:ext>
            </a:extLst>
          </p:cNvPr>
          <p:cNvSpPr>
            <a:spLocks noChangeArrowheads="1"/>
          </p:cNvSpPr>
          <p:nvPr userDrawn="1"/>
        </p:nvSpPr>
        <p:spPr bwMode="auto">
          <a:xfrm>
            <a:off x="0" y="0"/>
            <a:ext cx="29260800" cy="2851150"/>
          </a:xfrm>
          <a:prstGeom prst="rect">
            <a:avLst/>
          </a:prstGeom>
          <a:solidFill>
            <a:schemeClr val="accent1"/>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descr="MDAnderson Master Logo_Texas_V_Tagline_RGB REV.png">
            <a:extLst>
              <a:ext uri="{FF2B5EF4-FFF2-40B4-BE49-F238E27FC236}">
                <a16:creationId xmlns:a16="http://schemas.microsoft.com/office/drawing/2014/main" id="{378A2102-E7F1-0F94-2A41-8A4307D9057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2988" y="649288"/>
            <a:ext cx="338296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5" descr="NS12Mar20_251.jpg">
            <a:extLst>
              <a:ext uri="{FF2B5EF4-FFF2-40B4-BE49-F238E27FC236}">
                <a16:creationId xmlns:a16="http://schemas.microsoft.com/office/drawing/2014/main" id="{E26C7D37-43D0-3893-4928-29ECB4EDFB2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421481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08A2605F-FBB9-E676-510A-B00730787583}"/>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4920104" y="170910"/>
            <a:ext cx="19142658" cy="1259266"/>
          </a:xfrm>
        </p:spPr>
        <p:txBody>
          <a:bodyPr lIns="0" tIns="0" rIns="0" bIns="0" anchor="b"/>
          <a:lstStyle>
            <a:lvl1pPr marL="0" indent="0">
              <a:lnSpc>
                <a:spcPct val="90000"/>
              </a:lnSpc>
              <a:spcBef>
                <a:spcPts val="0"/>
              </a:spcBef>
              <a:buNone/>
              <a:defRPr sz="4400" b="1">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4919526" y="1453799"/>
            <a:ext cx="19143631" cy="419100"/>
          </a:xfrm>
        </p:spPr>
        <p:txBody>
          <a:bodyPr lIns="0" tIns="0" rIns="0" bIns="0" anchor="ctr"/>
          <a:lstStyle>
            <a:lvl1pPr marL="0" indent="0">
              <a:buNone/>
              <a:defRPr sz="2600" b="1">
                <a:solidFill>
                  <a:schemeClr val="bg1"/>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4919526" y="1949704"/>
            <a:ext cx="19143631" cy="419100"/>
          </a:xfrm>
        </p:spPr>
        <p:txBody>
          <a:bodyPr lIns="0" tIns="0" rIns="0" bIns="0" anchor="ctr"/>
          <a:lstStyle>
            <a:lvl1pPr marL="0" indent="0">
              <a:buNone/>
              <a:defRPr sz="2200" b="1">
                <a:solidFill>
                  <a:schemeClr val="bg1"/>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2D7AC72F-9AC5-CB5C-30D0-3D42FA0193BF}"/>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D096BD0E-EC65-F69F-FB5A-477AAABBE5E1}"/>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6D257646-F7EE-E8F5-5217-4F2AB7CF6769}"/>
              </a:ext>
            </a:extLst>
          </p:cNvPr>
          <p:cNvSpPr>
            <a:spLocks noGrp="1" noChangeArrowheads="1"/>
          </p:cNvSpPr>
          <p:nvPr>
            <p:ph type="sldNum" sz="quarter" idx="18"/>
          </p:nvPr>
        </p:nvSpPr>
        <p:spPr/>
        <p:txBody>
          <a:bodyPr/>
          <a:lstStyle>
            <a:lvl1pPr>
              <a:defRPr/>
            </a:lvl1pPr>
          </a:lstStyle>
          <a:p>
            <a:pPr>
              <a:defRPr/>
            </a:pPr>
            <a:fld id="{9E8B7F6C-7411-4908-85E8-D5EA442770C9}" type="slidenum">
              <a:rPr lang="en-US" altLang="en-US"/>
              <a:pPr>
                <a:defRPr/>
              </a:pPr>
              <a:t>‹#›</a:t>
            </a:fld>
            <a:endParaRPr lang="en-US" altLang="en-US" dirty="0"/>
          </a:p>
        </p:txBody>
      </p:sp>
    </p:spTree>
    <p:extLst>
      <p:ext uri="{BB962C8B-B14F-4D97-AF65-F5344CB8AC3E}">
        <p14:creationId xmlns:p14="http://schemas.microsoft.com/office/powerpoint/2010/main" val="274342984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21F1E00B-F8F7-34E2-12CA-DCA8417CBA02}"/>
              </a:ext>
            </a:extLst>
          </p:cNvPr>
          <p:cNvSpPr>
            <a:spLocks noChangeArrowheads="1"/>
          </p:cNvSpPr>
          <p:nvPr userDrawn="1"/>
        </p:nvSpPr>
        <p:spPr bwMode="auto">
          <a:xfrm>
            <a:off x="0" y="0"/>
            <a:ext cx="29260800" cy="2851150"/>
          </a:xfrm>
          <a:prstGeom prst="rect">
            <a:avLst/>
          </a:prstGeom>
          <a:solidFill>
            <a:schemeClr val="accent3"/>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descr="MDAnderson Master Logo_Texas_V_Tagline_RGB REV.png">
            <a:extLst>
              <a:ext uri="{FF2B5EF4-FFF2-40B4-BE49-F238E27FC236}">
                <a16:creationId xmlns:a16="http://schemas.microsoft.com/office/drawing/2014/main" id="{B2023387-0E80-4FB8-6785-2F5C8FEBE84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2988" y="649288"/>
            <a:ext cx="338296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2" descr="PC14Jan29_206.jpg">
            <a:extLst>
              <a:ext uri="{FF2B5EF4-FFF2-40B4-BE49-F238E27FC236}">
                <a16:creationId xmlns:a16="http://schemas.microsoft.com/office/drawing/2014/main" id="{93E3B8F4-6CA5-8788-6DF9-18EAE78AD18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4203700"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E8FE8F63-E4CD-85B4-2127-AE9B95B0AF50}"/>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4819233" y="170910"/>
            <a:ext cx="19243529" cy="1259266"/>
          </a:xfrm>
        </p:spPr>
        <p:txBody>
          <a:bodyPr lIns="0" tIns="0" rIns="0" bIns="0" anchor="b"/>
          <a:lstStyle>
            <a:lvl1pPr marL="0" indent="0">
              <a:lnSpc>
                <a:spcPct val="90000"/>
              </a:lnSpc>
              <a:spcBef>
                <a:spcPts val="0"/>
              </a:spcBef>
              <a:buNone/>
              <a:defRPr sz="4400" b="1">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4818650" y="1453799"/>
            <a:ext cx="19244507" cy="419100"/>
          </a:xfrm>
        </p:spPr>
        <p:txBody>
          <a:bodyPr lIns="0" tIns="0" rIns="0" bIns="0" anchor="ctr"/>
          <a:lstStyle>
            <a:lvl1pPr marL="0" indent="0">
              <a:buNone/>
              <a:defRPr sz="2600" b="1">
                <a:solidFill>
                  <a:schemeClr val="bg1"/>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4818650" y="1949704"/>
            <a:ext cx="19244507" cy="419100"/>
          </a:xfrm>
        </p:spPr>
        <p:txBody>
          <a:bodyPr lIns="0" tIns="0" rIns="0" bIns="0" anchor="ctr"/>
          <a:lstStyle>
            <a:lvl1pPr marL="0" indent="0">
              <a:buNone/>
              <a:defRPr sz="2200" b="1">
                <a:solidFill>
                  <a:schemeClr val="bg1"/>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1A2E5BB6-AA58-89E4-5090-4F5EBC336DFA}"/>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50A199C7-602C-DC92-4C8E-F11C784FAA53}"/>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F7FCD7BA-413A-03CB-C33C-8BD8C12811A1}"/>
              </a:ext>
            </a:extLst>
          </p:cNvPr>
          <p:cNvSpPr>
            <a:spLocks noGrp="1" noChangeArrowheads="1"/>
          </p:cNvSpPr>
          <p:nvPr>
            <p:ph type="sldNum" sz="quarter" idx="18"/>
          </p:nvPr>
        </p:nvSpPr>
        <p:spPr/>
        <p:txBody>
          <a:bodyPr/>
          <a:lstStyle>
            <a:lvl1pPr>
              <a:defRPr/>
            </a:lvl1pPr>
          </a:lstStyle>
          <a:p>
            <a:pPr>
              <a:defRPr/>
            </a:pPr>
            <a:fld id="{2B94B33D-8392-439B-AEAE-E6A4F5984BF9}" type="slidenum">
              <a:rPr lang="en-US" altLang="en-US"/>
              <a:pPr>
                <a:defRPr/>
              </a:pPr>
              <a:t>‹#›</a:t>
            </a:fld>
            <a:endParaRPr lang="en-US" altLang="en-US" dirty="0"/>
          </a:p>
        </p:txBody>
      </p:sp>
    </p:spTree>
    <p:extLst>
      <p:ext uri="{BB962C8B-B14F-4D97-AF65-F5344CB8AC3E}">
        <p14:creationId xmlns:p14="http://schemas.microsoft.com/office/powerpoint/2010/main" val="94014197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8506F687-6FA9-1E71-7E8B-F7B138E2E801}"/>
              </a:ext>
            </a:extLst>
          </p:cNvPr>
          <p:cNvSpPr>
            <a:spLocks noChangeArrowheads="1"/>
          </p:cNvSpPr>
          <p:nvPr userDrawn="1"/>
        </p:nvSpPr>
        <p:spPr bwMode="auto">
          <a:xfrm>
            <a:off x="0" y="0"/>
            <a:ext cx="29260800" cy="2851150"/>
          </a:xfrm>
          <a:prstGeom prst="rect">
            <a:avLst/>
          </a:prstGeom>
          <a:solidFill>
            <a:schemeClr val="accent2"/>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descr="MDAnderson Master Logo_Texas_V_Tagline_RGB REV.png">
            <a:extLst>
              <a:ext uri="{FF2B5EF4-FFF2-40B4-BE49-F238E27FC236}">
                <a16:creationId xmlns:a16="http://schemas.microsoft.com/office/drawing/2014/main" id="{2D331EAF-CC7B-FE8D-76C2-D49068551A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2988" y="649288"/>
            <a:ext cx="338296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5" descr="PS06Oct31_314.jpg">
            <a:extLst>
              <a:ext uri="{FF2B5EF4-FFF2-40B4-BE49-F238E27FC236}">
                <a16:creationId xmlns:a16="http://schemas.microsoft.com/office/drawing/2014/main" id="{E79CAF5D-4F82-6D0F-EE99-976B95C1C3A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4211638"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6019C67F-459A-9D28-47ED-0111285F8A93}"/>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4873244" y="170910"/>
            <a:ext cx="19189518" cy="1259266"/>
          </a:xfrm>
        </p:spPr>
        <p:txBody>
          <a:bodyPr lIns="0" tIns="0" rIns="0" bIns="0" anchor="b"/>
          <a:lstStyle>
            <a:lvl1pPr marL="0" indent="0">
              <a:lnSpc>
                <a:spcPct val="90000"/>
              </a:lnSpc>
              <a:spcBef>
                <a:spcPts val="0"/>
              </a:spcBef>
              <a:buNone/>
              <a:defRPr sz="4400" b="1">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4872664" y="1453799"/>
            <a:ext cx="19190493" cy="419100"/>
          </a:xfrm>
        </p:spPr>
        <p:txBody>
          <a:bodyPr lIns="0" tIns="0" rIns="0" bIns="0" anchor="ctr"/>
          <a:lstStyle>
            <a:lvl1pPr marL="0" indent="0">
              <a:buNone/>
              <a:defRPr sz="2600" b="1">
                <a:solidFill>
                  <a:schemeClr val="bg1"/>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4872664" y="1949704"/>
            <a:ext cx="19190493" cy="419100"/>
          </a:xfrm>
        </p:spPr>
        <p:txBody>
          <a:bodyPr lIns="0" tIns="0" rIns="0" bIns="0" anchor="ctr"/>
          <a:lstStyle>
            <a:lvl1pPr marL="0" indent="0">
              <a:buNone/>
              <a:defRPr sz="2200" b="1">
                <a:solidFill>
                  <a:schemeClr val="bg1"/>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A9290122-7A89-3C9F-C42F-37B7C7D30F52}"/>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656116C4-578D-7E43-23F8-08FB91FEB55D}"/>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F82729A4-C999-78F9-152E-CB5B1C2F7A09}"/>
              </a:ext>
            </a:extLst>
          </p:cNvPr>
          <p:cNvSpPr>
            <a:spLocks noGrp="1" noChangeArrowheads="1"/>
          </p:cNvSpPr>
          <p:nvPr>
            <p:ph type="sldNum" sz="quarter" idx="18"/>
          </p:nvPr>
        </p:nvSpPr>
        <p:spPr/>
        <p:txBody>
          <a:bodyPr/>
          <a:lstStyle>
            <a:lvl1pPr>
              <a:defRPr/>
            </a:lvl1pPr>
          </a:lstStyle>
          <a:p>
            <a:pPr>
              <a:defRPr/>
            </a:pPr>
            <a:fld id="{718C8907-B8D6-419C-8D19-4E7B52866B10}" type="slidenum">
              <a:rPr lang="en-US" altLang="en-US"/>
              <a:pPr>
                <a:defRPr/>
              </a:pPr>
              <a:t>‹#›</a:t>
            </a:fld>
            <a:endParaRPr lang="en-US" altLang="en-US" dirty="0"/>
          </a:p>
        </p:txBody>
      </p:sp>
    </p:spTree>
    <p:extLst>
      <p:ext uri="{BB962C8B-B14F-4D97-AF65-F5344CB8AC3E}">
        <p14:creationId xmlns:p14="http://schemas.microsoft.com/office/powerpoint/2010/main" val="53072512"/>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6B9330AF-9779-1506-2F7C-26CC245B588F}"/>
              </a:ext>
            </a:extLst>
          </p:cNvPr>
          <p:cNvSpPr>
            <a:spLocks noChangeArrowheads="1"/>
          </p:cNvSpPr>
          <p:nvPr userDrawn="1"/>
        </p:nvSpPr>
        <p:spPr bwMode="auto">
          <a:xfrm>
            <a:off x="0" y="0"/>
            <a:ext cx="29260800" cy="2851150"/>
          </a:xfrm>
          <a:prstGeom prst="rect">
            <a:avLst/>
          </a:prstGeom>
          <a:solidFill>
            <a:schemeClr val="accent4"/>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descr="MDAnderson Master Logo_Texas_V_Tagline_RGB REV.png">
            <a:extLst>
              <a:ext uri="{FF2B5EF4-FFF2-40B4-BE49-F238E27FC236}">
                <a16:creationId xmlns:a16="http://schemas.microsoft.com/office/drawing/2014/main" id="{F6F387BD-7FD6-BEED-D911-8A3C77EB6A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2988" y="649288"/>
            <a:ext cx="338296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8" descr="BX05May05_13.jpg">
            <a:extLst>
              <a:ext uri="{FF2B5EF4-FFF2-40B4-BE49-F238E27FC236}">
                <a16:creationId xmlns:a16="http://schemas.microsoft.com/office/drawing/2014/main" id="{67D4CEF1-8DD1-082F-55BD-5C18674B6A8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4211638"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9C53C2BC-EEB7-AA68-03D7-62803558F203}"/>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4827986" y="170910"/>
            <a:ext cx="19234776" cy="1259266"/>
          </a:xfrm>
        </p:spPr>
        <p:txBody>
          <a:bodyPr lIns="0" tIns="0" rIns="0" bIns="0" anchor="b"/>
          <a:lstStyle>
            <a:lvl1pPr marL="0" indent="0">
              <a:lnSpc>
                <a:spcPct val="90000"/>
              </a:lnSpc>
              <a:spcBef>
                <a:spcPts val="0"/>
              </a:spcBef>
              <a:buNone/>
              <a:defRPr sz="4400" b="1">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4827404" y="1453799"/>
            <a:ext cx="19235753" cy="419100"/>
          </a:xfrm>
        </p:spPr>
        <p:txBody>
          <a:bodyPr lIns="0" tIns="0" rIns="0" bIns="0" anchor="ctr"/>
          <a:lstStyle>
            <a:lvl1pPr marL="0" indent="0">
              <a:buNone/>
              <a:defRPr sz="2600" b="1">
                <a:solidFill>
                  <a:schemeClr val="bg1"/>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4827404" y="1949704"/>
            <a:ext cx="19235753" cy="419100"/>
          </a:xfrm>
        </p:spPr>
        <p:txBody>
          <a:bodyPr lIns="0" tIns="0" rIns="0" bIns="0" anchor="ctr"/>
          <a:lstStyle>
            <a:lvl1pPr marL="0" indent="0">
              <a:buNone/>
              <a:defRPr sz="2200" b="1">
                <a:solidFill>
                  <a:schemeClr val="bg1"/>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3B89D93C-D22A-1C39-4D5E-4E41251922B9}"/>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56012232-6348-A501-D0B2-ABC3C923A8A2}"/>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9318BB85-E290-4B4D-F9C5-CB87297B3832}"/>
              </a:ext>
            </a:extLst>
          </p:cNvPr>
          <p:cNvSpPr>
            <a:spLocks noGrp="1" noChangeArrowheads="1"/>
          </p:cNvSpPr>
          <p:nvPr>
            <p:ph type="sldNum" sz="quarter" idx="18"/>
          </p:nvPr>
        </p:nvSpPr>
        <p:spPr/>
        <p:txBody>
          <a:bodyPr/>
          <a:lstStyle>
            <a:lvl1pPr>
              <a:defRPr/>
            </a:lvl1pPr>
          </a:lstStyle>
          <a:p>
            <a:pPr>
              <a:defRPr/>
            </a:pPr>
            <a:fld id="{BE23EEBE-57BA-4D28-A819-D8E8E1DF8FF1}" type="slidenum">
              <a:rPr lang="en-US" altLang="en-US"/>
              <a:pPr>
                <a:defRPr/>
              </a:pPr>
              <a:t>‹#›</a:t>
            </a:fld>
            <a:endParaRPr lang="en-US" altLang="en-US" dirty="0"/>
          </a:p>
        </p:txBody>
      </p:sp>
    </p:spTree>
    <p:extLst>
      <p:ext uri="{BB962C8B-B14F-4D97-AF65-F5344CB8AC3E}">
        <p14:creationId xmlns:p14="http://schemas.microsoft.com/office/powerpoint/2010/main" val="208415786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513EE7A6-2D33-47D7-4473-AAD9E754708E}"/>
              </a:ext>
            </a:extLst>
          </p:cNvPr>
          <p:cNvSpPr>
            <a:spLocks noChangeArrowheads="1"/>
          </p:cNvSpPr>
          <p:nvPr userDrawn="1"/>
        </p:nvSpPr>
        <p:spPr bwMode="auto">
          <a:xfrm>
            <a:off x="0" y="0"/>
            <a:ext cx="29260800" cy="2851150"/>
          </a:xfrm>
          <a:prstGeom prst="rect">
            <a:avLst/>
          </a:prstGeom>
          <a:solidFill>
            <a:srgbClr val="ED8B00"/>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descr="MDAnderson Master Logo_Texas_V_Tagline_RGB REV.png">
            <a:extLst>
              <a:ext uri="{FF2B5EF4-FFF2-40B4-BE49-F238E27FC236}">
                <a16:creationId xmlns:a16="http://schemas.microsoft.com/office/drawing/2014/main" id="{7A5D0FFD-2D91-B857-C7A1-9B744389696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2988" y="649288"/>
            <a:ext cx="338296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1" descr="CC13Mar18_05.jpg">
            <a:extLst>
              <a:ext uri="{FF2B5EF4-FFF2-40B4-BE49-F238E27FC236}">
                <a16:creationId xmlns:a16="http://schemas.microsoft.com/office/drawing/2014/main" id="{8166C022-9A6C-D03B-E627-8732825C3EC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4186238"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05AE2EFB-3841-F93D-B429-CAFB796259EB}"/>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4803190" y="170910"/>
            <a:ext cx="19259572" cy="1259266"/>
          </a:xfrm>
        </p:spPr>
        <p:txBody>
          <a:bodyPr lIns="0" tIns="0" rIns="0" bIns="0" anchor="b"/>
          <a:lstStyle>
            <a:lvl1pPr marL="0" indent="0">
              <a:lnSpc>
                <a:spcPct val="90000"/>
              </a:lnSpc>
              <a:spcBef>
                <a:spcPts val="0"/>
              </a:spcBef>
              <a:buNone/>
              <a:defRPr sz="4400" b="1">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4802606" y="1453799"/>
            <a:ext cx="19260551" cy="419100"/>
          </a:xfrm>
        </p:spPr>
        <p:txBody>
          <a:bodyPr lIns="0" tIns="0" rIns="0" bIns="0" anchor="ctr"/>
          <a:lstStyle>
            <a:lvl1pPr marL="0" indent="0">
              <a:buNone/>
              <a:defRPr sz="2600" b="1">
                <a:solidFill>
                  <a:schemeClr val="bg1"/>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4802606" y="1949704"/>
            <a:ext cx="19260551" cy="419100"/>
          </a:xfrm>
        </p:spPr>
        <p:txBody>
          <a:bodyPr lIns="0" tIns="0" rIns="0" bIns="0" anchor="ctr"/>
          <a:lstStyle>
            <a:lvl1pPr marL="0" indent="0">
              <a:buNone/>
              <a:defRPr sz="2200" b="1">
                <a:solidFill>
                  <a:schemeClr val="bg1"/>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16E87EF1-5C65-0247-D522-D0128F70CB01}"/>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D29F81C2-4A82-8D1F-C5BA-9D672534A479}"/>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BF93C125-AC73-1029-C619-D35184C0220B}"/>
              </a:ext>
            </a:extLst>
          </p:cNvPr>
          <p:cNvSpPr>
            <a:spLocks noGrp="1" noChangeArrowheads="1"/>
          </p:cNvSpPr>
          <p:nvPr>
            <p:ph type="sldNum" sz="quarter" idx="18"/>
          </p:nvPr>
        </p:nvSpPr>
        <p:spPr/>
        <p:txBody>
          <a:bodyPr/>
          <a:lstStyle>
            <a:lvl1pPr>
              <a:defRPr/>
            </a:lvl1pPr>
          </a:lstStyle>
          <a:p>
            <a:pPr>
              <a:defRPr/>
            </a:pPr>
            <a:fld id="{A3A1CC4E-48A2-4150-96C5-D1B9884D0339}" type="slidenum">
              <a:rPr lang="en-US" altLang="en-US"/>
              <a:pPr>
                <a:defRPr/>
              </a:pPr>
              <a:t>‹#›</a:t>
            </a:fld>
            <a:endParaRPr lang="en-US" altLang="en-US" dirty="0"/>
          </a:p>
        </p:txBody>
      </p:sp>
    </p:spTree>
    <p:extLst>
      <p:ext uri="{BB962C8B-B14F-4D97-AF65-F5344CB8AC3E}">
        <p14:creationId xmlns:p14="http://schemas.microsoft.com/office/powerpoint/2010/main" val="134089054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33D10AF2-BF54-416C-78B9-96105070E3D1}"/>
              </a:ext>
            </a:extLst>
          </p:cNvPr>
          <p:cNvSpPr>
            <a:spLocks noChangeArrowheads="1"/>
          </p:cNvSpPr>
          <p:nvPr userDrawn="1"/>
        </p:nvSpPr>
        <p:spPr bwMode="auto">
          <a:xfrm>
            <a:off x="0" y="0"/>
            <a:ext cx="29260800" cy="2851150"/>
          </a:xfrm>
          <a:prstGeom prst="rect">
            <a:avLst/>
          </a:prstGeom>
          <a:solidFill>
            <a:schemeClr val="accent6"/>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descr="MDAnderson Master Logo_Texas_V_Tagline_RGB REV.png">
            <a:extLst>
              <a:ext uri="{FF2B5EF4-FFF2-40B4-BE49-F238E27FC236}">
                <a16:creationId xmlns:a16="http://schemas.microsoft.com/office/drawing/2014/main" id="{9B5D020C-BBCA-8F67-DAE9-20710AA2C25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2988" y="649288"/>
            <a:ext cx="3382962"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4" descr="ED11Aug12_075.jpg">
            <a:extLst>
              <a:ext uri="{FF2B5EF4-FFF2-40B4-BE49-F238E27FC236}">
                <a16:creationId xmlns:a16="http://schemas.microsoft.com/office/drawing/2014/main" id="{A5ED66B9-3CEF-C9EE-3D7B-0033EAA4645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87166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F10A0D60-D43F-4155-A714-DA1BC9167FA2}"/>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2519965" y="170910"/>
            <a:ext cx="21542798" cy="1259266"/>
          </a:xfrm>
        </p:spPr>
        <p:txBody>
          <a:bodyPr lIns="0" tIns="0" rIns="0" bIns="0" anchor="b"/>
          <a:lstStyle>
            <a:lvl1pPr marL="0" indent="0">
              <a:lnSpc>
                <a:spcPct val="90000"/>
              </a:lnSpc>
              <a:spcBef>
                <a:spcPts val="0"/>
              </a:spcBef>
              <a:buNone/>
              <a:defRPr sz="4400" b="1">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2519265" y="1453799"/>
            <a:ext cx="21543893" cy="419100"/>
          </a:xfrm>
        </p:spPr>
        <p:txBody>
          <a:bodyPr lIns="0" tIns="0" rIns="0" bIns="0" anchor="ctr"/>
          <a:lstStyle>
            <a:lvl1pPr marL="0" indent="0">
              <a:buNone/>
              <a:defRPr sz="2600" b="1">
                <a:solidFill>
                  <a:schemeClr val="bg1"/>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2519265" y="1949704"/>
            <a:ext cx="21543893" cy="419100"/>
          </a:xfrm>
        </p:spPr>
        <p:txBody>
          <a:bodyPr lIns="0" tIns="0" rIns="0" bIns="0" anchor="ctr"/>
          <a:lstStyle>
            <a:lvl1pPr marL="0" indent="0">
              <a:buNone/>
              <a:defRPr sz="2200" b="1">
                <a:solidFill>
                  <a:schemeClr val="bg1"/>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874B54CA-BC5E-FB35-427C-7BB3C85935F5}"/>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09678241-23D8-899C-6DA9-FDD39106E61C}"/>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BE3C48BC-EB87-7566-9262-40EFF3A81E89}"/>
              </a:ext>
            </a:extLst>
          </p:cNvPr>
          <p:cNvSpPr>
            <a:spLocks noGrp="1" noChangeArrowheads="1"/>
          </p:cNvSpPr>
          <p:nvPr>
            <p:ph type="sldNum" sz="quarter" idx="18"/>
          </p:nvPr>
        </p:nvSpPr>
        <p:spPr/>
        <p:txBody>
          <a:bodyPr/>
          <a:lstStyle>
            <a:lvl1pPr>
              <a:defRPr/>
            </a:lvl1pPr>
          </a:lstStyle>
          <a:p>
            <a:pPr>
              <a:defRPr/>
            </a:pPr>
            <a:fld id="{37F9712A-8560-4A54-8EFD-A2D71B63F649}" type="slidenum">
              <a:rPr lang="en-US" altLang="en-US"/>
              <a:pPr>
                <a:defRPr/>
              </a:pPr>
              <a:t>‹#›</a:t>
            </a:fld>
            <a:endParaRPr lang="en-US" altLang="en-US" dirty="0"/>
          </a:p>
        </p:txBody>
      </p:sp>
    </p:spTree>
    <p:extLst>
      <p:ext uri="{BB962C8B-B14F-4D97-AF65-F5344CB8AC3E}">
        <p14:creationId xmlns:p14="http://schemas.microsoft.com/office/powerpoint/2010/main" val="738994291"/>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101F2F44-64B4-1B11-401A-11A381C3479A}"/>
              </a:ext>
            </a:extLst>
          </p:cNvPr>
          <p:cNvSpPr>
            <a:spLocks noChangeArrowheads="1"/>
          </p:cNvSpPr>
          <p:nvPr userDrawn="1"/>
        </p:nvSpPr>
        <p:spPr bwMode="auto">
          <a:xfrm>
            <a:off x="0" y="0"/>
            <a:ext cx="29260800" cy="2851150"/>
          </a:xfrm>
          <a:prstGeom prst="rect">
            <a:avLst/>
          </a:prstGeom>
          <a:solidFill>
            <a:srgbClr val="E3D3AE"/>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a:extLst>
              <a:ext uri="{FF2B5EF4-FFF2-40B4-BE49-F238E27FC236}">
                <a16:creationId xmlns:a16="http://schemas.microsoft.com/office/drawing/2014/main" id="{6064899A-ACC6-971F-0A73-EA7352EC13F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4575" y="649288"/>
            <a:ext cx="3381375"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1" descr="PS04May05_06.jpg">
            <a:extLst>
              <a:ext uri="{FF2B5EF4-FFF2-40B4-BE49-F238E27FC236}">
                <a16:creationId xmlns:a16="http://schemas.microsoft.com/office/drawing/2014/main" id="{C3D81907-88F5-B2CE-6454-FC235296046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876425" cy="281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1CF0354B-3182-5DFD-C991-2BD04CAAA9D9}"/>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2542377" y="170910"/>
            <a:ext cx="21520385" cy="1259266"/>
          </a:xfrm>
        </p:spPr>
        <p:txBody>
          <a:bodyPr lIns="0" tIns="0" rIns="0" bIns="0" anchor="b"/>
          <a:lstStyle>
            <a:lvl1pPr marL="0" indent="0">
              <a:lnSpc>
                <a:spcPct val="90000"/>
              </a:lnSpc>
              <a:spcBef>
                <a:spcPts val="0"/>
              </a:spcBef>
              <a:buNone/>
              <a:defRPr sz="4400" b="1">
                <a:solidFill>
                  <a:schemeClr val="tx1">
                    <a:lumMod val="50000"/>
                  </a:schemeClr>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2541679" y="1453799"/>
            <a:ext cx="21521479" cy="419100"/>
          </a:xfrm>
        </p:spPr>
        <p:txBody>
          <a:bodyPr lIns="0" tIns="0" rIns="0" bIns="0" anchor="ctr"/>
          <a:lstStyle>
            <a:lvl1pPr marL="0" indent="0">
              <a:buNone/>
              <a:defRPr sz="2600" b="1">
                <a:solidFill>
                  <a:schemeClr val="tx1">
                    <a:lumMod val="50000"/>
                  </a:schemeClr>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2541679" y="1949704"/>
            <a:ext cx="21521479" cy="419100"/>
          </a:xfrm>
        </p:spPr>
        <p:txBody>
          <a:bodyPr lIns="0" tIns="0" rIns="0" bIns="0" anchor="ctr"/>
          <a:lstStyle>
            <a:lvl1pPr marL="0" indent="0">
              <a:buNone/>
              <a:defRPr sz="2200" b="1">
                <a:solidFill>
                  <a:schemeClr val="tx1">
                    <a:lumMod val="50000"/>
                  </a:schemeClr>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0C9F6BDA-9268-E290-5CF7-32BAA73083BF}"/>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07A6D5EA-223E-D998-A791-D9E9A67F1372}"/>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AA919A52-38B7-32DE-9910-A0FE4EBEAD91}"/>
              </a:ext>
            </a:extLst>
          </p:cNvPr>
          <p:cNvSpPr>
            <a:spLocks noGrp="1" noChangeArrowheads="1"/>
          </p:cNvSpPr>
          <p:nvPr>
            <p:ph type="sldNum" sz="quarter" idx="18"/>
          </p:nvPr>
        </p:nvSpPr>
        <p:spPr/>
        <p:txBody>
          <a:bodyPr/>
          <a:lstStyle>
            <a:lvl1pPr>
              <a:defRPr/>
            </a:lvl1pPr>
          </a:lstStyle>
          <a:p>
            <a:pPr>
              <a:defRPr/>
            </a:pPr>
            <a:fld id="{5F8F5A26-2583-414A-832E-3C8B493A1626}" type="slidenum">
              <a:rPr lang="en-US" altLang="en-US"/>
              <a:pPr>
                <a:defRPr/>
              </a:pPr>
              <a:t>‹#›</a:t>
            </a:fld>
            <a:endParaRPr lang="en-US" altLang="en-US" dirty="0"/>
          </a:p>
        </p:txBody>
      </p:sp>
    </p:spTree>
    <p:extLst>
      <p:ext uri="{BB962C8B-B14F-4D97-AF65-F5344CB8AC3E}">
        <p14:creationId xmlns:p14="http://schemas.microsoft.com/office/powerpoint/2010/main" val="96745288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Rectangle 147">
            <a:extLst>
              <a:ext uri="{FF2B5EF4-FFF2-40B4-BE49-F238E27FC236}">
                <a16:creationId xmlns:a16="http://schemas.microsoft.com/office/drawing/2014/main" id="{1D5E04FB-17F8-338B-36DD-A31517FFC801}"/>
              </a:ext>
            </a:extLst>
          </p:cNvPr>
          <p:cNvSpPr>
            <a:spLocks noChangeArrowheads="1"/>
          </p:cNvSpPr>
          <p:nvPr userDrawn="1"/>
        </p:nvSpPr>
        <p:spPr bwMode="auto">
          <a:xfrm>
            <a:off x="0" y="0"/>
            <a:ext cx="29260800" cy="2851150"/>
          </a:xfrm>
          <a:prstGeom prst="rect">
            <a:avLst/>
          </a:prstGeom>
          <a:solidFill>
            <a:srgbClr val="D0D0CE"/>
          </a:solidFill>
          <a:ln>
            <a:noFill/>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US" altLang="en-US" dirty="0"/>
          </a:p>
        </p:txBody>
      </p:sp>
      <p:pic>
        <p:nvPicPr>
          <p:cNvPr id="3" name="Picture 119">
            <a:extLst>
              <a:ext uri="{FF2B5EF4-FFF2-40B4-BE49-F238E27FC236}">
                <a16:creationId xmlns:a16="http://schemas.microsoft.com/office/drawing/2014/main" id="{DAE76974-C289-FD9E-83F5-1E977C8CA5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74575" y="649288"/>
            <a:ext cx="3381375"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5" descr="PS08May29_243.jpg">
            <a:extLst>
              <a:ext uri="{FF2B5EF4-FFF2-40B4-BE49-F238E27FC236}">
                <a16:creationId xmlns:a16="http://schemas.microsoft.com/office/drawing/2014/main" id="{C6E78AF5-2B74-5352-1D6C-CA2C55BA32D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763" y="0"/>
            <a:ext cx="1871663"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133">
            <a:extLst>
              <a:ext uri="{FF2B5EF4-FFF2-40B4-BE49-F238E27FC236}">
                <a16:creationId xmlns:a16="http://schemas.microsoft.com/office/drawing/2014/main" id="{A2BBD37D-0527-A11A-EB9C-72695776001D}"/>
              </a:ext>
            </a:extLst>
          </p:cNvPr>
          <p:cNvCxnSpPr>
            <a:cxnSpLocks noChangeShapeType="1"/>
          </p:cNvCxnSpPr>
          <p:nvPr userDrawn="1"/>
        </p:nvCxnSpPr>
        <p:spPr bwMode="auto">
          <a:xfrm>
            <a:off x="0" y="2809875"/>
            <a:ext cx="292608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12" name="Text Placeholder 12"/>
          <p:cNvSpPr>
            <a:spLocks noGrp="1"/>
          </p:cNvSpPr>
          <p:nvPr>
            <p:ph type="body" sz="quarter" idx="13"/>
          </p:nvPr>
        </p:nvSpPr>
        <p:spPr>
          <a:xfrm>
            <a:off x="2524925" y="170910"/>
            <a:ext cx="21537838" cy="1259266"/>
          </a:xfrm>
        </p:spPr>
        <p:txBody>
          <a:bodyPr lIns="0" tIns="0" rIns="0" bIns="0" anchor="b"/>
          <a:lstStyle>
            <a:lvl1pPr marL="0" indent="0">
              <a:lnSpc>
                <a:spcPct val="90000"/>
              </a:lnSpc>
              <a:spcBef>
                <a:spcPts val="0"/>
              </a:spcBef>
              <a:buNone/>
              <a:defRPr sz="4400" b="1">
                <a:solidFill>
                  <a:schemeClr val="tx1">
                    <a:lumMod val="50000"/>
                  </a:schemeClr>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3" name="Text Placeholder 14"/>
          <p:cNvSpPr>
            <a:spLocks noGrp="1"/>
          </p:cNvSpPr>
          <p:nvPr>
            <p:ph type="body" sz="quarter" idx="14"/>
          </p:nvPr>
        </p:nvSpPr>
        <p:spPr>
          <a:xfrm>
            <a:off x="2524226" y="1453799"/>
            <a:ext cx="21538932" cy="419100"/>
          </a:xfrm>
        </p:spPr>
        <p:txBody>
          <a:bodyPr lIns="0" tIns="0" rIns="0" bIns="0" anchor="ctr"/>
          <a:lstStyle>
            <a:lvl1pPr marL="0" indent="0">
              <a:buNone/>
              <a:defRPr sz="2600" b="1">
                <a:solidFill>
                  <a:schemeClr val="tx1">
                    <a:lumMod val="50000"/>
                  </a:schemeClr>
                </a:solidFill>
                <a:latin typeface="Arial" panose="020B0604020202020204" pitchFamily="34" charset="0"/>
                <a:cs typeface="Arial" panose="020B0604020202020204" pitchFamily="34" charset="0"/>
              </a:defRPr>
            </a:lvl1pPr>
            <a:lvl2pPr marL="1254125" indent="0">
              <a:buNone/>
              <a:defRPr sz="2300">
                <a:latin typeface="Arial" panose="020B0604020202020204" pitchFamily="34" charset="0"/>
                <a:cs typeface="Arial" panose="020B0604020202020204" pitchFamily="34" charset="0"/>
              </a:defRPr>
            </a:lvl2pPr>
            <a:lvl3pPr marL="2508250" indent="0">
              <a:buNone/>
              <a:defRPr sz="2300">
                <a:latin typeface="Arial" panose="020B0604020202020204" pitchFamily="34" charset="0"/>
                <a:cs typeface="Arial" panose="020B0604020202020204" pitchFamily="34" charset="0"/>
              </a:defRPr>
            </a:lvl3pPr>
            <a:lvl4pPr marL="3763963" indent="0">
              <a:buNone/>
              <a:defRPr sz="2300">
                <a:latin typeface="Arial" panose="020B0604020202020204" pitchFamily="34" charset="0"/>
                <a:cs typeface="Arial" panose="020B0604020202020204" pitchFamily="34" charset="0"/>
              </a:defRPr>
            </a:lvl4pPr>
            <a:lvl5pPr marL="5016500" indent="0">
              <a:buNone/>
              <a:defRPr sz="2300">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4" name="Text Placeholder 16"/>
          <p:cNvSpPr>
            <a:spLocks noGrp="1"/>
          </p:cNvSpPr>
          <p:nvPr>
            <p:ph type="body" sz="quarter" idx="15"/>
          </p:nvPr>
        </p:nvSpPr>
        <p:spPr>
          <a:xfrm>
            <a:off x="2524226" y="1949704"/>
            <a:ext cx="21538932" cy="419100"/>
          </a:xfrm>
        </p:spPr>
        <p:txBody>
          <a:bodyPr lIns="0" tIns="0" rIns="0" bIns="0" anchor="ctr"/>
          <a:lstStyle>
            <a:lvl1pPr marL="0" indent="0">
              <a:buNone/>
              <a:defRPr sz="2200" b="1">
                <a:solidFill>
                  <a:schemeClr val="tx1">
                    <a:lumMod val="50000"/>
                  </a:schemeClr>
                </a:solidFill>
                <a:latin typeface="Arial" panose="020B0604020202020204" pitchFamily="34" charset="0"/>
                <a:cs typeface="Arial" panose="020B0604020202020204" pitchFamily="34" charset="0"/>
              </a:defRPr>
            </a:lvl1pPr>
            <a:lvl2pPr marL="1254125" indent="0">
              <a:buNone/>
              <a:defRPr sz="2000" b="1">
                <a:latin typeface="Arial" panose="020B0604020202020204" pitchFamily="34" charset="0"/>
                <a:cs typeface="Arial" panose="020B0604020202020204" pitchFamily="34" charset="0"/>
              </a:defRPr>
            </a:lvl2pPr>
            <a:lvl3pPr marL="2508250" indent="0">
              <a:buNone/>
              <a:defRPr sz="2000" b="1">
                <a:latin typeface="Arial" panose="020B0604020202020204" pitchFamily="34" charset="0"/>
                <a:cs typeface="Arial" panose="020B0604020202020204" pitchFamily="34" charset="0"/>
              </a:defRPr>
            </a:lvl3pPr>
            <a:lvl4pPr marL="3763963" indent="0">
              <a:buNone/>
              <a:defRPr sz="2000" b="1">
                <a:latin typeface="Arial" panose="020B0604020202020204" pitchFamily="34" charset="0"/>
                <a:cs typeface="Arial" panose="020B0604020202020204" pitchFamily="34" charset="0"/>
              </a:defRPr>
            </a:lvl4pPr>
            <a:lvl5pPr marL="5016500" indent="0">
              <a:buNone/>
              <a:defRPr sz="2000" b="1">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6" name="Rectangle 4">
            <a:extLst>
              <a:ext uri="{FF2B5EF4-FFF2-40B4-BE49-F238E27FC236}">
                <a16:creationId xmlns:a16="http://schemas.microsoft.com/office/drawing/2014/main" id="{3FDA3C9D-6379-5AA0-F66C-794DC9C3813E}"/>
              </a:ext>
            </a:extLst>
          </p:cNvPr>
          <p:cNvSpPr>
            <a:spLocks noGrp="1" noChangeArrowheads="1"/>
          </p:cNvSpPr>
          <p:nvPr>
            <p:ph type="dt" sz="half" idx="16"/>
          </p:nvPr>
        </p:nvSpPr>
        <p:spPr/>
        <p:txBody>
          <a:bodyPr/>
          <a:lstStyle>
            <a:lvl1pPr>
              <a:defRPr/>
            </a:lvl1pPr>
          </a:lstStyle>
          <a:p>
            <a:pPr>
              <a:defRPr/>
            </a:pPr>
            <a:endParaRPr lang="en-US" dirty="0"/>
          </a:p>
        </p:txBody>
      </p:sp>
      <p:sp>
        <p:nvSpPr>
          <p:cNvPr id="7" name="Rectangle 5">
            <a:extLst>
              <a:ext uri="{FF2B5EF4-FFF2-40B4-BE49-F238E27FC236}">
                <a16:creationId xmlns:a16="http://schemas.microsoft.com/office/drawing/2014/main" id="{BFA4965F-721F-6F34-0B6D-91A58BDFD264}"/>
              </a:ext>
            </a:extLst>
          </p:cNvPr>
          <p:cNvSpPr>
            <a:spLocks noGrp="1" noChangeArrowheads="1"/>
          </p:cNvSpPr>
          <p:nvPr>
            <p:ph type="ftr" sz="quarter" idx="17"/>
          </p:nvPr>
        </p:nvSpPr>
        <p:spPr/>
        <p:txBody>
          <a:bodyPr/>
          <a:lstStyle>
            <a:lvl1pPr>
              <a:defRPr/>
            </a:lvl1pPr>
          </a:lstStyle>
          <a:p>
            <a:pPr>
              <a:defRPr/>
            </a:pPr>
            <a:endParaRPr lang="en-US" dirty="0"/>
          </a:p>
        </p:txBody>
      </p:sp>
      <p:sp>
        <p:nvSpPr>
          <p:cNvPr id="8" name="Rectangle 6">
            <a:extLst>
              <a:ext uri="{FF2B5EF4-FFF2-40B4-BE49-F238E27FC236}">
                <a16:creationId xmlns:a16="http://schemas.microsoft.com/office/drawing/2014/main" id="{15DBC247-6F37-FB53-308B-9E93F58BF8A6}"/>
              </a:ext>
            </a:extLst>
          </p:cNvPr>
          <p:cNvSpPr>
            <a:spLocks noGrp="1" noChangeArrowheads="1"/>
          </p:cNvSpPr>
          <p:nvPr>
            <p:ph type="sldNum" sz="quarter" idx="18"/>
          </p:nvPr>
        </p:nvSpPr>
        <p:spPr/>
        <p:txBody>
          <a:bodyPr/>
          <a:lstStyle>
            <a:lvl1pPr>
              <a:defRPr/>
            </a:lvl1pPr>
          </a:lstStyle>
          <a:p>
            <a:pPr>
              <a:defRPr/>
            </a:pPr>
            <a:fld id="{C8502641-96F9-4F5C-A7CD-29F4D20690D3}" type="slidenum">
              <a:rPr lang="en-US" altLang="en-US"/>
              <a:pPr>
                <a:defRPr/>
              </a:pPr>
              <a:t>‹#›</a:t>
            </a:fld>
            <a:endParaRPr lang="en-US" altLang="en-US" dirty="0"/>
          </a:p>
        </p:txBody>
      </p:sp>
    </p:spTree>
    <p:extLst>
      <p:ext uri="{BB962C8B-B14F-4D97-AF65-F5344CB8AC3E}">
        <p14:creationId xmlns:p14="http://schemas.microsoft.com/office/powerpoint/2010/main" val="68495918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2F73157-603E-A75D-A27D-903D1B62119E}"/>
              </a:ext>
            </a:extLst>
          </p:cNvPr>
          <p:cNvSpPr>
            <a:spLocks noGrp="1" noChangeArrowheads="1"/>
          </p:cNvSpPr>
          <p:nvPr>
            <p:ph type="title"/>
          </p:nvPr>
        </p:nvSpPr>
        <p:spPr bwMode="auto">
          <a:xfrm>
            <a:off x="2195513" y="1951038"/>
            <a:ext cx="248697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178B9F28-1708-CEC2-8889-7C516585A937}"/>
              </a:ext>
            </a:extLst>
          </p:cNvPr>
          <p:cNvSpPr>
            <a:spLocks noGrp="1" noChangeArrowheads="1"/>
          </p:cNvSpPr>
          <p:nvPr>
            <p:ph type="body" idx="1"/>
          </p:nvPr>
        </p:nvSpPr>
        <p:spPr bwMode="auto">
          <a:xfrm>
            <a:off x="2195513" y="6338888"/>
            <a:ext cx="24869775" cy="131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262AB9C-F05D-EBFA-0DAC-8DAEC3D2174F}"/>
              </a:ext>
            </a:extLst>
          </p:cNvPr>
          <p:cNvSpPr>
            <a:spLocks noGrp="1" noChangeArrowheads="1"/>
          </p:cNvSpPr>
          <p:nvPr>
            <p:ph type="dt" sz="half" idx="2"/>
          </p:nvPr>
        </p:nvSpPr>
        <p:spPr bwMode="auto">
          <a:xfrm>
            <a:off x="2195513"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eaLnBrk="0" hangingPunct="0">
              <a:defRPr sz="4500">
                <a:latin typeface="Arial" charset="0"/>
                <a:ea typeface="ＭＳ Ｐゴシック" charset="-128"/>
                <a:cs typeface="ＭＳ Ｐゴシック" charset="-128"/>
              </a:defRPr>
            </a:lvl1pPr>
          </a:lstStyle>
          <a:p>
            <a:pPr>
              <a:defRPr/>
            </a:pPr>
            <a:endParaRPr lang="en-US" dirty="0"/>
          </a:p>
        </p:txBody>
      </p:sp>
      <p:sp>
        <p:nvSpPr>
          <p:cNvPr id="1029" name="Rectangle 5">
            <a:extLst>
              <a:ext uri="{FF2B5EF4-FFF2-40B4-BE49-F238E27FC236}">
                <a16:creationId xmlns:a16="http://schemas.microsoft.com/office/drawing/2014/main" id="{7099C8DE-A24B-5702-E4F3-559CAE1B3B4D}"/>
              </a:ext>
            </a:extLst>
          </p:cNvPr>
          <p:cNvSpPr>
            <a:spLocks noGrp="1" noChangeArrowheads="1"/>
          </p:cNvSpPr>
          <p:nvPr>
            <p:ph type="ftr" sz="quarter" idx="3"/>
          </p:nvPr>
        </p:nvSpPr>
        <p:spPr bwMode="auto">
          <a:xfrm>
            <a:off x="9996488" y="19994563"/>
            <a:ext cx="9267825"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ctr" eaLnBrk="0" hangingPunct="0">
              <a:defRPr sz="4500">
                <a:latin typeface="Arial" charset="0"/>
                <a:ea typeface="ＭＳ Ｐゴシック" charset="-128"/>
                <a:cs typeface="ＭＳ Ｐゴシック" charset="-128"/>
              </a:defRPr>
            </a:lvl1pPr>
          </a:lstStyle>
          <a:p>
            <a:pPr>
              <a:defRPr/>
            </a:pPr>
            <a:endParaRPr lang="en-US" dirty="0"/>
          </a:p>
        </p:txBody>
      </p:sp>
      <p:sp>
        <p:nvSpPr>
          <p:cNvPr id="1030" name="Rectangle 6">
            <a:extLst>
              <a:ext uri="{FF2B5EF4-FFF2-40B4-BE49-F238E27FC236}">
                <a16:creationId xmlns:a16="http://schemas.microsoft.com/office/drawing/2014/main" id="{DE50B589-21A2-E767-E23B-635AC550AA23}"/>
              </a:ext>
            </a:extLst>
          </p:cNvPr>
          <p:cNvSpPr>
            <a:spLocks noGrp="1" noChangeArrowheads="1"/>
          </p:cNvSpPr>
          <p:nvPr>
            <p:ph type="sldNum" sz="quarter" idx="4"/>
          </p:nvPr>
        </p:nvSpPr>
        <p:spPr bwMode="auto">
          <a:xfrm>
            <a:off x="20969288"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r" eaLnBrk="0" hangingPunct="0">
              <a:defRPr sz="4500"/>
            </a:lvl1pPr>
          </a:lstStyle>
          <a:p>
            <a:pPr>
              <a:defRPr/>
            </a:pPr>
            <a:fld id="{460DAA66-FB09-43CA-A7D3-79E0B137278D}"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Lst>
  <p:txStyles>
    <p:titleStyle>
      <a:lvl1pPr algn="ctr" defTabSz="2925763" rtl="0" eaLnBrk="0" fontAlgn="base" hangingPunct="0">
        <a:spcBef>
          <a:spcPct val="0"/>
        </a:spcBef>
        <a:spcAft>
          <a:spcPct val="0"/>
        </a:spcAft>
        <a:defRPr sz="14100">
          <a:solidFill>
            <a:srgbClr val="201E1C"/>
          </a:solidFill>
          <a:latin typeface="+mj-lt"/>
          <a:ea typeface="MS PGothic" panose="020B0600070205080204" pitchFamily="34" charset="-128"/>
          <a:cs typeface="+mj-cs"/>
        </a:defRPr>
      </a:lvl1pPr>
      <a:lvl2pPr algn="ctr" defTabSz="2925763" rtl="0" eaLnBrk="0" fontAlgn="base" hangingPunct="0">
        <a:spcBef>
          <a:spcPct val="0"/>
        </a:spcBef>
        <a:spcAft>
          <a:spcPct val="0"/>
        </a:spcAft>
        <a:defRPr sz="14100">
          <a:solidFill>
            <a:srgbClr val="201E1C"/>
          </a:solidFill>
          <a:latin typeface="Arial" pitchFamily="-112" charset="0"/>
          <a:ea typeface="MS PGothic" panose="020B0600070205080204" pitchFamily="34" charset="-128"/>
          <a:cs typeface="ＭＳ Ｐゴシック" pitchFamily="-112" charset="-128"/>
        </a:defRPr>
      </a:lvl2pPr>
      <a:lvl3pPr algn="ctr" defTabSz="2925763" rtl="0" eaLnBrk="0" fontAlgn="base" hangingPunct="0">
        <a:spcBef>
          <a:spcPct val="0"/>
        </a:spcBef>
        <a:spcAft>
          <a:spcPct val="0"/>
        </a:spcAft>
        <a:defRPr sz="14100">
          <a:solidFill>
            <a:srgbClr val="201E1C"/>
          </a:solidFill>
          <a:latin typeface="Arial" pitchFamily="-112" charset="0"/>
          <a:ea typeface="MS PGothic" panose="020B0600070205080204" pitchFamily="34" charset="-128"/>
          <a:cs typeface="ＭＳ Ｐゴシック" pitchFamily="-112" charset="-128"/>
        </a:defRPr>
      </a:lvl3pPr>
      <a:lvl4pPr algn="ctr" defTabSz="2925763" rtl="0" eaLnBrk="0" fontAlgn="base" hangingPunct="0">
        <a:spcBef>
          <a:spcPct val="0"/>
        </a:spcBef>
        <a:spcAft>
          <a:spcPct val="0"/>
        </a:spcAft>
        <a:defRPr sz="14100">
          <a:solidFill>
            <a:srgbClr val="201E1C"/>
          </a:solidFill>
          <a:latin typeface="Arial" pitchFamily="-112" charset="0"/>
          <a:ea typeface="MS PGothic" panose="020B0600070205080204" pitchFamily="34" charset="-128"/>
          <a:cs typeface="ＭＳ Ｐゴシック" pitchFamily="-112" charset="-128"/>
        </a:defRPr>
      </a:lvl4pPr>
      <a:lvl5pPr algn="ctr" defTabSz="2925763" rtl="0" eaLnBrk="0" fontAlgn="base" hangingPunct="0">
        <a:spcBef>
          <a:spcPct val="0"/>
        </a:spcBef>
        <a:spcAft>
          <a:spcPct val="0"/>
        </a:spcAft>
        <a:defRPr sz="14100">
          <a:solidFill>
            <a:srgbClr val="201E1C"/>
          </a:solidFill>
          <a:latin typeface="Arial" pitchFamily="-112" charset="0"/>
          <a:ea typeface="MS PGothic" panose="020B0600070205080204" pitchFamily="34" charset="-128"/>
          <a:cs typeface="ＭＳ Ｐゴシック" pitchFamily="-112" charset="-128"/>
        </a:defRPr>
      </a:lvl5pPr>
      <a:lvl6pPr marL="4572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6pPr>
      <a:lvl7pPr marL="9144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7pPr>
      <a:lvl8pPr marL="13716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8pPr>
      <a:lvl9pPr marL="18288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9pPr>
    </p:titleStyle>
    <p:bodyStyle>
      <a:lvl1pPr marL="1096963" indent="-1096963" algn="l" defTabSz="2925763" rtl="0" eaLnBrk="0" fontAlgn="base" hangingPunct="0">
        <a:spcBef>
          <a:spcPct val="20000"/>
        </a:spcBef>
        <a:spcAft>
          <a:spcPct val="0"/>
        </a:spcAft>
        <a:buChar char="•"/>
        <a:defRPr sz="10300">
          <a:solidFill>
            <a:schemeClr val="tx1"/>
          </a:solidFill>
          <a:latin typeface="+mn-lt"/>
          <a:ea typeface="MS PGothic" panose="020B0600070205080204" pitchFamily="34" charset="-128"/>
          <a:cs typeface="MS PGothic" panose="020B0600070205080204" pitchFamily="34" charset="-128"/>
        </a:defRPr>
      </a:lvl1pPr>
      <a:lvl2pPr marL="2376488" indent="-914400" algn="l" defTabSz="2925763" rtl="0" eaLnBrk="0" fontAlgn="base" hangingPunct="0">
        <a:spcBef>
          <a:spcPct val="20000"/>
        </a:spcBef>
        <a:spcAft>
          <a:spcPct val="0"/>
        </a:spcAft>
        <a:buChar char="–"/>
        <a:defRPr sz="8900">
          <a:solidFill>
            <a:schemeClr val="tx1"/>
          </a:solidFill>
          <a:latin typeface="+mn-lt"/>
          <a:ea typeface="MS PGothic" panose="020B0600070205080204" pitchFamily="34" charset="-128"/>
        </a:defRPr>
      </a:lvl2pPr>
      <a:lvl3pPr marL="3657600" indent="-731838" algn="l" defTabSz="2925763" rtl="0" eaLnBrk="0" fontAlgn="base" hangingPunct="0">
        <a:spcBef>
          <a:spcPct val="20000"/>
        </a:spcBef>
        <a:spcAft>
          <a:spcPct val="0"/>
        </a:spcAft>
        <a:buChar char="•"/>
        <a:defRPr sz="7700">
          <a:solidFill>
            <a:schemeClr val="tx1"/>
          </a:solidFill>
          <a:latin typeface="+mn-lt"/>
          <a:ea typeface="MS PGothic" panose="020B0600070205080204" pitchFamily="34" charset="-128"/>
          <a:cs typeface="Geneva" charset="-128"/>
        </a:defRPr>
      </a:lvl3pPr>
      <a:lvl4pPr marL="5119688" indent="-731838" algn="l" defTabSz="2925763" rtl="0" eaLnBrk="0" fontAlgn="base" hangingPunct="0">
        <a:spcBef>
          <a:spcPct val="20000"/>
        </a:spcBef>
        <a:spcAft>
          <a:spcPct val="0"/>
        </a:spcAft>
        <a:buChar char="–"/>
        <a:defRPr sz="6400">
          <a:solidFill>
            <a:schemeClr val="tx1"/>
          </a:solidFill>
          <a:latin typeface="+mn-lt"/>
          <a:ea typeface="Geneva" charset="-128"/>
          <a:cs typeface="Geneva" charset="0"/>
        </a:defRPr>
      </a:lvl4pPr>
      <a:lvl5pPr marL="6583363" indent="-731838" algn="l" defTabSz="2925763" rtl="0" eaLnBrk="0" fontAlgn="base" hangingPunct="0">
        <a:spcBef>
          <a:spcPct val="20000"/>
        </a:spcBef>
        <a:spcAft>
          <a:spcPct val="0"/>
        </a:spcAft>
        <a:buChar char="»"/>
        <a:defRPr sz="6400">
          <a:solidFill>
            <a:schemeClr val="tx1"/>
          </a:solidFill>
          <a:latin typeface="+mn-lt"/>
          <a:ea typeface="MS PGothic" panose="020B0600070205080204" pitchFamily="34" charset="-128"/>
          <a:cs typeface="MS PGothic" panose="020B0600070205080204" pitchFamily="34" charset="-128"/>
        </a:defRPr>
      </a:lvl5pPr>
      <a:lvl6pPr marL="7040563" indent="-731838" algn="l" defTabSz="2925763" rtl="0" fontAlgn="base">
        <a:spcBef>
          <a:spcPct val="20000"/>
        </a:spcBef>
        <a:spcAft>
          <a:spcPct val="0"/>
        </a:spcAft>
        <a:buChar char="»"/>
        <a:defRPr sz="6400">
          <a:solidFill>
            <a:schemeClr val="tx1"/>
          </a:solidFill>
          <a:latin typeface="+mn-lt"/>
          <a:ea typeface="+mn-ea"/>
        </a:defRPr>
      </a:lvl6pPr>
      <a:lvl7pPr marL="7497763" indent="-731838" algn="l" defTabSz="2925763" rtl="0" fontAlgn="base">
        <a:spcBef>
          <a:spcPct val="20000"/>
        </a:spcBef>
        <a:spcAft>
          <a:spcPct val="0"/>
        </a:spcAft>
        <a:buChar char="»"/>
        <a:defRPr sz="6400">
          <a:solidFill>
            <a:schemeClr val="tx1"/>
          </a:solidFill>
          <a:latin typeface="+mn-lt"/>
          <a:ea typeface="+mn-ea"/>
        </a:defRPr>
      </a:lvl7pPr>
      <a:lvl8pPr marL="7954963" indent="-731838" algn="l" defTabSz="2925763" rtl="0" fontAlgn="base">
        <a:spcBef>
          <a:spcPct val="20000"/>
        </a:spcBef>
        <a:spcAft>
          <a:spcPct val="0"/>
        </a:spcAft>
        <a:buChar char="»"/>
        <a:defRPr sz="6400">
          <a:solidFill>
            <a:schemeClr val="tx1"/>
          </a:solidFill>
          <a:latin typeface="+mn-lt"/>
          <a:ea typeface="+mn-ea"/>
        </a:defRPr>
      </a:lvl8pPr>
      <a:lvl9pPr marL="8412163" indent="-731838" algn="l" defTabSz="2925763" rtl="0" fontAlgn="base">
        <a:spcBef>
          <a:spcPct val="20000"/>
        </a:spcBef>
        <a:spcAft>
          <a:spcPct val="0"/>
        </a:spcAft>
        <a:buChar char="»"/>
        <a:defRPr sz="64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slideLayout" Target="../slideLayouts/slideLayout10.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chart" Target="../charts/chart2.xml"/><Relationship Id="rId11" Type="http://schemas.openxmlformats.org/officeDocument/2006/relationships/image" Target="../media/image18.png"/><Relationship Id="rId5" Type="http://schemas.openxmlformats.org/officeDocument/2006/relationships/image" Target="../media/image13.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chart" Target="../charts/chart1.xml"/><Relationship Id="rId9" Type="http://schemas.openxmlformats.org/officeDocument/2006/relationships/image" Target="../media/image16.png"/><Relationship Id="rId1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Chart 29">
            <a:extLst>
              <a:ext uri="{FF2B5EF4-FFF2-40B4-BE49-F238E27FC236}">
                <a16:creationId xmlns:a16="http://schemas.microsoft.com/office/drawing/2014/main" id="{C99ECBB5-6318-E10B-A303-E9A1F51B8C28}"/>
              </a:ext>
              <a:ext uri="{147F2762-F138-4A5C-976F-8EAC2B608ADB}">
                <a16:predDERef xmlns:a16="http://schemas.microsoft.com/office/drawing/2014/main" pred="{5145938B-84B2-8139-74D2-9B04FDE7E0C8}"/>
              </a:ext>
            </a:extLst>
          </p:cNvPr>
          <p:cNvGraphicFramePr>
            <a:graphicFrameLocks/>
          </p:cNvGraphicFramePr>
          <p:nvPr/>
        </p:nvGraphicFramePr>
        <p:xfrm>
          <a:off x="20216762" y="4339699"/>
          <a:ext cx="8156140" cy="3320199"/>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 Placeholder 1">
            <a:extLst>
              <a:ext uri="{FF2B5EF4-FFF2-40B4-BE49-F238E27FC236}">
                <a16:creationId xmlns:a16="http://schemas.microsoft.com/office/drawing/2014/main" id="{8AC315CC-9A76-4392-3068-E175022BC2C7}"/>
              </a:ext>
            </a:extLst>
          </p:cNvPr>
          <p:cNvSpPr>
            <a:spLocks noGrp="1"/>
          </p:cNvSpPr>
          <p:nvPr>
            <p:ph type="body" sz="quarter" idx="13"/>
          </p:nvPr>
        </p:nvSpPr>
        <p:spPr>
          <a:xfrm>
            <a:off x="6122988" y="171450"/>
            <a:ext cx="17940337" cy="1258888"/>
          </a:xfrm>
        </p:spPr>
        <p:txBody>
          <a:bodyPr anchor="ctr"/>
          <a:lstStyle/>
          <a:p>
            <a:pPr>
              <a:defRPr/>
            </a:pPr>
            <a:r>
              <a:rPr lang="en-US" altLang="en-US" sz="3600" dirty="0"/>
              <a:t>Improving Pain Assessment Documentation Compliance in Leukemia Center</a:t>
            </a:r>
          </a:p>
        </p:txBody>
      </p:sp>
      <p:sp>
        <p:nvSpPr>
          <p:cNvPr id="3" name="Text Placeholder 2">
            <a:extLst>
              <a:ext uri="{FF2B5EF4-FFF2-40B4-BE49-F238E27FC236}">
                <a16:creationId xmlns:a16="http://schemas.microsoft.com/office/drawing/2014/main" id="{FD77B935-9C4B-1369-BBAA-1F9D425E5650}"/>
              </a:ext>
            </a:extLst>
          </p:cNvPr>
          <p:cNvSpPr>
            <a:spLocks noGrp="1"/>
          </p:cNvSpPr>
          <p:nvPr>
            <p:ph type="body" sz="quarter" idx="14"/>
          </p:nvPr>
        </p:nvSpPr>
        <p:spPr>
          <a:xfrm>
            <a:off x="6122988" y="1454150"/>
            <a:ext cx="17940337" cy="419100"/>
          </a:xfrm>
        </p:spPr>
        <p:txBody>
          <a:bodyPr/>
          <a:lstStyle/>
          <a:p>
            <a:pPr>
              <a:defRPr/>
            </a:pPr>
            <a:r>
              <a:rPr lang="en-US" altLang="en-US" sz="2800" dirty="0"/>
              <a:t>Maria Saenko, Heather Cienfuegos, Lavett Wallace, Shani Crosby, Krista Moore</a:t>
            </a:r>
            <a:endParaRPr lang="en-US" sz="2800" baseline="30000" dirty="0"/>
          </a:p>
        </p:txBody>
      </p:sp>
      <p:sp>
        <p:nvSpPr>
          <p:cNvPr id="4" name="Text Placeholder 3">
            <a:extLst>
              <a:ext uri="{FF2B5EF4-FFF2-40B4-BE49-F238E27FC236}">
                <a16:creationId xmlns:a16="http://schemas.microsoft.com/office/drawing/2014/main" id="{8634FEF5-D09C-15FE-7669-9D1DC3112012}"/>
              </a:ext>
            </a:extLst>
          </p:cNvPr>
          <p:cNvSpPr>
            <a:spLocks noGrp="1"/>
          </p:cNvSpPr>
          <p:nvPr>
            <p:ph type="body" sz="quarter" idx="15"/>
          </p:nvPr>
        </p:nvSpPr>
        <p:spPr>
          <a:xfrm>
            <a:off x="6122988" y="1949450"/>
            <a:ext cx="17940337" cy="419100"/>
          </a:xfrm>
        </p:spPr>
        <p:txBody>
          <a:bodyPr/>
          <a:lstStyle/>
          <a:p>
            <a:pPr>
              <a:defRPr/>
            </a:pPr>
            <a:r>
              <a:rPr lang="en-US" altLang="en-US" dirty="0"/>
              <a:t>MD Anderson Cancer Center Leukemia Center</a:t>
            </a:r>
            <a:endParaRPr lang="en-US" dirty="0"/>
          </a:p>
        </p:txBody>
      </p:sp>
      <p:sp>
        <p:nvSpPr>
          <p:cNvPr id="23557" name="Text Box 3">
            <a:extLst>
              <a:ext uri="{FF2B5EF4-FFF2-40B4-BE49-F238E27FC236}">
                <a16:creationId xmlns:a16="http://schemas.microsoft.com/office/drawing/2014/main" id="{174C9CD6-5F43-DFF4-A701-1C77615E999F}"/>
              </a:ext>
            </a:extLst>
          </p:cNvPr>
          <p:cNvSpPr txBox="1">
            <a:spLocks noChangeArrowheads="1"/>
          </p:cNvSpPr>
          <p:nvPr/>
        </p:nvSpPr>
        <p:spPr bwMode="auto">
          <a:xfrm>
            <a:off x="1145972" y="4200733"/>
            <a:ext cx="10820353" cy="65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spcBef>
                <a:spcPct val="20000"/>
              </a:spcBef>
              <a:buChar char="•"/>
              <a:defRPr sz="103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7700">
                <a:solidFill>
                  <a:schemeClr val="tx1"/>
                </a:solidFill>
                <a:latin typeface="Times New Roman" panose="02020603050405020304" pitchFamily="18" charset="0"/>
                <a:ea typeface="MS PGothic" panose="020B0600070205080204" pitchFamily="34" charset="-128"/>
                <a:cs typeface="Geneva" charset="0"/>
              </a:defRPr>
            </a:lvl3pPr>
            <a:lvl4pPr marL="1600200" indent="-228600">
              <a:spcBef>
                <a:spcPct val="20000"/>
              </a:spcBef>
              <a:buChar char="–"/>
              <a:defRPr sz="6400">
                <a:solidFill>
                  <a:schemeClr val="tx1"/>
                </a:solidFill>
                <a:latin typeface="Times New Roman" panose="02020603050405020304" pitchFamily="18" charset="0"/>
                <a:ea typeface="Geneva" charset="0"/>
                <a:cs typeface="Geneva" charset="0"/>
              </a:defRPr>
            </a:lvl4pPr>
            <a:lvl5pPr marL="2057400" indent="-228600">
              <a:spcBef>
                <a:spcPct val="20000"/>
              </a:spcBef>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9pPr>
          </a:lstStyle>
          <a:p>
            <a:pPr marL="342900" indent="-342900">
              <a:lnSpc>
                <a:spcPct val="107000"/>
              </a:lnSpc>
              <a:spcBef>
                <a:spcPts val="0"/>
              </a:spcBef>
              <a:spcAft>
                <a:spcPts val="800"/>
              </a:spcAft>
              <a:buClr>
                <a:srgbClr val="ED7D31"/>
              </a:buClr>
              <a:buSzPct val="150000"/>
              <a:buFont typeface="Wingdings" panose="05000000000000000000" pitchFamily="2" charset="2"/>
              <a:buChar char="§"/>
            </a:pPr>
            <a:r>
              <a:rPr lang="en-US" sz="2000" dirty="0">
                <a:latin typeface="Arial" panose="020B0604020202020204" pitchFamily="34" charset="0"/>
                <a:ea typeface="+mn-ea"/>
                <a:cs typeface="Arial" panose="020B0604020202020204" pitchFamily="34" charset="0"/>
              </a:rPr>
              <a:t>The Joint Commission requires the documentation of pain assessment (PA) [1].</a:t>
            </a:r>
          </a:p>
          <a:p>
            <a:pPr marL="342900" indent="-342900">
              <a:lnSpc>
                <a:spcPct val="107000"/>
              </a:lnSpc>
              <a:spcBef>
                <a:spcPts val="0"/>
              </a:spcBef>
              <a:spcAft>
                <a:spcPts val="800"/>
              </a:spcAft>
              <a:buClr>
                <a:srgbClr val="ED7D31"/>
              </a:buClr>
              <a:buSzPct val="150000"/>
              <a:buFont typeface="Wingdings" panose="05000000000000000000" pitchFamily="2" charset="2"/>
              <a:buChar char="§"/>
            </a:pPr>
            <a:r>
              <a:rPr lang="en-US" sz="2000" dirty="0">
                <a:latin typeface="Arial" panose="020B0604020202020204" pitchFamily="34" charset="0"/>
                <a:ea typeface="+mn-ea"/>
                <a:cs typeface="Arial" panose="020B0604020202020204" pitchFamily="34" charset="0"/>
              </a:rPr>
              <a:t>The Institute of Medicine [8], American Nurses Association [9], and American Society for Pain Management [10] agree that it is nurses’ ethical and professional responsibility to relieve pain and the suffering it causes.</a:t>
            </a:r>
          </a:p>
          <a:p>
            <a:pPr marL="342900" indent="-342900">
              <a:lnSpc>
                <a:spcPct val="107000"/>
              </a:lnSpc>
              <a:spcBef>
                <a:spcPts val="0"/>
              </a:spcBef>
              <a:spcAft>
                <a:spcPts val="800"/>
              </a:spcAft>
              <a:buClr>
                <a:srgbClr val="ED7D31"/>
              </a:buClr>
              <a:buSzPct val="150000"/>
              <a:buFont typeface="Wingdings" panose="05000000000000000000" pitchFamily="2" charset="2"/>
              <a:buChar char="§"/>
            </a:pPr>
            <a:r>
              <a:rPr lang="en-US" sz="2000" dirty="0">
                <a:latin typeface="Arial" panose="020B0604020202020204" pitchFamily="34" charset="0"/>
                <a:ea typeface="Calibri" panose="020F0502020204030204" pitchFamily="34" charset="0"/>
                <a:cs typeface="Arial" panose="020B0604020202020204" pitchFamily="34" charset="0"/>
              </a:rPr>
              <a:t>The current organizational goal for PA documentation is 95% (MD Anderson </a:t>
            </a:r>
            <a:r>
              <a:rPr lang="en-US" sz="2000" i="1" dirty="0">
                <a:latin typeface="Arial" panose="020B0604020202020204" pitchFamily="34" charset="0"/>
                <a:ea typeface="Calibri" panose="020F0502020204030204" pitchFamily="34" charset="0"/>
                <a:cs typeface="Arial" panose="020B0604020202020204" pitchFamily="34" charset="0"/>
              </a:rPr>
              <a:t>policies: CLN0487, ATT1854, CLN0540</a:t>
            </a:r>
            <a:r>
              <a:rPr lang="en-US" sz="2000" dirty="0">
                <a:latin typeface="Arial" panose="020B0604020202020204" pitchFamily="34" charset="0"/>
                <a:ea typeface="Calibri" panose="020F0502020204030204" pitchFamily="34" charset="0"/>
                <a:cs typeface="Arial" panose="020B0604020202020204" pitchFamily="34" charset="0"/>
              </a:rPr>
              <a:t>).</a:t>
            </a:r>
          </a:p>
          <a:p>
            <a:pPr marL="342900" indent="-342900">
              <a:lnSpc>
                <a:spcPct val="107000"/>
              </a:lnSpc>
              <a:spcBef>
                <a:spcPts val="0"/>
              </a:spcBef>
              <a:spcAft>
                <a:spcPts val="800"/>
              </a:spcAft>
              <a:buClr>
                <a:srgbClr val="ED7D31"/>
              </a:buClr>
              <a:buSzPct val="150000"/>
              <a:buFont typeface="Wingdings" panose="05000000000000000000" pitchFamily="2" charset="2"/>
              <a:buChar char="§"/>
            </a:pPr>
            <a:r>
              <a:rPr lang="en-US" sz="2000" dirty="0">
                <a:effectLst/>
                <a:latin typeface="Arial" panose="020B0604020202020204" pitchFamily="34" charset="0"/>
                <a:ea typeface="Calibri" panose="020F0502020204030204" pitchFamily="34" charset="0"/>
                <a:cs typeface="Arial" panose="020B0604020202020204" pitchFamily="34" charset="0"/>
              </a:rPr>
              <a:t>80% of cancer patients experience pain caused by disease process, treatment, or related procedures negative impacting to their physical, emotional, and psychosocial well-being, as well as hindered healing and recovery time [3,4,5]. Adequate pain control results in more favorable treatment outcomes </a:t>
            </a:r>
            <a:r>
              <a:rPr lang="en-US" sz="2000" dirty="0">
                <a:latin typeface="Arial" panose="020B0604020202020204" pitchFamily="34" charset="0"/>
                <a:ea typeface="Calibri" panose="020F0502020204030204" pitchFamily="34" charset="0"/>
                <a:cs typeface="Arial" panose="020B0604020202020204" pitchFamily="34" charset="0"/>
              </a:rPr>
              <a:t>and</a:t>
            </a:r>
            <a:r>
              <a:rPr lang="en-US" sz="2000" dirty="0">
                <a:effectLst/>
                <a:latin typeface="Arial" panose="020B0604020202020204" pitchFamily="34" charset="0"/>
                <a:ea typeface="Calibri" panose="020F0502020204030204" pitchFamily="34" charset="0"/>
                <a:cs typeface="Arial" panose="020B0604020202020204" pitchFamily="34" charset="0"/>
              </a:rPr>
              <a:t> increased quality of life </a:t>
            </a:r>
            <a:r>
              <a:rPr lang="en-US" sz="2000" dirty="0">
                <a:latin typeface="Arial" panose="020B0604020202020204" pitchFamily="34" charset="0"/>
                <a:ea typeface="Calibri" panose="020F0502020204030204" pitchFamily="34" charset="0"/>
                <a:cs typeface="Arial" panose="020B0604020202020204" pitchFamily="34" charset="0"/>
              </a:rPr>
              <a:t>[4]. </a:t>
            </a:r>
          </a:p>
          <a:p>
            <a:pPr marL="342900" indent="-342900">
              <a:lnSpc>
                <a:spcPct val="107000"/>
              </a:lnSpc>
              <a:spcBef>
                <a:spcPts val="0"/>
              </a:spcBef>
              <a:spcAft>
                <a:spcPts val="800"/>
              </a:spcAft>
              <a:buClr>
                <a:srgbClr val="ED7D31"/>
              </a:buClr>
              <a:buSzPct val="150000"/>
              <a:buFont typeface="Wingdings" panose="05000000000000000000" pitchFamily="2" charset="2"/>
              <a:buChar char="§"/>
            </a:pPr>
            <a:r>
              <a:rPr lang="en-US" sz="2000" dirty="0">
                <a:effectLst/>
                <a:latin typeface="Arial" panose="020B0604020202020204" pitchFamily="34" charset="0"/>
                <a:ea typeface="Calibri" panose="020F0502020204030204" pitchFamily="34" charset="0"/>
                <a:cs typeface="Arial" panose="020B0604020202020204" pitchFamily="34" charset="0"/>
              </a:rPr>
              <a:t>The leading barrier to adequate pain management is its inadequate assessment - the cornerstone of pain control, potentially leading to suboptimal pain control for the patient population [6].</a:t>
            </a:r>
          </a:p>
          <a:p>
            <a:pPr marL="342900" indent="-342900">
              <a:lnSpc>
                <a:spcPct val="107000"/>
              </a:lnSpc>
              <a:spcBef>
                <a:spcPts val="0"/>
              </a:spcBef>
              <a:spcAft>
                <a:spcPts val="800"/>
              </a:spcAft>
              <a:buClr>
                <a:srgbClr val="ED7D31"/>
              </a:buClr>
              <a:buSzPct val="150000"/>
              <a:buFont typeface="Wingdings" panose="05000000000000000000" pitchFamily="2" charset="2"/>
              <a:buChar char="§"/>
            </a:pPr>
            <a:r>
              <a:rPr lang="en-US" sz="2000" dirty="0">
                <a:latin typeface="Arial" panose="020B0604020202020204" pitchFamily="34" charset="0"/>
                <a:ea typeface="Calibri" panose="020F0502020204030204" pitchFamily="34" charset="0"/>
                <a:cs typeface="Arial" panose="020B0604020202020204" pitchFamily="34" charset="0"/>
              </a:rPr>
              <a:t>N</a:t>
            </a:r>
            <a:r>
              <a:rPr lang="en-US" sz="2000" dirty="0">
                <a:effectLst/>
                <a:latin typeface="Arial" panose="020B0604020202020204" pitchFamily="34" charset="0"/>
                <a:ea typeface="Calibri" panose="020F0502020204030204" pitchFamily="34" charset="0"/>
                <a:cs typeface="Arial" panose="020B0604020202020204" pitchFamily="34" charset="0"/>
              </a:rPr>
              <a:t>urses, who primarily complete PAs, may encounter multiple barriers including unclear organizational policies, changing documentation requirements, and inefficient documentation practices [7].</a:t>
            </a:r>
          </a:p>
          <a:p>
            <a:pPr marL="342900" indent="-342900">
              <a:lnSpc>
                <a:spcPct val="107000"/>
              </a:lnSpc>
              <a:spcBef>
                <a:spcPts val="0"/>
              </a:spcBef>
              <a:spcAft>
                <a:spcPts val="800"/>
              </a:spcAft>
              <a:buClr>
                <a:srgbClr val="ED7D31"/>
              </a:buClr>
              <a:buSzPct val="150000"/>
              <a:buFont typeface="Wingdings" panose="05000000000000000000" pitchFamily="2" charset="2"/>
              <a:buChar char="§"/>
            </a:pPr>
            <a:r>
              <a:rPr lang="en-US" sz="2000" b="1" dirty="0">
                <a:effectLst/>
                <a:latin typeface="Arial" panose="020B0604020202020204" pitchFamily="34" charset="0"/>
                <a:ea typeface="Calibri" panose="020F0502020204030204" pitchFamily="34" charset="0"/>
                <a:cs typeface="Arial" panose="020B0604020202020204" pitchFamily="34" charset="0"/>
              </a:rPr>
              <a:t>In 2022, the Leukemia Center was non-compliant with organizational PA documentation requirements (goal 95%) with documentation rate of 69% (Fig.1).</a:t>
            </a:r>
          </a:p>
        </p:txBody>
      </p:sp>
      <p:sp>
        <p:nvSpPr>
          <p:cNvPr id="29" name="TextBox 28">
            <a:extLst>
              <a:ext uri="{FF2B5EF4-FFF2-40B4-BE49-F238E27FC236}">
                <a16:creationId xmlns:a16="http://schemas.microsoft.com/office/drawing/2014/main" id="{2852ED10-7BB9-D998-2C9D-63F4933E5EE2}"/>
              </a:ext>
            </a:extLst>
          </p:cNvPr>
          <p:cNvSpPr txBox="1"/>
          <p:nvPr/>
        </p:nvSpPr>
        <p:spPr>
          <a:xfrm>
            <a:off x="1071322" y="11743067"/>
            <a:ext cx="10820354" cy="707886"/>
          </a:xfrm>
          <a:prstGeom prst="rect">
            <a:avLst/>
          </a:prstGeom>
          <a:noFill/>
        </p:spPr>
        <p:txBody>
          <a:bodyPr wrap="square">
            <a:spAutoFit/>
          </a:bodyPr>
          <a:lstStyle/>
          <a:p>
            <a:pPr marL="331788" marR="0" lvl="0" indent="-331788" algn="l" defTabSz="914400" rtl="0" eaLnBrk="1" fontAlgn="auto" latinLnBrk="0" hangingPunct="1">
              <a:spcBef>
                <a:spcPts val="0"/>
              </a:spcBef>
              <a:spcAft>
                <a:spcPts val="0"/>
              </a:spcAft>
              <a:buClr>
                <a:srgbClr val="FF0000"/>
              </a:buClr>
              <a:buSzPct val="150000"/>
              <a:buFont typeface="Wingdings" panose="05000000000000000000" pitchFamily="2" charset="2"/>
              <a:buChar char="§"/>
              <a:tabLst/>
              <a:defRPr/>
            </a:pPr>
            <a:r>
              <a:rPr kumimoji="0" lang="en-US" sz="2000" b="1" i="0" u="none" strike="noStrike" kern="1200" cap="none" spc="0" normalizeH="0" baseline="0" noProof="0" dirty="0">
                <a:ln>
                  <a:noFill/>
                </a:ln>
                <a:effectLst/>
                <a:uLnTx/>
                <a:uFillTx/>
                <a:ea typeface="+mn-ea"/>
                <a:cs typeface="Arial" panose="020B0604020202020204" pitchFamily="34" charset="0"/>
              </a:rPr>
              <a:t>Increase nursing PA documentation compliance from 69% to 95% in one year through staff education, chart audits, identification and correction of process gaps.</a:t>
            </a:r>
          </a:p>
        </p:txBody>
      </p:sp>
      <p:sp>
        <p:nvSpPr>
          <p:cNvPr id="46" name="TextBox 45">
            <a:extLst>
              <a:ext uri="{FF2B5EF4-FFF2-40B4-BE49-F238E27FC236}">
                <a16:creationId xmlns:a16="http://schemas.microsoft.com/office/drawing/2014/main" id="{3207B610-4C44-AD17-65A1-29DB094872FB}"/>
              </a:ext>
            </a:extLst>
          </p:cNvPr>
          <p:cNvSpPr txBox="1"/>
          <p:nvPr/>
        </p:nvSpPr>
        <p:spPr>
          <a:xfrm>
            <a:off x="12994104" y="13659417"/>
            <a:ext cx="15432585" cy="5432256"/>
          </a:xfrm>
          <a:prstGeom prst="rect">
            <a:avLst/>
          </a:prstGeom>
          <a:noFill/>
        </p:spPr>
        <p:txBody>
          <a:bodyPr wrap="square" lIns="91440" tIns="45720" rIns="91440" bIns="45720" anchor="t">
            <a:spAutoFit/>
          </a:bodyPr>
          <a:lstStyle/>
          <a:p>
            <a:pPr marL="342900" indent="-342900">
              <a:spcBef>
                <a:spcPts val="1200"/>
              </a:spcBef>
              <a:buClr>
                <a:schemeClr val="tx2"/>
              </a:buClr>
              <a:buSzPct val="150000"/>
              <a:buFont typeface="Wingdings" panose="05000000000000000000" pitchFamily="2" charset="2"/>
              <a:buChar char="§"/>
            </a:pPr>
            <a:r>
              <a:rPr lang="en-US" sz="2000" b="0" i="0" dirty="0">
                <a:solidFill>
                  <a:srgbClr val="1F1F1F"/>
                </a:solidFill>
                <a:effectLst/>
                <a:cs typeface="Arial" panose="020B0604020202020204" pitchFamily="34" charset="0"/>
              </a:rPr>
              <a:t>From </a:t>
            </a:r>
            <a:r>
              <a:rPr lang="en-US" sz="2000" dirty="0">
                <a:ea typeface="Univers LT Std 45 Light" charset="0"/>
                <a:cs typeface="Arial" panose="020B0604020202020204" pitchFamily="34" charset="0"/>
              </a:rPr>
              <a:t>07/17/2023 through 11/26/2023</a:t>
            </a:r>
            <a:r>
              <a:rPr lang="en-US" sz="2000" b="0" i="0" dirty="0">
                <a:solidFill>
                  <a:srgbClr val="1F1F1F"/>
                </a:solidFill>
                <a:effectLst/>
                <a:cs typeface="Arial" panose="020B0604020202020204" pitchFamily="34" charset="0"/>
              </a:rPr>
              <a:t>, a cumulative rate of 87% appropriately documented nursing PAs was achieved (Fig. 1). </a:t>
            </a:r>
          </a:p>
          <a:p>
            <a:pPr marL="342900" indent="-342900">
              <a:spcBef>
                <a:spcPts val="1200"/>
              </a:spcBef>
              <a:buClr>
                <a:schemeClr val="tx2"/>
              </a:buClr>
              <a:buSzPct val="150000"/>
              <a:buFont typeface="Wingdings" panose="05000000000000000000" pitchFamily="2" charset="2"/>
              <a:buChar char="§"/>
            </a:pPr>
            <a:r>
              <a:rPr lang="en-US" sz="2000" b="0" i="0" dirty="0">
                <a:solidFill>
                  <a:srgbClr val="1F1F1F"/>
                </a:solidFill>
                <a:effectLst/>
                <a:cs typeface="Arial" panose="020B0604020202020204" pitchFamily="34" charset="0"/>
              </a:rPr>
              <a:t>The PA documentation compliance </a:t>
            </a:r>
            <a:r>
              <a:rPr lang="en-US" sz="2000" dirty="0">
                <a:solidFill>
                  <a:srgbClr val="1F1F1F"/>
                </a:solidFill>
                <a:cs typeface="Arial" panose="020B0604020202020204" pitchFamily="34" charset="0"/>
              </a:rPr>
              <a:t>was steadily improving post initiative implementation </a:t>
            </a:r>
            <a:r>
              <a:rPr lang="en-US" sz="2000" b="0" i="0" dirty="0">
                <a:solidFill>
                  <a:srgbClr val="1F1F1F"/>
                </a:solidFill>
                <a:effectLst/>
                <a:cs typeface="Arial" panose="020B0604020202020204" pitchFamily="34" charset="0"/>
              </a:rPr>
              <a:t>(Fig. 2). </a:t>
            </a:r>
          </a:p>
          <a:p>
            <a:pPr marL="342900" indent="-342900">
              <a:spcBef>
                <a:spcPts val="1200"/>
              </a:spcBef>
              <a:buClr>
                <a:schemeClr val="tx2"/>
              </a:buClr>
              <a:buSzPct val="150000"/>
              <a:buFont typeface="Wingdings" panose="05000000000000000000" pitchFamily="2" charset="2"/>
              <a:buChar char="§"/>
            </a:pPr>
            <a:r>
              <a:rPr lang="en-US" sz="2000" b="0" i="0" dirty="0">
                <a:solidFill>
                  <a:srgbClr val="1F1F1F"/>
                </a:solidFill>
                <a:effectLst/>
                <a:cs typeface="Arial" panose="020B0604020202020204" pitchFamily="34" charset="0"/>
              </a:rPr>
              <a:t>Utilization of the Nursing Checklist Tool to double check for documentation completion proved beneficial.</a:t>
            </a:r>
          </a:p>
          <a:p>
            <a:pPr marL="342900" indent="-342900">
              <a:spcBef>
                <a:spcPts val="1200"/>
              </a:spcBef>
              <a:buClr>
                <a:schemeClr val="tx2"/>
              </a:buClr>
              <a:buSzPct val="150000"/>
              <a:buFont typeface="Wingdings" panose="05000000000000000000" pitchFamily="2" charset="2"/>
              <a:buChar char="§"/>
            </a:pPr>
            <a:r>
              <a:rPr lang="en-US" sz="2000" b="0" i="0" dirty="0">
                <a:solidFill>
                  <a:srgbClr val="1F1F1F"/>
                </a:solidFill>
                <a:effectLst/>
                <a:cs typeface="Arial" panose="020B0604020202020204" pitchFamily="34" charset="0"/>
              </a:rPr>
              <a:t>Open encounters resulted in incomplete PA documentation and were negatively impacting compliance rates. Identification of the process gaps led to changes in pre-charting for ‘New Patient’ and no-show documentation for “Injection” visit types.</a:t>
            </a:r>
            <a:r>
              <a:rPr lang="en-US" sz="2000" dirty="0">
                <a:solidFill>
                  <a:srgbClr val="1F1F1F"/>
                </a:solidFill>
                <a:cs typeface="Arial" panose="020B0604020202020204" pitchFamily="34" charset="0"/>
              </a:rPr>
              <a:t> </a:t>
            </a:r>
          </a:p>
          <a:p>
            <a:pPr marL="342900" indent="-342900">
              <a:spcBef>
                <a:spcPts val="1200"/>
              </a:spcBef>
              <a:buClr>
                <a:schemeClr val="tx2"/>
              </a:buClr>
              <a:buSzPct val="150000"/>
              <a:buFont typeface="Wingdings" panose="05000000000000000000" pitchFamily="2" charset="2"/>
              <a:buChar char="§"/>
            </a:pPr>
            <a:r>
              <a:rPr lang="en-US" sz="2000" b="0" i="0" dirty="0">
                <a:solidFill>
                  <a:srgbClr val="1F1F1F"/>
                </a:solidFill>
                <a:effectLst/>
                <a:cs typeface="Arial" panose="020B0604020202020204" pitchFamily="34" charset="0"/>
              </a:rPr>
              <a:t>Cumulative 20% of missed nursing PA documentation included patient transfer to acute care center (6%), provider seeing the patient outside of the clinic (8%), and ‘No-show’ documentation (6%). There are plans to further address these process gaps in the next iterations of the project.</a:t>
            </a:r>
            <a:endParaRPr lang="en-US" sz="2000" dirty="0">
              <a:cs typeface="Arial" panose="020B0604020202020204" pitchFamily="34" charset="0"/>
            </a:endParaRPr>
          </a:p>
          <a:p>
            <a:pPr>
              <a:spcBef>
                <a:spcPts val="1200"/>
              </a:spcBef>
              <a:buNone/>
            </a:pPr>
            <a:endParaRPr lang="en-US" sz="2000" dirty="0">
              <a:cs typeface="Arial" panose="020B0604020202020204" pitchFamily="34" charset="0"/>
            </a:endParaRPr>
          </a:p>
          <a:p>
            <a:pPr>
              <a:spcBef>
                <a:spcPts val="1200"/>
              </a:spcBef>
              <a:buNone/>
            </a:pPr>
            <a:endParaRPr lang="en-US" sz="900" dirty="0">
              <a:solidFill>
                <a:srgbClr val="407EC9"/>
              </a:solidFill>
              <a:latin typeface="Arial Black" panose="020B0A04020102020204" pitchFamily="34" charset="0"/>
              <a:ea typeface="MS PGothic"/>
              <a:cs typeface="Arial" panose="020B0604020202020204" pitchFamily="34" charset="0"/>
            </a:endParaRPr>
          </a:p>
          <a:p>
            <a:pPr>
              <a:spcBef>
                <a:spcPts val="1200"/>
              </a:spcBef>
              <a:buNone/>
            </a:pPr>
            <a:endParaRPr lang="en-US" sz="800" dirty="0">
              <a:effectLst/>
              <a:latin typeface="Arial" panose="020B0604020202020204" pitchFamily="34" charset="0"/>
              <a:ea typeface="Calibri" panose="020F0502020204030204" pitchFamily="34" charset="0"/>
              <a:cs typeface="Arial" panose="020B0604020202020204" pitchFamily="34" charset="0"/>
            </a:endParaRPr>
          </a:p>
          <a:p>
            <a:pPr>
              <a:spcBef>
                <a:spcPts val="1200"/>
              </a:spcBef>
              <a:buNone/>
            </a:pPr>
            <a:r>
              <a:rPr lang="en-US" sz="2000" dirty="0">
                <a:effectLst/>
                <a:latin typeface="Arial" panose="020B0604020202020204" pitchFamily="34" charset="0"/>
                <a:ea typeface="Calibri" panose="020F0502020204030204" pitchFamily="34" charset="0"/>
                <a:cs typeface="Arial" panose="020B0604020202020204" pitchFamily="34" charset="0"/>
              </a:rPr>
              <a:t>To achieve substantial change in nursing PA documentation compliance, the following were necessary: </a:t>
            </a:r>
          </a:p>
          <a:p>
            <a:pPr marL="342900" indent="-342900">
              <a:spcBef>
                <a:spcPts val="1200"/>
              </a:spcBef>
              <a:buClr>
                <a:schemeClr val="tx2"/>
              </a:buClr>
              <a:buSzPct val="150000"/>
              <a:buFont typeface="Wingdings" panose="05000000000000000000" pitchFamily="2" charset="2"/>
              <a:buChar char="§"/>
            </a:pPr>
            <a:r>
              <a:rPr lang="en-US" sz="2000" b="1" dirty="0">
                <a:effectLst/>
                <a:latin typeface="Arial" panose="020B0604020202020204" pitchFamily="34" charset="0"/>
                <a:ea typeface="Calibri" panose="020F0502020204030204" pitchFamily="34" charset="0"/>
                <a:cs typeface="Arial" panose="020B0604020202020204" pitchFamily="34" charset="0"/>
              </a:rPr>
              <a:t>guidance on the policy and specific documentation criteria, staff coaching and educational efforts, direct leadership involvement, audit, feedback, clear accountability, and alignment with performance goals.</a:t>
            </a:r>
            <a:endParaRPr lang="en-US" sz="2000" b="1" dirty="0">
              <a:cs typeface="Arial" panose="020B0604020202020204" pitchFamily="34" charset="0"/>
            </a:endParaRPr>
          </a:p>
        </p:txBody>
      </p:sp>
      <p:sp>
        <p:nvSpPr>
          <p:cNvPr id="45" name="Rectangle 44">
            <a:extLst>
              <a:ext uri="{FF2B5EF4-FFF2-40B4-BE49-F238E27FC236}">
                <a16:creationId xmlns:a16="http://schemas.microsoft.com/office/drawing/2014/main" id="{E2762681-4301-2B2B-D0CB-2C0DA658B16D}"/>
              </a:ext>
            </a:extLst>
          </p:cNvPr>
          <p:cNvSpPr/>
          <p:nvPr/>
        </p:nvSpPr>
        <p:spPr bwMode="auto">
          <a:xfrm>
            <a:off x="1145971" y="12828380"/>
            <a:ext cx="10820354" cy="659020"/>
          </a:xfrm>
          <a:prstGeom prst="rect">
            <a:avLst/>
          </a:prstGeom>
          <a:solidFill>
            <a:srgbClr val="B4FED2"/>
          </a:solidFill>
          <a:ln w="57150">
            <a:solidFill>
              <a:srgbClr val="05BC57"/>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3000" b="1" dirty="0">
                <a:solidFill>
                  <a:srgbClr val="006B66"/>
                </a:solidFill>
                <a:latin typeface="Arial Black" panose="020B0A04020102020204" pitchFamily="34" charset="0"/>
                <a:ea typeface="MS PGothic"/>
                <a:cs typeface="Arial" panose="020B0604020202020204" pitchFamily="34" charset="0"/>
              </a:rPr>
              <a:t>Methods</a:t>
            </a:r>
          </a:p>
        </p:txBody>
      </p:sp>
      <p:grpSp>
        <p:nvGrpSpPr>
          <p:cNvPr id="16" name="Group 15">
            <a:extLst>
              <a:ext uri="{FF2B5EF4-FFF2-40B4-BE49-F238E27FC236}">
                <a16:creationId xmlns:a16="http://schemas.microsoft.com/office/drawing/2014/main" id="{02480251-A81F-1496-1814-B22420CDBDEB}"/>
              </a:ext>
            </a:extLst>
          </p:cNvPr>
          <p:cNvGrpSpPr/>
          <p:nvPr/>
        </p:nvGrpSpPr>
        <p:grpSpPr>
          <a:xfrm>
            <a:off x="1173092" y="13778412"/>
            <a:ext cx="10680979" cy="7633517"/>
            <a:chOff x="1576207" y="13350749"/>
            <a:chExt cx="10680979" cy="7633517"/>
          </a:xfrm>
        </p:grpSpPr>
        <p:pic>
          <p:nvPicPr>
            <p:cNvPr id="1026" name="Picture 2" descr="PDSA Quality Improvement: A Scientific Method of Change">
              <a:extLst>
                <a:ext uri="{FF2B5EF4-FFF2-40B4-BE49-F238E27FC236}">
                  <a16:creationId xmlns:a16="http://schemas.microsoft.com/office/drawing/2014/main" id="{6F7BB8B7-55BE-1335-6AEC-5F2B7578DF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5673328" y="15722463"/>
              <a:ext cx="3410941" cy="2842451"/>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48">
              <a:extLst>
                <a:ext uri="{FF2B5EF4-FFF2-40B4-BE49-F238E27FC236}">
                  <a16:creationId xmlns:a16="http://schemas.microsoft.com/office/drawing/2014/main" id="{EED3433D-46CC-8E16-2F83-27574128E202}"/>
                </a:ext>
              </a:extLst>
            </p:cNvPr>
            <p:cNvSpPr txBox="1"/>
            <p:nvPr/>
          </p:nvSpPr>
          <p:spPr>
            <a:xfrm>
              <a:off x="1576207" y="18086264"/>
              <a:ext cx="4839896" cy="2862322"/>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The staff was updated on the documentation compliance results on a weekly basis for the first 2 months. The results were presented during monthly staff meetings thereafter. Staff not meeting the goal of 95% documentation were identified for additional education on 1:1 basis. Process changes were implemented.</a:t>
              </a:r>
            </a:p>
          </p:txBody>
        </p:sp>
        <p:sp>
          <p:nvSpPr>
            <p:cNvPr id="51" name="TextBox 50">
              <a:extLst>
                <a:ext uri="{FF2B5EF4-FFF2-40B4-BE49-F238E27FC236}">
                  <a16:creationId xmlns:a16="http://schemas.microsoft.com/office/drawing/2014/main" id="{8F275D00-443D-38BE-E085-C79B58359FA3}"/>
                </a:ext>
              </a:extLst>
            </p:cNvPr>
            <p:cNvSpPr txBox="1"/>
            <p:nvPr/>
          </p:nvSpPr>
          <p:spPr>
            <a:xfrm>
              <a:off x="1576207" y="13356432"/>
              <a:ext cx="4839896" cy="2862322"/>
            </a:xfrm>
            <a:prstGeom prst="rect">
              <a:avLst/>
            </a:prstGeom>
            <a:solidFill>
              <a:srgbClr val="ED7D31"/>
            </a:solidFill>
            <a:ln>
              <a:solidFill>
                <a:srgbClr val="ED7D31"/>
              </a:solid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EMR Query was used to identify baseline data &amp; opportunity for improvement. Development of educational materials included institutional policies, nursing PA goal and rates of documentation, accreditation standards of practice, step-by-step instructions on PA, and utilization of nursing checklist tool as a double check for documentation completion.</a:t>
              </a:r>
            </a:p>
          </p:txBody>
        </p:sp>
        <p:sp>
          <p:nvSpPr>
            <p:cNvPr id="54" name="TextBox 53">
              <a:extLst>
                <a:ext uri="{FF2B5EF4-FFF2-40B4-BE49-F238E27FC236}">
                  <a16:creationId xmlns:a16="http://schemas.microsoft.com/office/drawing/2014/main" id="{D1AE2C69-FCEE-C5D4-4D08-C90301FB4975}"/>
                </a:ext>
              </a:extLst>
            </p:cNvPr>
            <p:cNvSpPr txBox="1"/>
            <p:nvPr/>
          </p:nvSpPr>
          <p:spPr>
            <a:xfrm>
              <a:off x="8220425" y="13350749"/>
              <a:ext cx="4036761" cy="2862322"/>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The intervention started on 07/17/2023 and included all nursing staff. The Nursing Checklist was wrenched into the nursing EMR view and in general view for quick access (Fig. 3). Individualized meetings were conducted to ensure staff understanding.</a:t>
              </a:r>
            </a:p>
          </p:txBody>
        </p:sp>
        <p:sp>
          <p:nvSpPr>
            <p:cNvPr id="62" name="TextBox 61">
              <a:extLst>
                <a:ext uri="{FF2B5EF4-FFF2-40B4-BE49-F238E27FC236}">
                  <a16:creationId xmlns:a16="http://schemas.microsoft.com/office/drawing/2014/main" id="{D7B11C4F-2D72-3A86-F79B-0BCDF6A6C074}"/>
                </a:ext>
              </a:extLst>
            </p:cNvPr>
            <p:cNvSpPr txBox="1"/>
            <p:nvPr/>
          </p:nvSpPr>
          <p:spPr>
            <a:xfrm>
              <a:off x="8220425" y="18121944"/>
              <a:ext cx="4036761" cy="2862322"/>
            </a:xfrm>
            <a:prstGeom prst="rect">
              <a:avLst/>
            </a:prstGeom>
            <a:solidFill>
              <a:srgbClr val="4472C4"/>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Chart audits were performed on a weekly basis. Nursing PA data were analyzed and contrasted with the baseline data for all visit types (Tab 1). Baseline data ranged from 08/01/2022 to 07/01/2023. Chart audits led to identification of process gaps and noncompliant staff.</a:t>
              </a:r>
            </a:p>
          </p:txBody>
        </p:sp>
      </p:grpSp>
      <p:sp>
        <p:nvSpPr>
          <p:cNvPr id="73" name="Rectangle 72">
            <a:extLst>
              <a:ext uri="{FF2B5EF4-FFF2-40B4-BE49-F238E27FC236}">
                <a16:creationId xmlns:a16="http://schemas.microsoft.com/office/drawing/2014/main" id="{7210A6D5-93A9-3C77-069C-20B4314C28F5}"/>
              </a:ext>
            </a:extLst>
          </p:cNvPr>
          <p:cNvSpPr/>
          <p:nvPr/>
        </p:nvSpPr>
        <p:spPr bwMode="auto">
          <a:xfrm>
            <a:off x="12994104" y="3372835"/>
            <a:ext cx="15283716" cy="639417"/>
          </a:xfrm>
          <a:prstGeom prst="rect">
            <a:avLst/>
          </a:prstGeom>
          <a:solidFill>
            <a:schemeClr val="accent2">
              <a:lumMod val="20000"/>
              <a:lumOff val="80000"/>
            </a:schemeClr>
          </a:solidFill>
          <a:ln w="57150">
            <a:solidFill>
              <a:srgbClr val="4472C4"/>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3000" b="1" dirty="0">
                <a:solidFill>
                  <a:srgbClr val="006B66"/>
                </a:solidFill>
                <a:latin typeface="Arial Black" panose="020B0A04020102020204" pitchFamily="34" charset="0"/>
                <a:ea typeface="MS PGothic"/>
                <a:cs typeface="Arial" panose="020B0604020202020204" pitchFamily="34" charset="0"/>
              </a:rPr>
              <a:t>Results</a:t>
            </a:r>
          </a:p>
        </p:txBody>
      </p:sp>
      <p:sp>
        <p:nvSpPr>
          <p:cNvPr id="74" name="Rectangle 73">
            <a:extLst>
              <a:ext uri="{FF2B5EF4-FFF2-40B4-BE49-F238E27FC236}">
                <a16:creationId xmlns:a16="http://schemas.microsoft.com/office/drawing/2014/main" id="{A771C66A-F587-92F5-9B3F-4E7BE63154BD}"/>
              </a:ext>
            </a:extLst>
          </p:cNvPr>
          <p:cNvSpPr/>
          <p:nvPr/>
        </p:nvSpPr>
        <p:spPr bwMode="auto">
          <a:xfrm>
            <a:off x="1145974" y="3378402"/>
            <a:ext cx="10820352" cy="639416"/>
          </a:xfrm>
          <a:prstGeom prst="rect">
            <a:avLst/>
          </a:prstGeom>
          <a:solidFill>
            <a:srgbClr val="FFD1A3"/>
          </a:solidFill>
          <a:ln w="57150">
            <a:solidFill>
              <a:srgbClr val="FB8738"/>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3000" b="1" dirty="0">
                <a:solidFill>
                  <a:srgbClr val="006B66"/>
                </a:solidFill>
                <a:latin typeface="Arial Black" panose="020B0A04020102020204" pitchFamily="34" charset="0"/>
                <a:ea typeface="MS PGothic"/>
                <a:cs typeface="Arial" panose="020B0604020202020204" pitchFamily="34" charset="0"/>
              </a:rPr>
              <a:t>Background</a:t>
            </a:r>
          </a:p>
        </p:txBody>
      </p:sp>
      <p:sp>
        <p:nvSpPr>
          <p:cNvPr id="105" name="Rectangle 104">
            <a:extLst>
              <a:ext uri="{FF2B5EF4-FFF2-40B4-BE49-F238E27FC236}">
                <a16:creationId xmlns:a16="http://schemas.microsoft.com/office/drawing/2014/main" id="{3FA6EDE7-6EBE-BC68-1623-E6EE7D497170}"/>
              </a:ext>
            </a:extLst>
          </p:cNvPr>
          <p:cNvSpPr/>
          <p:nvPr/>
        </p:nvSpPr>
        <p:spPr bwMode="auto">
          <a:xfrm>
            <a:off x="1145974" y="10987901"/>
            <a:ext cx="10820352" cy="639002"/>
          </a:xfrm>
          <a:prstGeom prst="rect">
            <a:avLst/>
          </a:prstGeom>
          <a:solidFill>
            <a:schemeClr val="tx2">
              <a:lumMod val="20000"/>
              <a:lumOff val="80000"/>
            </a:schemeClr>
          </a:solidFill>
          <a:ln w="57150">
            <a:solidFill>
              <a:srgbClr val="F39089"/>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3000" b="1" dirty="0">
                <a:solidFill>
                  <a:srgbClr val="006B66"/>
                </a:solidFill>
                <a:latin typeface="Arial Black" panose="020B0A04020102020204" pitchFamily="34" charset="0"/>
                <a:ea typeface="MS PGothic"/>
                <a:cs typeface="Arial" panose="020B0604020202020204" pitchFamily="34" charset="0"/>
              </a:rPr>
              <a:t>Objectives</a:t>
            </a:r>
          </a:p>
        </p:txBody>
      </p:sp>
      <p:graphicFrame>
        <p:nvGraphicFramePr>
          <p:cNvPr id="106" name="Table 19">
            <a:extLst>
              <a:ext uri="{FF2B5EF4-FFF2-40B4-BE49-F238E27FC236}">
                <a16:creationId xmlns:a16="http://schemas.microsoft.com/office/drawing/2014/main" id="{CE1EDACF-EE08-98C3-9C44-B0F98CF6DB70}"/>
              </a:ext>
            </a:extLst>
          </p:cNvPr>
          <p:cNvGraphicFramePr>
            <a:graphicFrameLocks noGrp="1"/>
          </p:cNvGraphicFramePr>
          <p:nvPr/>
        </p:nvGraphicFramePr>
        <p:xfrm>
          <a:off x="20345902" y="8676499"/>
          <a:ext cx="7970247" cy="3225800"/>
        </p:xfrm>
        <a:graphic>
          <a:graphicData uri="http://schemas.openxmlformats.org/drawingml/2006/table">
            <a:tbl>
              <a:tblPr firstRow="1" bandRow="1">
                <a:effectLst>
                  <a:outerShdw blurRad="63500" sx="102000" sy="102000" algn="ctr" rotWithShape="0">
                    <a:prstClr val="black">
                      <a:alpha val="40000"/>
                    </a:prstClr>
                  </a:outerShdw>
                </a:effectLst>
                <a:tableStyleId>{68D230F3-CF80-4859-8CE7-A43EE81993B5}</a:tableStyleId>
              </a:tblPr>
              <a:tblGrid>
                <a:gridCol w="2853825">
                  <a:extLst>
                    <a:ext uri="{9D8B030D-6E8A-4147-A177-3AD203B41FA5}">
                      <a16:colId xmlns:a16="http://schemas.microsoft.com/office/drawing/2014/main" val="3746306079"/>
                    </a:ext>
                  </a:extLst>
                </a:gridCol>
                <a:gridCol w="2336633">
                  <a:extLst>
                    <a:ext uri="{9D8B030D-6E8A-4147-A177-3AD203B41FA5}">
                      <a16:colId xmlns:a16="http://schemas.microsoft.com/office/drawing/2014/main" val="1265968019"/>
                    </a:ext>
                  </a:extLst>
                </a:gridCol>
                <a:gridCol w="2779789">
                  <a:extLst>
                    <a:ext uri="{9D8B030D-6E8A-4147-A177-3AD203B41FA5}">
                      <a16:colId xmlns:a16="http://schemas.microsoft.com/office/drawing/2014/main" val="562747729"/>
                    </a:ext>
                  </a:extLst>
                </a:gridCol>
              </a:tblGrid>
              <a:tr h="370840">
                <a:tc>
                  <a:txBody>
                    <a:bodyPr/>
                    <a:lstStyle/>
                    <a:p>
                      <a:pPr algn="ctr"/>
                      <a:r>
                        <a:rPr lang="en-US" sz="1800" dirty="0">
                          <a:solidFill>
                            <a:schemeClr val="tx1"/>
                          </a:solidFill>
                        </a:rPr>
                        <a:t>Visit type / Date</a:t>
                      </a:r>
                      <a:endParaRPr lang="en-US" sz="18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Baseline</a:t>
                      </a:r>
                    </a:p>
                    <a:p>
                      <a:pPr algn="ctr"/>
                      <a:r>
                        <a:rPr lang="en-US" sz="1400" b="0" dirty="0">
                          <a:solidFill>
                            <a:schemeClr val="tx1"/>
                          </a:solidFill>
                        </a:rPr>
                        <a:t>08/01/22 - 07/01/23 </a:t>
                      </a:r>
                    </a:p>
                    <a:p>
                      <a:pPr algn="ctr"/>
                      <a:r>
                        <a:rPr lang="en-US" sz="1400" b="0" dirty="0">
                          <a:solidFill>
                            <a:schemeClr val="tx1"/>
                          </a:solidFill>
                        </a:rPr>
                        <a:t>28,677 encounters</a:t>
                      </a:r>
                      <a:endParaRPr lang="en-US" sz="1400" b="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Post-Implementation</a:t>
                      </a:r>
                    </a:p>
                    <a:p>
                      <a:pPr algn="ctr"/>
                      <a:r>
                        <a:rPr lang="en-US" sz="1400" b="0" dirty="0">
                          <a:solidFill>
                            <a:schemeClr val="tx1"/>
                          </a:solidFill>
                        </a:rPr>
                        <a:t>07/17/23 – 11/26/23</a:t>
                      </a:r>
                    </a:p>
                    <a:p>
                      <a:pPr algn="ctr"/>
                      <a:r>
                        <a:rPr lang="en-US" sz="1400" b="0" dirty="0">
                          <a:solidFill>
                            <a:schemeClr val="tx1"/>
                          </a:solidFill>
                        </a:rPr>
                        <a:t>10, 661 encounters</a:t>
                      </a:r>
                      <a:endParaRPr lang="en-US" sz="14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34277583"/>
                  </a:ext>
                </a:extLst>
              </a:tr>
              <a:tr h="370840">
                <a:tc>
                  <a:txBody>
                    <a:bodyPr/>
                    <a:lstStyle/>
                    <a:p>
                      <a:pPr algn="l"/>
                      <a:r>
                        <a:rPr lang="en-US" sz="1800" dirty="0">
                          <a:solidFill>
                            <a:schemeClr val="tx1"/>
                          </a:solidFill>
                        </a:rPr>
                        <a:t>Injections </a:t>
                      </a:r>
                      <a:r>
                        <a:rPr lang="en-US" sz="1400" dirty="0">
                          <a:solidFill>
                            <a:schemeClr val="tx1"/>
                          </a:solidFill>
                        </a:rPr>
                        <a:t>(591 encounters)</a:t>
                      </a:r>
                      <a:endParaRPr lang="en-US" sz="14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7%</a:t>
                      </a:r>
                      <a:endParaRPr lang="en-US" sz="18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63%</a:t>
                      </a:r>
                      <a:endParaRPr lang="en-US" sz="180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89987290"/>
                  </a:ext>
                </a:extLst>
              </a:tr>
              <a:tr h="370840">
                <a:tc>
                  <a:txBody>
                    <a:bodyPr/>
                    <a:lstStyle/>
                    <a:p>
                      <a:pPr algn="l"/>
                      <a:r>
                        <a:rPr lang="en-US" sz="1800" dirty="0">
                          <a:solidFill>
                            <a:schemeClr val="tx1"/>
                          </a:solidFill>
                        </a:rPr>
                        <a:t>Follow up </a:t>
                      </a:r>
                      <a:r>
                        <a:rPr lang="en-US" sz="1400" dirty="0">
                          <a:solidFill>
                            <a:schemeClr val="tx1"/>
                          </a:solidFill>
                        </a:rPr>
                        <a:t>(8,938 encounters)</a:t>
                      </a:r>
                      <a:endParaRPr lang="en-US" sz="14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81%</a:t>
                      </a:r>
                      <a:endParaRPr lang="en-US" sz="18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89%</a:t>
                      </a:r>
                      <a:endParaRPr lang="en-US" sz="180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282463088"/>
                  </a:ext>
                </a:extLst>
              </a:tr>
              <a:tr h="370840">
                <a:tc>
                  <a:txBody>
                    <a:bodyPr/>
                    <a:lstStyle/>
                    <a:p>
                      <a:pPr algn="l"/>
                      <a:r>
                        <a:rPr lang="en-US" sz="1800" dirty="0">
                          <a:solidFill>
                            <a:schemeClr val="tx1"/>
                          </a:solidFill>
                        </a:rPr>
                        <a:t>Consult </a:t>
                      </a:r>
                      <a:r>
                        <a:rPr lang="en-US" sz="1400" dirty="0">
                          <a:solidFill>
                            <a:schemeClr val="tx1"/>
                          </a:solidFill>
                        </a:rPr>
                        <a:t>(158 </a:t>
                      </a:r>
                      <a:r>
                        <a:rPr kumimoji="0" lang="en-US" sz="1400" b="0" u="none" strike="noStrike" kern="1200" cap="none" spc="0" normalizeH="0" baseline="0" noProof="0" dirty="0">
                          <a:ln>
                            <a:noFill/>
                          </a:ln>
                          <a:solidFill>
                            <a:schemeClr val="tx1"/>
                          </a:solidFill>
                          <a:effectLst/>
                          <a:uLnTx/>
                          <a:uFillTx/>
                        </a:rPr>
                        <a:t>encounters</a:t>
                      </a:r>
                      <a:r>
                        <a:rPr lang="en-US" sz="1400" dirty="0">
                          <a:solidFill>
                            <a:schemeClr val="tx1"/>
                          </a:solidFill>
                        </a:rPr>
                        <a:t>)</a:t>
                      </a:r>
                      <a:endParaRPr lang="en-US" sz="14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82%</a:t>
                      </a:r>
                      <a:endParaRPr lang="en-US" sz="18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77%</a:t>
                      </a:r>
                      <a:endParaRPr lang="en-US" sz="180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16481045"/>
                  </a:ext>
                </a:extLst>
              </a:tr>
              <a:tr h="370840">
                <a:tc>
                  <a:txBody>
                    <a:bodyPr/>
                    <a:lstStyle/>
                    <a:p>
                      <a:pPr algn="l"/>
                      <a:r>
                        <a:rPr lang="en-US" sz="1800" dirty="0">
                          <a:solidFill>
                            <a:schemeClr val="tx1"/>
                          </a:solidFill>
                        </a:rPr>
                        <a:t>New Patient </a:t>
                      </a:r>
                      <a:r>
                        <a:rPr lang="en-US" sz="1400" dirty="0">
                          <a:solidFill>
                            <a:schemeClr val="tx1"/>
                          </a:solidFill>
                        </a:rPr>
                        <a:t>(661 </a:t>
                      </a:r>
                      <a:r>
                        <a:rPr kumimoji="0" lang="en-US" sz="1400" b="0" u="none" strike="noStrike" kern="1200" cap="none" spc="0" normalizeH="0" baseline="0" noProof="0" dirty="0">
                          <a:ln>
                            <a:noFill/>
                          </a:ln>
                          <a:solidFill>
                            <a:schemeClr val="tx1"/>
                          </a:solidFill>
                          <a:effectLst/>
                          <a:uLnTx/>
                          <a:uFillTx/>
                        </a:rPr>
                        <a:t>encounters</a:t>
                      </a:r>
                      <a:r>
                        <a:rPr lang="en-US" sz="1400" dirty="0">
                          <a:solidFill>
                            <a:schemeClr val="tx1"/>
                          </a:solidFill>
                        </a:rPr>
                        <a:t>)</a:t>
                      </a:r>
                      <a:endParaRPr lang="en-US" sz="14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79%</a:t>
                      </a:r>
                      <a:endParaRPr lang="en-US" sz="18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90%</a:t>
                      </a:r>
                      <a:endParaRPr lang="en-US" sz="180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12285169"/>
                  </a:ext>
                </a:extLst>
              </a:tr>
              <a:tr h="370840">
                <a:tc>
                  <a:txBody>
                    <a:bodyPr/>
                    <a:lstStyle/>
                    <a:p>
                      <a:pPr algn="l"/>
                      <a:r>
                        <a:rPr lang="en-US" sz="1800" dirty="0">
                          <a:solidFill>
                            <a:schemeClr val="tx1"/>
                          </a:solidFill>
                        </a:rPr>
                        <a:t>Nurse Visit </a:t>
                      </a:r>
                      <a:r>
                        <a:rPr lang="en-US" sz="1400" dirty="0">
                          <a:solidFill>
                            <a:schemeClr val="tx1"/>
                          </a:solidFill>
                        </a:rPr>
                        <a:t>(205 </a:t>
                      </a:r>
                      <a:r>
                        <a:rPr kumimoji="0" lang="en-US" sz="1400" b="0" u="none" strike="noStrike" kern="1200" cap="none" spc="0" normalizeH="0" baseline="0" noProof="0" dirty="0">
                          <a:ln>
                            <a:noFill/>
                          </a:ln>
                          <a:solidFill>
                            <a:schemeClr val="tx1"/>
                          </a:solidFill>
                          <a:effectLst/>
                          <a:uLnTx/>
                          <a:uFillTx/>
                        </a:rPr>
                        <a:t>encounters</a:t>
                      </a:r>
                      <a:r>
                        <a:rPr lang="en-US" sz="1400" dirty="0">
                          <a:solidFill>
                            <a:schemeClr val="tx1"/>
                          </a:solidFill>
                        </a:rPr>
                        <a:t>)</a:t>
                      </a:r>
                      <a:endParaRPr lang="en-US" sz="14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59%</a:t>
                      </a:r>
                      <a:endParaRPr lang="en-US" sz="18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70%</a:t>
                      </a:r>
                      <a:endParaRPr lang="en-US" sz="180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402488188"/>
                  </a:ext>
                </a:extLst>
              </a:tr>
              <a:tr h="370840">
                <a:tc>
                  <a:txBody>
                    <a:bodyPr/>
                    <a:lstStyle/>
                    <a:p>
                      <a:pPr algn="l"/>
                      <a:r>
                        <a:rPr lang="en-US" sz="1800" dirty="0">
                          <a:solidFill>
                            <a:schemeClr val="tx1"/>
                          </a:solidFill>
                        </a:rPr>
                        <a:t>Lumbar Puncture </a:t>
                      </a:r>
                      <a:r>
                        <a:rPr lang="en-US" sz="1400" dirty="0">
                          <a:solidFill>
                            <a:schemeClr val="tx1"/>
                          </a:solidFill>
                        </a:rPr>
                        <a:t>(108 </a:t>
                      </a:r>
                      <a:r>
                        <a:rPr kumimoji="0" lang="en-US" sz="1400" b="0" u="none" strike="noStrike" kern="1200" cap="none" spc="0" normalizeH="0" baseline="0" noProof="0" dirty="0">
                          <a:ln>
                            <a:noFill/>
                          </a:ln>
                          <a:solidFill>
                            <a:schemeClr val="tx1"/>
                          </a:solidFill>
                          <a:effectLst/>
                          <a:uLnTx/>
                          <a:uFillTx/>
                        </a:rPr>
                        <a:t>encounters)</a:t>
                      </a:r>
                      <a:endParaRPr lang="en-US" sz="14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44%</a:t>
                      </a:r>
                      <a:endParaRPr lang="en-US" sz="18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en-US" sz="1800" dirty="0">
                          <a:solidFill>
                            <a:schemeClr val="tx1"/>
                          </a:solidFill>
                        </a:rPr>
                        <a:t>100%</a:t>
                      </a:r>
                      <a:endParaRPr lang="en-US" sz="180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49369558"/>
                  </a:ext>
                </a:extLst>
              </a:tr>
            </a:tbl>
          </a:graphicData>
        </a:graphic>
      </p:graphicFrame>
      <p:sp>
        <p:nvSpPr>
          <p:cNvPr id="6" name="Rectangle 5">
            <a:extLst>
              <a:ext uri="{FF2B5EF4-FFF2-40B4-BE49-F238E27FC236}">
                <a16:creationId xmlns:a16="http://schemas.microsoft.com/office/drawing/2014/main" id="{085DD9EE-971D-9FDA-C3AE-4702A141C1F2}"/>
              </a:ext>
            </a:extLst>
          </p:cNvPr>
          <p:cNvSpPr/>
          <p:nvPr/>
        </p:nvSpPr>
        <p:spPr bwMode="auto">
          <a:xfrm>
            <a:off x="12994104" y="12861341"/>
            <a:ext cx="15283715" cy="630190"/>
          </a:xfrm>
          <a:prstGeom prst="rect">
            <a:avLst/>
          </a:prstGeom>
          <a:solidFill>
            <a:schemeClr val="accent1">
              <a:lumMod val="20000"/>
              <a:lumOff val="80000"/>
            </a:schemeClr>
          </a:solidFill>
          <a:ln w="57150">
            <a:solidFill>
              <a:srgbClr val="7030A0"/>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3000" b="1" dirty="0">
                <a:solidFill>
                  <a:srgbClr val="006B66"/>
                </a:solidFill>
                <a:latin typeface="Arial Black" panose="020B0A04020102020204" pitchFamily="34" charset="0"/>
                <a:ea typeface="MS PGothic"/>
                <a:cs typeface="Arial" panose="020B0604020202020204" pitchFamily="34" charset="0"/>
              </a:rPr>
              <a:t>Summary</a:t>
            </a:r>
          </a:p>
        </p:txBody>
      </p:sp>
      <p:grpSp>
        <p:nvGrpSpPr>
          <p:cNvPr id="17" name="Group 16">
            <a:extLst>
              <a:ext uri="{FF2B5EF4-FFF2-40B4-BE49-F238E27FC236}">
                <a16:creationId xmlns:a16="http://schemas.microsoft.com/office/drawing/2014/main" id="{5073900B-B7D6-F997-529C-CED71E6B9D61}"/>
              </a:ext>
            </a:extLst>
          </p:cNvPr>
          <p:cNvGrpSpPr/>
          <p:nvPr/>
        </p:nvGrpSpPr>
        <p:grpSpPr>
          <a:xfrm>
            <a:off x="12994104" y="4297680"/>
            <a:ext cx="5742906" cy="3548271"/>
            <a:chOff x="22428783" y="4593764"/>
            <a:chExt cx="5551581" cy="2575251"/>
          </a:xfrm>
        </p:grpSpPr>
        <p:graphicFrame>
          <p:nvGraphicFramePr>
            <p:cNvPr id="101" name="Chart 100">
              <a:extLst>
                <a:ext uri="{FF2B5EF4-FFF2-40B4-BE49-F238E27FC236}">
                  <a16:creationId xmlns:a16="http://schemas.microsoft.com/office/drawing/2014/main" id="{896F399B-B476-1410-802B-CAF560A420A9}"/>
                </a:ext>
              </a:extLst>
            </p:cNvPr>
            <p:cNvGraphicFramePr/>
            <p:nvPr/>
          </p:nvGraphicFramePr>
          <p:xfrm>
            <a:off x="22428783" y="4593764"/>
            <a:ext cx="5551581" cy="2575251"/>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Box 7">
              <a:extLst>
                <a:ext uri="{FF2B5EF4-FFF2-40B4-BE49-F238E27FC236}">
                  <a16:creationId xmlns:a16="http://schemas.microsoft.com/office/drawing/2014/main" id="{FBA2666F-D852-94DA-E462-0BB9575C73F3}"/>
                </a:ext>
              </a:extLst>
            </p:cNvPr>
            <p:cNvSpPr txBox="1"/>
            <p:nvPr/>
          </p:nvSpPr>
          <p:spPr>
            <a:xfrm>
              <a:off x="24972376" y="4721104"/>
              <a:ext cx="1259577" cy="268052"/>
            </a:xfrm>
            <a:prstGeom prst="rect">
              <a:avLst/>
            </a:prstGeom>
            <a:noFill/>
          </p:spPr>
          <p:txBody>
            <a:bodyPr wrap="square" rtlCol="0">
              <a:spAutoFit/>
            </a:bodyPr>
            <a:lstStyle/>
            <a:p>
              <a:r>
                <a:rPr lang="en-US" sz="1800" b="1" dirty="0">
                  <a:solidFill>
                    <a:srgbClr val="FF0000"/>
                  </a:solidFill>
                </a:rPr>
                <a:t>Goal 95%</a:t>
              </a:r>
            </a:p>
          </p:txBody>
        </p:sp>
      </p:grpSp>
      <p:sp>
        <p:nvSpPr>
          <p:cNvPr id="14" name="Text Box 110">
            <a:extLst>
              <a:ext uri="{FF2B5EF4-FFF2-40B4-BE49-F238E27FC236}">
                <a16:creationId xmlns:a16="http://schemas.microsoft.com/office/drawing/2014/main" id="{C6B993B0-7066-2CCF-9AA8-579C31A994CE}"/>
              </a:ext>
            </a:extLst>
          </p:cNvPr>
          <p:cNvSpPr txBox="1">
            <a:spLocks noChangeArrowheads="1"/>
          </p:cNvSpPr>
          <p:nvPr/>
        </p:nvSpPr>
        <p:spPr bwMode="auto">
          <a:xfrm>
            <a:off x="12997462" y="19282299"/>
            <a:ext cx="15324056" cy="1994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spcBef>
                <a:spcPct val="20000"/>
              </a:spcBef>
              <a:buChar char="•"/>
              <a:defRPr sz="103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7700">
                <a:solidFill>
                  <a:schemeClr val="tx1"/>
                </a:solidFill>
                <a:latin typeface="Times New Roman" panose="02020603050405020304" pitchFamily="18" charset="0"/>
                <a:ea typeface="MS PGothic" panose="020B0600070205080204" pitchFamily="34" charset="-128"/>
                <a:cs typeface="Geneva" charset="0"/>
              </a:defRPr>
            </a:lvl3pPr>
            <a:lvl4pPr marL="1600200" indent="-228600">
              <a:spcBef>
                <a:spcPct val="20000"/>
              </a:spcBef>
              <a:buChar char="–"/>
              <a:defRPr sz="6400">
                <a:solidFill>
                  <a:schemeClr val="tx1"/>
                </a:solidFill>
                <a:latin typeface="Times New Roman" panose="02020603050405020304" pitchFamily="18" charset="0"/>
                <a:ea typeface="Geneva" charset="0"/>
                <a:cs typeface="Geneva" charset="0"/>
              </a:defRPr>
            </a:lvl4pPr>
            <a:lvl5pPr marL="2057400" indent="-228600">
              <a:spcBef>
                <a:spcPct val="20000"/>
              </a:spcBef>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9pPr>
          </a:lstStyle>
          <a:p>
            <a:pPr>
              <a:spcBef>
                <a:spcPct val="0"/>
              </a:spcBef>
              <a:buFontTx/>
              <a:buNone/>
            </a:pPr>
            <a:endParaRPr lang="en-US" altLang="en-US" sz="1800" b="1" dirty="0">
              <a:latin typeface="Arial" panose="020B0604020202020204" pitchFamily="34" charset="0"/>
              <a:ea typeface="MS PGothic"/>
              <a:cs typeface="Arial" panose="020B0604020202020204" pitchFamily="34" charset="0"/>
            </a:endParaRPr>
          </a:p>
          <a:p>
            <a:pPr>
              <a:lnSpc>
                <a:spcPct val="30000"/>
              </a:lnSpc>
              <a:spcBef>
                <a:spcPct val="0"/>
              </a:spcBef>
              <a:buFontTx/>
              <a:buNone/>
            </a:pPr>
            <a:endParaRPr lang="en-US" altLang="en-US" sz="1200" b="1" dirty="0">
              <a:highlight>
                <a:srgbClr val="00FF00"/>
              </a:highlight>
              <a:latin typeface="Arial" panose="020B0604020202020204" pitchFamily="34" charset="0"/>
              <a:cs typeface="Arial" panose="020B0604020202020204" pitchFamily="34" charset="0"/>
            </a:endParaRPr>
          </a:p>
          <a:p>
            <a:pPr marL="342900" indent="-342900">
              <a:spcBef>
                <a:spcPct val="0"/>
              </a:spcBef>
              <a:buFontTx/>
              <a:buAutoNum type="arabicPeriod"/>
            </a:pPr>
            <a:r>
              <a:rPr lang="en-US" sz="1200" dirty="0">
                <a:latin typeface="Arial" panose="020B0604020202020204" pitchFamily="34" charset="0"/>
                <a:ea typeface="MS PGothic"/>
                <a:cs typeface="Arial" panose="020B0604020202020204" pitchFamily="34" charset="0"/>
              </a:rPr>
              <a:t>Joint Commission. (2017). Joint Commission enhances pain assessment and management requirements for accredited hospitals. The Joint Commission Perspectives, 37(7): 1, 3-4.</a:t>
            </a:r>
          </a:p>
          <a:p>
            <a:pPr marL="342900" indent="-342900">
              <a:spcBef>
                <a:spcPct val="0"/>
              </a:spcBef>
              <a:buFontTx/>
              <a:buAutoNum type="arabicPeriod"/>
            </a:pPr>
            <a:r>
              <a:rPr lang="en-US" sz="1200" dirty="0">
                <a:latin typeface="Arial" panose="020B0604020202020204" pitchFamily="34" charset="0"/>
                <a:ea typeface="MS PGothic"/>
                <a:cs typeface="Arial" panose="020B0604020202020204" pitchFamily="34" charset="0"/>
              </a:rPr>
              <a:t>Simon, L. S. (2012). Relieving pain in America: A blueprint for transforming prevention, care, education, and research. Journal of pain &amp; palliative care pharmacotherapy, 26(2), 197-198. </a:t>
            </a:r>
          </a:p>
          <a:p>
            <a:pPr marL="342900" indent="-342900">
              <a:spcBef>
                <a:spcPct val="0"/>
              </a:spcBef>
              <a:buFontTx/>
              <a:buAutoNum type="arabicPeriod"/>
            </a:pPr>
            <a:r>
              <a:rPr lang="en-US" sz="1200" dirty="0">
                <a:latin typeface="Arial" panose="020B0604020202020204" pitchFamily="34" charset="0"/>
                <a:ea typeface="MS PGothic"/>
                <a:cs typeface="Arial" panose="020B0604020202020204" pitchFamily="34" charset="0"/>
              </a:rPr>
              <a:t>Stokes, Liz, JD,M.A., R.N. (2019). ANA Position Statement: The Ethical Responsibility to Manage Pain and the Suffering It Causes. Online Journal of Issues in Nursing, 24(1), 1-6. </a:t>
            </a:r>
          </a:p>
          <a:p>
            <a:pPr marL="342900" indent="-342900">
              <a:spcBef>
                <a:spcPct val="0"/>
              </a:spcBef>
              <a:buFontTx/>
              <a:buAutoNum type="arabicPeriod"/>
            </a:pPr>
            <a:r>
              <a:rPr lang="en-US" sz="1200" dirty="0">
                <a:latin typeface="Arial" panose="020B0604020202020204" pitchFamily="34" charset="0"/>
                <a:ea typeface="MS PGothic"/>
                <a:cs typeface="Arial" panose="020B0604020202020204" pitchFamily="34" charset="0"/>
              </a:rPr>
              <a:t>Pasero, C., Quinlan-Colwell, A., Rae, D., Broglio, K., &amp; Drew, D. (2016). American Society for Pain Management Nursing position statement: prescribing and administering opioid doses based solely on pain intensity. Pain Management Nursing, 17(3), 170-180.</a:t>
            </a:r>
          </a:p>
          <a:p>
            <a:pPr marL="342900" indent="-342900">
              <a:spcBef>
                <a:spcPct val="0"/>
              </a:spcBef>
              <a:buFontTx/>
              <a:buAutoNum type="arabicPeriod"/>
            </a:pPr>
            <a:r>
              <a:rPr lang="en-US" sz="1200" b="0" i="0" u="none" strike="noStrike" dirty="0">
                <a:effectLst/>
                <a:latin typeface="Arial" panose="020B0604020202020204" pitchFamily="34" charset="0"/>
                <a:ea typeface="MS PGothic"/>
                <a:cs typeface="Arial" panose="020B0604020202020204" pitchFamily="34" charset="0"/>
              </a:rPr>
              <a:t>Van den Beuken-van M.H., Hochstenbach L.M., Joosten E.A., Tjan-Heijnen V.C., Janssen D.J. Update on Prevalence of Pain in Patients with Cancer: Systematic Review and Meta-Analysis. J. Pain Symptom Manag. 2016;51:1070–1090. doi: 10.1016/j.jpainsymman.2015.12.340.</a:t>
            </a:r>
          </a:p>
          <a:p>
            <a:pPr marL="342900" indent="-342900">
              <a:spcBef>
                <a:spcPct val="0"/>
              </a:spcBef>
              <a:buFontTx/>
              <a:buAutoNum type="arabicPeriod"/>
            </a:pPr>
            <a:r>
              <a:rPr lang="en-US" sz="1200" dirty="0">
                <a:effectLst/>
                <a:latin typeface="Arial" panose="020B0604020202020204" pitchFamily="34" charset="0"/>
                <a:ea typeface="Calibri" panose="020F0502020204030204" pitchFamily="34" charset="0"/>
                <a:cs typeface="Arial" panose="020B0604020202020204" pitchFamily="34" charset="0"/>
              </a:rPr>
              <a:t>Caraceni, A., &amp; Shkodra, M. (2019). Cancer pain assessment and classification. Cancers, 11(4), 510.</a:t>
            </a:r>
          </a:p>
          <a:p>
            <a:pPr marL="342900" indent="-342900">
              <a:spcBef>
                <a:spcPct val="0"/>
              </a:spcBef>
              <a:buFontTx/>
              <a:buAutoNum type="arabicPeriod"/>
            </a:pPr>
            <a:r>
              <a:rPr lang="en-US" sz="1200" dirty="0">
                <a:effectLst/>
                <a:latin typeface="Arial" panose="020B0604020202020204" pitchFamily="34" charset="0"/>
                <a:ea typeface="Calibri" panose="020F0502020204030204" pitchFamily="34" charset="0"/>
                <a:cs typeface="Arial" panose="020B0604020202020204" pitchFamily="34" charset="0"/>
              </a:rPr>
              <a:t>Katz N. (2002). The impact of pain management on quality of life. Journal of pain and symptom management, 24(1 Suppl), S38–S47.</a:t>
            </a:r>
          </a:p>
        </p:txBody>
      </p:sp>
      <p:sp>
        <p:nvSpPr>
          <p:cNvPr id="18" name="Rectangle 17">
            <a:extLst>
              <a:ext uri="{FF2B5EF4-FFF2-40B4-BE49-F238E27FC236}">
                <a16:creationId xmlns:a16="http://schemas.microsoft.com/office/drawing/2014/main" id="{09C97F4A-E065-E489-1F22-0F0E63239297}"/>
              </a:ext>
            </a:extLst>
          </p:cNvPr>
          <p:cNvSpPr/>
          <p:nvPr/>
        </p:nvSpPr>
        <p:spPr bwMode="auto">
          <a:xfrm>
            <a:off x="12983954" y="16975264"/>
            <a:ext cx="15258696" cy="679196"/>
          </a:xfrm>
          <a:prstGeom prst="rect">
            <a:avLst/>
          </a:prstGeom>
          <a:solidFill>
            <a:schemeClr val="tx2">
              <a:lumMod val="20000"/>
              <a:lumOff val="80000"/>
            </a:schemeClr>
          </a:solidFill>
          <a:ln w="57150">
            <a:solidFill>
              <a:schemeClr val="tx2">
                <a:lumMod val="60000"/>
                <a:lumOff val="40000"/>
              </a:schemeClr>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3000" b="1" dirty="0">
                <a:solidFill>
                  <a:srgbClr val="006B66"/>
                </a:solidFill>
                <a:latin typeface="Arial Black" panose="020B0A04020102020204" pitchFamily="34" charset="0"/>
                <a:ea typeface="MS PGothic"/>
                <a:cs typeface="Arial" panose="020B0604020202020204" pitchFamily="34" charset="0"/>
              </a:rPr>
              <a:t>Conclusions</a:t>
            </a:r>
          </a:p>
        </p:txBody>
      </p:sp>
      <p:cxnSp>
        <p:nvCxnSpPr>
          <p:cNvPr id="20" name="Straight Connector 19">
            <a:extLst>
              <a:ext uri="{FF2B5EF4-FFF2-40B4-BE49-F238E27FC236}">
                <a16:creationId xmlns:a16="http://schemas.microsoft.com/office/drawing/2014/main" id="{906C5719-5E3F-83C4-A00E-20D9105BAAF5}"/>
              </a:ext>
            </a:extLst>
          </p:cNvPr>
          <p:cNvCxnSpPr>
            <a:cxnSpLocks/>
          </p:cNvCxnSpPr>
          <p:nvPr/>
        </p:nvCxnSpPr>
        <p:spPr>
          <a:xfrm flipH="1">
            <a:off x="13704983" y="4842464"/>
            <a:ext cx="5032027" cy="0"/>
          </a:xfrm>
          <a:prstGeom prst="line">
            <a:avLst/>
          </a:prstGeom>
          <a:ln w="50800">
            <a:solidFill>
              <a:srgbClr val="FF0000"/>
            </a:solidFill>
          </a:ln>
        </p:spPr>
        <p:style>
          <a:lnRef idx="3">
            <a:schemeClr val="accent1"/>
          </a:lnRef>
          <a:fillRef idx="0">
            <a:schemeClr val="accent1"/>
          </a:fillRef>
          <a:effectRef idx="2">
            <a:schemeClr val="accent1"/>
          </a:effectRef>
          <a:fontRef idx="minor">
            <a:schemeClr val="tx1"/>
          </a:fontRef>
        </p:style>
      </p:cxnSp>
      <p:sp>
        <p:nvSpPr>
          <p:cNvPr id="36" name="Text Box 69">
            <a:extLst>
              <a:ext uri="{FF2B5EF4-FFF2-40B4-BE49-F238E27FC236}">
                <a16:creationId xmlns:a16="http://schemas.microsoft.com/office/drawing/2014/main" id="{D60FF258-6DF1-6A64-2045-F7F96515430C}"/>
              </a:ext>
            </a:extLst>
          </p:cNvPr>
          <p:cNvSpPr txBox="1">
            <a:spLocks noChangeArrowheads="1"/>
          </p:cNvSpPr>
          <p:nvPr/>
        </p:nvSpPr>
        <p:spPr bwMode="auto">
          <a:xfrm>
            <a:off x="20398154" y="12144370"/>
            <a:ext cx="80655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7700">
                <a:solidFill>
                  <a:schemeClr val="tx1"/>
                </a:solidFill>
                <a:latin typeface="Times New Roman" panose="02020603050405020304" pitchFamily="18" charset="0"/>
                <a:ea typeface="MS PGothic" panose="020B0600070205080204" pitchFamily="34" charset="-128"/>
                <a:cs typeface="Geneva" charset="0"/>
              </a:defRPr>
            </a:lvl3pPr>
            <a:lvl4pPr marL="1600200" indent="-228600">
              <a:spcBef>
                <a:spcPct val="20000"/>
              </a:spcBef>
              <a:buChar char="–"/>
              <a:defRPr sz="6400">
                <a:solidFill>
                  <a:schemeClr val="tx1"/>
                </a:solidFill>
                <a:latin typeface="Times New Roman" panose="02020603050405020304" pitchFamily="18" charset="0"/>
                <a:ea typeface="Geneva" charset="0"/>
                <a:cs typeface="Geneva" charset="0"/>
              </a:defRPr>
            </a:lvl4pPr>
            <a:lvl5pPr marL="2057400" indent="-228600">
              <a:spcBef>
                <a:spcPct val="20000"/>
              </a:spcBef>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9pPr>
          </a:lstStyle>
          <a:p>
            <a:pPr>
              <a:spcBef>
                <a:spcPct val="50000"/>
              </a:spcBef>
              <a:buNone/>
            </a:pPr>
            <a:r>
              <a:rPr lang="en-US" altLang="en-US" sz="1300" dirty="0">
                <a:latin typeface="Arial" panose="020B0604020202020204" pitchFamily="34" charset="0"/>
                <a:cs typeface="Arial" panose="020B0604020202020204" pitchFamily="34" charset="0"/>
              </a:rPr>
              <a:t>Table 1 Nursing PA documentation before and after initiative Implementation across various visit types</a:t>
            </a:r>
            <a:endParaRPr lang="en-US" sz="1300" dirty="0">
              <a:latin typeface="Arial" panose="020B0604020202020204" pitchFamily="34" charset="0"/>
              <a:cs typeface="Arial" panose="020B0604020202020204" pitchFamily="34" charset="0"/>
            </a:endParaRPr>
          </a:p>
        </p:txBody>
      </p:sp>
      <p:sp>
        <p:nvSpPr>
          <p:cNvPr id="37" name="Text Box 69">
            <a:extLst>
              <a:ext uri="{FF2B5EF4-FFF2-40B4-BE49-F238E27FC236}">
                <a16:creationId xmlns:a16="http://schemas.microsoft.com/office/drawing/2014/main" id="{8E874E2A-D3F4-6065-2BD5-2AFEB412E502}"/>
              </a:ext>
            </a:extLst>
          </p:cNvPr>
          <p:cNvSpPr txBox="1">
            <a:spLocks noChangeArrowheads="1"/>
          </p:cNvSpPr>
          <p:nvPr/>
        </p:nvSpPr>
        <p:spPr bwMode="auto">
          <a:xfrm>
            <a:off x="13132725" y="8164322"/>
            <a:ext cx="654565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7700">
                <a:solidFill>
                  <a:schemeClr val="tx1"/>
                </a:solidFill>
                <a:latin typeface="Times New Roman" panose="02020603050405020304" pitchFamily="18" charset="0"/>
                <a:ea typeface="MS PGothic" panose="020B0600070205080204" pitchFamily="34" charset="-128"/>
                <a:cs typeface="Geneva" charset="0"/>
              </a:defRPr>
            </a:lvl3pPr>
            <a:lvl4pPr marL="1600200" indent="-228600">
              <a:spcBef>
                <a:spcPct val="20000"/>
              </a:spcBef>
              <a:buChar char="–"/>
              <a:defRPr sz="6400">
                <a:solidFill>
                  <a:schemeClr val="tx1"/>
                </a:solidFill>
                <a:latin typeface="Times New Roman" panose="02020603050405020304" pitchFamily="18" charset="0"/>
                <a:ea typeface="Geneva" charset="0"/>
                <a:cs typeface="Geneva" charset="0"/>
              </a:defRPr>
            </a:lvl4pPr>
            <a:lvl5pPr marL="2057400" indent="-228600">
              <a:spcBef>
                <a:spcPct val="20000"/>
              </a:spcBef>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9pPr>
          </a:lstStyle>
          <a:p>
            <a:pPr>
              <a:spcBef>
                <a:spcPct val="50000"/>
              </a:spcBef>
              <a:buNone/>
            </a:pPr>
            <a:r>
              <a:rPr lang="en-US" altLang="en-US" sz="1300" dirty="0">
                <a:latin typeface="Arial" panose="020B0604020202020204" pitchFamily="34" charset="0"/>
                <a:cs typeface="Arial" panose="020B0604020202020204" pitchFamily="34" charset="0"/>
              </a:rPr>
              <a:t>Fig 1. Nursing PA documentation before and after initiative Implementation</a:t>
            </a:r>
            <a:endParaRPr lang="en-US" sz="1300" dirty="0">
              <a:latin typeface="Arial" panose="020B0604020202020204" pitchFamily="34" charset="0"/>
              <a:cs typeface="Arial" panose="020B0604020202020204" pitchFamily="34" charset="0"/>
            </a:endParaRPr>
          </a:p>
        </p:txBody>
      </p:sp>
      <p:sp>
        <p:nvSpPr>
          <p:cNvPr id="38" name="Text Box 69">
            <a:extLst>
              <a:ext uri="{FF2B5EF4-FFF2-40B4-BE49-F238E27FC236}">
                <a16:creationId xmlns:a16="http://schemas.microsoft.com/office/drawing/2014/main" id="{0424E66C-1777-93E7-899B-607A8F52309D}"/>
              </a:ext>
            </a:extLst>
          </p:cNvPr>
          <p:cNvSpPr txBox="1">
            <a:spLocks noChangeArrowheads="1"/>
          </p:cNvSpPr>
          <p:nvPr/>
        </p:nvSpPr>
        <p:spPr bwMode="auto">
          <a:xfrm>
            <a:off x="20521472" y="8163848"/>
            <a:ext cx="699183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7700">
                <a:solidFill>
                  <a:schemeClr val="tx1"/>
                </a:solidFill>
                <a:latin typeface="Times New Roman" panose="02020603050405020304" pitchFamily="18" charset="0"/>
                <a:ea typeface="MS PGothic" panose="020B0600070205080204" pitchFamily="34" charset="-128"/>
                <a:cs typeface="Geneva" charset="0"/>
              </a:defRPr>
            </a:lvl3pPr>
            <a:lvl4pPr marL="1600200" indent="-228600">
              <a:spcBef>
                <a:spcPct val="20000"/>
              </a:spcBef>
              <a:buChar char="–"/>
              <a:defRPr sz="6400">
                <a:solidFill>
                  <a:schemeClr val="tx1"/>
                </a:solidFill>
                <a:latin typeface="Times New Roman" panose="02020603050405020304" pitchFamily="18" charset="0"/>
                <a:ea typeface="Geneva" charset="0"/>
                <a:cs typeface="Geneva" charset="0"/>
              </a:defRPr>
            </a:lvl4pPr>
            <a:lvl5pPr marL="2057400" indent="-228600">
              <a:spcBef>
                <a:spcPct val="20000"/>
              </a:spcBef>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9pPr>
          </a:lstStyle>
          <a:p>
            <a:pPr>
              <a:spcBef>
                <a:spcPct val="50000"/>
              </a:spcBef>
              <a:buNone/>
            </a:pPr>
            <a:r>
              <a:rPr lang="en-US" altLang="en-US" sz="1300" dirty="0">
                <a:latin typeface="Arial" panose="020B0604020202020204" pitchFamily="34" charset="0"/>
                <a:cs typeface="Arial" panose="020B0604020202020204" pitchFamily="34" charset="0"/>
              </a:rPr>
              <a:t>Fig 2. Monthly documentation compliance for Nursing PA </a:t>
            </a:r>
            <a:endParaRPr lang="en-US" sz="1300" dirty="0">
              <a:latin typeface="Arial" panose="020B0604020202020204" pitchFamily="34" charset="0"/>
              <a:cs typeface="Arial" panose="020B0604020202020204" pitchFamily="34" charset="0"/>
            </a:endParaRPr>
          </a:p>
        </p:txBody>
      </p:sp>
      <p:sp>
        <p:nvSpPr>
          <p:cNvPr id="39" name="Text Box 69">
            <a:extLst>
              <a:ext uri="{FF2B5EF4-FFF2-40B4-BE49-F238E27FC236}">
                <a16:creationId xmlns:a16="http://schemas.microsoft.com/office/drawing/2014/main" id="{A0D4906B-00AF-E4A9-8B68-8941000280F5}"/>
              </a:ext>
            </a:extLst>
          </p:cNvPr>
          <p:cNvSpPr txBox="1">
            <a:spLocks noChangeArrowheads="1"/>
          </p:cNvSpPr>
          <p:nvPr/>
        </p:nvSpPr>
        <p:spPr bwMode="auto">
          <a:xfrm>
            <a:off x="13155510" y="12144371"/>
            <a:ext cx="62328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103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1pPr>
            <a:lvl2pPr marL="742950" indent="-285750">
              <a:spcBef>
                <a:spcPct val="20000"/>
              </a:spcBef>
              <a:buChar char="–"/>
              <a:defRPr sz="89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7700">
                <a:solidFill>
                  <a:schemeClr val="tx1"/>
                </a:solidFill>
                <a:latin typeface="Times New Roman" panose="02020603050405020304" pitchFamily="18" charset="0"/>
                <a:ea typeface="MS PGothic" panose="020B0600070205080204" pitchFamily="34" charset="-128"/>
                <a:cs typeface="Geneva" charset="0"/>
              </a:defRPr>
            </a:lvl3pPr>
            <a:lvl4pPr marL="1600200" indent="-228600">
              <a:spcBef>
                <a:spcPct val="20000"/>
              </a:spcBef>
              <a:buChar char="–"/>
              <a:defRPr sz="6400">
                <a:solidFill>
                  <a:schemeClr val="tx1"/>
                </a:solidFill>
                <a:latin typeface="Times New Roman" panose="02020603050405020304" pitchFamily="18" charset="0"/>
                <a:ea typeface="Geneva" charset="0"/>
                <a:cs typeface="Geneva" charset="0"/>
              </a:defRPr>
            </a:lvl4pPr>
            <a:lvl5pPr marL="2057400" indent="-228600">
              <a:spcBef>
                <a:spcPct val="20000"/>
              </a:spcBef>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5pPr>
            <a:lvl6pPr marL="25146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6pPr>
            <a:lvl7pPr marL="29718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7pPr>
            <a:lvl8pPr marL="34290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8pPr>
            <a:lvl9pPr marL="3886200" indent="-228600" eaLnBrk="0" fontAlgn="base" hangingPunct="0">
              <a:spcBef>
                <a:spcPct val="20000"/>
              </a:spcBef>
              <a:spcAft>
                <a:spcPct val="0"/>
              </a:spcAft>
              <a:buChar char="»"/>
              <a:defRPr sz="6400">
                <a:solidFill>
                  <a:schemeClr val="tx1"/>
                </a:solidFill>
                <a:latin typeface="Times New Roman" panose="02020603050405020304" pitchFamily="18" charset="0"/>
                <a:ea typeface="MS PGothic" panose="020B0600070205080204" pitchFamily="34" charset="-128"/>
                <a:cs typeface="MS PGothic" panose="020B0600070205080204" pitchFamily="34" charset="-128"/>
              </a:defRPr>
            </a:lvl9pPr>
          </a:lstStyle>
          <a:p>
            <a:pPr>
              <a:spcBef>
                <a:spcPct val="50000"/>
              </a:spcBef>
              <a:buNone/>
            </a:pPr>
            <a:r>
              <a:rPr lang="en-US" altLang="en-US" sz="1300" dirty="0">
                <a:latin typeface="Arial" panose="020B0604020202020204" pitchFamily="34" charset="0"/>
                <a:cs typeface="Arial" panose="020B0604020202020204" pitchFamily="34" charset="0"/>
              </a:rPr>
              <a:t>Fig 3. The Nursing Checklist Quick Access (Schedule View, outside of patient encounter)</a:t>
            </a:r>
            <a:endParaRPr lang="en-US" sz="1300" dirty="0">
              <a:latin typeface="Arial" panose="020B0604020202020204" pitchFamily="34" charset="0"/>
              <a:cs typeface="Arial" panose="020B0604020202020204" pitchFamily="34" charset="0"/>
            </a:endParaRPr>
          </a:p>
        </p:txBody>
      </p:sp>
      <p:grpSp>
        <p:nvGrpSpPr>
          <p:cNvPr id="41" name="Group 40">
            <a:extLst>
              <a:ext uri="{FF2B5EF4-FFF2-40B4-BE49-F238E27FC236}">
                <a16:creationId xmlns:a16="http://schemas.microsoft.com/office/drawing/2014/main" id="{C7613586-637E-697C-82D5-206491DD34EE}"/>
              </a:ext>
            </a:extLst>
          </p:cNvPr>
          <p:cNvGrpSpPr/>
          <p:nvPr/>
        </p:nvGrpSpPr>
        <p:grpSpPr>
          <a:xfrm>
            <a:off x="20985697" y="4457526"/>
            <a:ext cx="7398787" cy="3492106"/>
            <a:chOff x="20985697" y="4456546"/>
            <a:chExt cx="7398787" cy="3492106"/>
          </a:xfrm>
        </p:grpSpPr>
        <p:grpSp>
          <p:nvGrpSpPr>
            <p:cNvPr id="35" name="Group 34">
              <a:extLst>
                <a:ext uri="{FF2B5EF4-FFF2-40B4-BE49-F238E27FC236}">
                  <a16:creationId xmlns:a16="http://schemas.microsoft.com/office/drawing/2014/main" id="{839F9B4B-94F5-6889-F4AC-DBD6797E359A}"/>
                </a:ext>
              </a:extLst>
            </p:cNvPr>
            <p:cNvGrpSpPr/>
            <p:nvPr/>
          </p:nvGrpSpPr>
          <p:grpSpPr>
            <a:xfrm>
              <a:off x="20985697" y="4456546"/>
              <a:ext cx="7350768" cy="2645604"/>
              <a:chOff x="20985697" y="4456546"/>
              <a:chExt cx="7350768" cy="2645604"/>
            </a:xfrm>
          </p:grpSpPr>
          <p:grpSp>
            <p:nvGrpSpPr>
              <p:cNvPr id="87" name="Group 86">
                <a:extLst>
                  <a:ext uri="{FF2B5EF4-FFF2-40B4-BE49-F238E27FC236}">
                    <a16:creationId xmlns:a16="http://schemas.microsoft.com/office/drawing/2014/main" id="{FF94897D-F7D9-9A29-6F40-61FA89198847}"/>
                  </a:ext>
                </a:extLst>
              </p:cNvPr>
              <p:cNvGrpSpPr/>
              <p:nvPr/>
            </p:nvGrpSpPr>
            <p:grpSpPr>
              <a:xfrm>
                <a:off x="20985697" y="4827820"/>
                <a:ext cx="7256953" cy="1893022"/>
                <a:chOff x="1230692" y="1353736"/>
                <a:chExt cx="6956650" cy="2059205"/>
              </a:xfrm>
            </p:grpSpPr>
            <p:cxnSp>
              <p:nvCxnSpPr>
                <p:cNvPr id="89" name="Straight Arrow Connector 88">
                  <a:extLst>
                    <a:ext uri="{FF2B5EF4-FFF2-40B4-BE49-F238E27FC236}">
                      <a16:creationId xmlns:a16="http://schemas.microsoft.com/office/drawing/2014/main" id="{CE22AB79-23CB-37E0-395B-6F7F6AB185C7}"/>
                    </a:ext>
                  </a:extLst>
                </p:cNvPr>
                <p:cNvCxnSpPr/>
                <p:nvPr/>
              </p:nvCxnSpPr>
              <p:spPr>
                <a:xfrm>
                  <a:off x="6040396" y="2710979"/>
                  <a:ext cx="0" cy="701962"/>
                </a:xfrm>
                <a:prstGeom prst="straightConnector1">
                  <a:avLst/>
                </a:prstGeom>
                <a:ln w="79375" cmpd="sng">
                  <a:solidFill>
                    <a:srgbClr val="E179E3"/>
                  </a:solidFill>
                  <a:tailEnd type="stealth"/>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7B659E83-1659-E557-B38D-3C9536C5F30F}"/>
                    </a:ext>
                  </a:extLst>
                </p:cNvPr>
                <p:cNvCxnSpPr>
                  <a:cxnSpLocks/>
                </p:cNvCxnSpPr>
                <p:nvPr/>
              </p:nvCxnSpPr>
              <p:spPr>
                <a:xfrm flipH="1">
                  <a:off x="1230692" y="1353736"/>
                  <a:ext cx="6956650" cy="9872"/>
                </a:xfrm>
                <a:prstGeom prst="line">
                  <a:avLst/>
                </a:prstGeom>
                <a:ln w="50800">
                  <a:solidFill>
                    <a:srgbClr val="FF0000"/>
                  </a:solidFill>
                </a:ln>
              </p:spPr>
              <p:style>
                <a:lnRef idx="3">
                  <a:schemeClr val="accent1"/>
                </a:lnRef>
                <a:fillRef idx="0">
                  <a:schemeClr val="accent1"/>
                </a:fillRef>
                <a:effectRef idx="2">
                  <a:schemeClr val="accent1"/>
                </a:effectRef>
                <a:fontRef idx="minor">
                  <a:schemeClr val="tx1"/>
                </a:fontRef>
              </p:style>
            </p:cxnSp>
          </p:grpSp>
          <p:sp>
            <p:nvSpPr>
              <p:cNvPr id="9" name="TextBox 8">
                <a:extLst>
                  <a:ext uri="{FF2B5EF4-FFF2-40B4-BE49-F238E27FC236}">
                    <a16:creationId xmlns:a16="http://schemas.microsoft.com/office/drawing/2014/main" id="{28E09F11-E423-F890-A3CA-CAE3C9916BA0}"/>
                  </a:ext>
                </a:extLst>
              </p:cNvPr>
              <p:cNvSpPr txBox="1"/>
              <p:nvPr/>
            </p:nvSpPr>
            <p:spPr>
              <a:xfrm>
                <a:off x="24076941" y="4456546"/>
                <a:ext cx="1398282" cy="369332"/>
              </a:xfrm>
              <a:prstGeom prst="rect">
                <a:avLst/>
              </a:prstGeom>
              <a:noFill/>
            </p:spPr>
            <p:txBody>
              <a:bodyPr wrap="square" rtlCol="0">
                <a:spAutoFit/>
              </a:bodyPr>
              <a:lstStyle/>
              <a:p>
                <a:r>
                  <a:rPr lang="en-US" sz="1800" b="1" dirty="0">
                    <a:solidFill>
                      <a:srgbClr val="FF0000"/>
                    </a:solidFill>
                  </a:rPr>
                  <a:t>Goal 95%</a:t>
                </a:r>
              </a:p>
            </p:txBody>
          </p:sp>
          <p:sp>
            <p:nvSpPr>
              <p:cNvPr id="13" name="TextBox 12">
                <a:extLst>
                  <a:ext uri="{FF2B5EF4-FFF2-40B4-BE49-F238E27FC236}">
                    <a16:creationId xmlns:a16="http://schemas.microsoft.com/office/drawing/2014/main" id="{DA905351-0547-22F9-5F96-42F12BBBD042}"/>
                  </a:ext>
                </a:extLst>
              </p:cNvPr>
              <p:cNvSpPr txBox="1"/>
              <p:nvPr/>
            </p:nvSpPr>
            <p:spPr>
              <a:xfrm>
                <a:off x="25872292" y="6732818"/>
                <a:ext cx="2464173" cy="369332"/>
              </a:xfrm>
              <a:prstGeom prst="rect">
                <a:avLst/>
              </a:prstGeom>
              <a:noFill/>
            </p:spPr>
            <p:txBody>
              <a:bodyPr wrap="square" rtlCol="0">
                <a:spAutoFit/>
              </a:bodyPr>
              <a:lstStyle/>
              <a:p>
                <a:r>
                  <a:rPr lang="en-US" sz="1800" b="1" dirty="0">
                    <a:solidFill>
                      <a:srgbClr val="E179E3"/>
                    </a:solidFill>
                  </a:rPr>
                  <a:t>Initiative Start</a:t>
                </a:r>
              </a:p>
            </p:txBody>
          </p:sp>
        </p:grpSp>
        <p:sp>
          <p:nvSpPr>
            <p:cNvPr id="23" name="TextBox 22">
              <a:extLst>
                <a:ext uri="{FF2B5EF4-FFF2-40B4-BE49-F238E27FC236}">
                  <a16:creationId xmlns:a16="http://schemas.microsoft.com/office/drawing/2014/main" id="{A1844F60-180A-E4A1-4A8A-C923B560DB36}"/>
                </a:ext>
              </a:extLst>
            </p:cNvPr>
            <p:cNvSpPr txBox="1"/>
            <p:nvPr/>
          </p:nvSpPr>
          <p:spPr>
            <a:xfrm>
              <a:off x="21106886" y="7240766"/>
              <a:ext cx="1925904" cy="707886"/>
            </a:xfrm>
            <a:prstGeom prst="rect">
              <a:avLst/>
            </a:prstGeom>
            <a:noFill/>
            <a:ln>
              <a:solidFill>
                <a:schemeClr val="accent6">
                  <a:lumMod val="60000"/>
                  <a:lumOff val="40000"/>
                </a:schemeClr>
              </a:solidFill>
            </a:ln>
          </p:spPr>
          <p:txBody>
            <a:bodyPr wrap="square" rtlCol="0">
              <a:spAutoFit/>
            </a:bodyPr>
            <a:lstStyle/>
            <a:p>
              <a:endParaRPr lang="en-US" dirty="0"/>
            </a:p>
            <a:p>
              <a:pPr algn="ctr"/>
              <a:r>
                <a:rPr lang="en-US" sz="1600" b="1" dirty="0">
                  <a:solidFill>
                    <a:srgbClr val="002060"/>
                  </a:solidFill>
                </a:rPr>
                <a:t>2022</a:t>
              </a:r>
            </a:p>
          </p:txBody>
        </p:sp>
        <p:sp>
          <p:nvSpPr>
            <p:cNvPr id="24" name="TextBox 23">
              <a:extLst>
                <a:ext uri="{FF2B5EF4-FFF2-40B4-BE49-F238E27FC236}">
                  <a16:creationId xmlns:a16="http://schemas.microsoft.com/office/drawing/2014/main" id="{614B1362-7C6F-0864-4287-0D41924A8615}"/>
                </a:ext>
              </a:extLst>
            </p:cNvPr>
            <p:cNvSpPr txBox="1"/>
            <p:nvPr/>
          </p:nvSpPr>
          <p:spPr>
            <a:xfrm>
              <a:off x="23032790" y="7240496"/>
              <a:ext cx="5303675" cy="707886"/>
            </a:xfrm>
            <a:prstGeom prst="rect">
              <a:avLst/>
            </a:prstGeom>
            <a:noFill/>
            <a:ln>
              <a:solidFill>
                <a:schemeClr val="accent6">
                  <a:lumMod val="60000"/>
                  <a:lumOff val="40000"/>
                </a:schemeClr>
              </a:solidFill>
            </a:ln>
          </p:spPr>
          <p:txBody>
            <a:bodyPr wrap="square" rtlCol="0">
              <a:spAutoFit/>
            </a:bodyPr>
            <a:lstStyle/>
            <a:p>
              <a:endParaRPr lang="en-US" dirty="0"/>
            </a:p>
            <a:p>
              <a:pPr algn="ctr"/>
              <a:r>
                <a:rPr lang="en-US" sz="1600" b="1" dirty="0">
                  <a:solidFill>
                    <a:srgbClr val="002060"/>
                  </a:solidFill>
                </a:rPr>
                <a:t>2023</a:t>
              </a:r>
            </a:p>
          </p:txBody>
        </p:sp>
        <p:sp>
          <p:nvSpPr>
            <p:cNvPr id="40" name="TextBox 39">
              <a:extLst>
                <a:ext uri="{FF2B5EF4-FFF2-40B4-BE49-F238E27FC236}">
                  <a16:creationId xmlns:a16="http://schemas.microsoft.com/office/drawing/2014/main" id="{22D52601-1510-7CA7-3DE9-15C91DBA8528}"/>
                </a:ext>
              </a:extLst>
            </p:cNvPr>
            <p:cNvSpPr txBox="1"/>
            <p:nvPr/>
          </p:nvSpPr>
          <p:spPr>
            <a:xfrm>
              <a:off x="25920311" y="7326659"/>
              <a:ext cx="2464173" cy="369332"/>
            </a:xfrm>
            <a:prstGeom prst="rect">
              <a:avLst/>
            </a:prstGeom>
            <a:solidFill>
              <a:schemeClr val="bg1"/>
            </a:solidFill>
          </p:spPr>
          <p:txBody>
            <a:bodyPr wrap="square" rtlCol="0">
              <a:spAutoFit/>
            </a:bodyPr>
            <a:lstStyle/>
            <a:p>
              <a:r>
                <a:rPr lang="en-US" sz="1800" dirty="0">
                  <a:solidFill>
                    <a:srgbClr val="0000FF"/>
                  </a:solidFill>
                </a:rPr>
                <a:t>Jul  Aug Sept Oct Nov</a:t>
              </a:r>
            </a:p>
          </p:txBody>
        </p:sp>
      </p:grpSp>
      <p:grpSp>
        <p:nvGrpSpPr>
          <p:cNvPr id="43" name="Group 42">
            <a:extLst>
              <a:ext uri="{FF2B5EF4-FFF2-40B4-BE49-F238E27FC236}">
                <a16:creationId xmlns:a16="http://schemas.microsoft.com/office/drawing/2014/main" id="{EC30A917-647B-6521-9DC4-B4DD28D705E5}"/>
              </a:ext>
            </a:extLst>
          </p:cNvPr>
          <p:cNvGrpSpPr/>
          <p:nvPr/>
        </p:nvGrpSpPr>
        <p:grpSpPr>
          <a:xfrm>
            <a:off x="5974543" y="16620531"/>
            <a:ext cx="2106402" cy="1932754"/>
            <a:chOff x="5643441" y="17156183"/>
            <a:chExt cx="2106402" cy="1932754"/>
          </a:xfrm>
        </p:grpSpPr>
        <p:sp>
          <p:nvSpPr>
            <p:cNvPr id="22" name="TextBox 21">
              <a:extLst>
                <a:ext uri="{FF2B5EF4-FFF2-40B4-BE49-F238E27FC236}">
                  <a16:creationId xmlns:a16="http://schemas.microsoft.com/office/drawing/2014/main" id="{D16F6153-29EA-10C0-3DDF-2A519EA114ED}"/>
                </a:ext>
              </a:extLst>
            </p:cNvPr>
            <p:cNvSpPr txBox="1"/>
            <p:nvPr/>
          </p:nvSpPr>
          <p:spPr>
            <a:xfrm rot="16200000">
              <a:off x="5768550" y="17405541"/>
              <a:ext cx="898825" cy="400110"/>
            </a:xfrm>
            <a:prstGeom prst="rect">
              <a:avLst/>
            </a:prstGeom>
            <a:solidFill>
              <a:srgbClr val="ED7D31"/>
            </a:solidFill>
          </p:spPr>
          <p:txBody>
            <a:bodyPr wrap="square" rtlCol="0">
              <a:spAutoFit/>
            </a:bodyPr>
            <a:lstStyle/>
            <a:p>
              <a:r>
                <a:rPr lang="en-US" sz="2000" b="1" dirty="0">
                  <a:solidFill>
                    <a:srgbClr val="EA7A2E"/>
                  </a:solidFill>
                </a:rPr>
                <a:t>Plan</a:t>
              </a:r>
            </a:p>
          </p:txBody>
        </p:sp>
        <p:sp>
          <p:nvSpPr>
            <p:cNvPr id="26" name="Rectangle 25">
              <a:extLst>
                <a:ext uri="{FF2B5EF4-FFF2-40B4-BE49-F238E27FC236}">
                  <a16:creationId xmlns:a16="http://schemas.microsoft.com/office/drawing/2014/main" id="{360A4B48-1CF5-E62E-EF16-3421A92E04A6}"/>
                </a:ext>
              </a:extLst>
            </p:cNvPr>
            <p:cNvSpPr/>
            <p:nvPr/>
          </p:nvSpPr>
          <p:spPr bwMode="auto">
            <a:xfrm>
              <a:off x="6874232" y="17298357"/>
              <a:ext cx="333006" cy="674208"/>
            </a:xfrm>
            <a:prstGeom prst="rect">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solidFill>
                    <a:srgbClr val="00A44A"/>
                  </a:solidFill>
                </a:ln>
                <a:solidFill>
                  <a:srgbClr val="00A44A"/>
                </a:solidFill>
                <a:effectLst/>
                <a:latin typeface="Arial" pitchFamily="-112" charset="0"/>
                <a:ea typeface="ＭＳ Ｐゴシック" pitchFamily="-112" charset="-128"/>
                <a:cs typeface="ＭＳ Ｐゴシック" pitchFamily="-112" charset="-128"/>
              </a:endParaRPr>
            </a:p>
          </p:txBody>
        </p:sp>
        <p:sp>
          <p:nvSpPr>
            <p:cNvPr id="27" name="TextBox 26">
              <a:extLst>
                <a:ext uri="{FF2B5EF4-FFF2-40B4-BE49-F238E27FC236}">
                  <a16:creationId xmlns:a16="http://schemas.microsoft.com/office/drawing/2014/main" id="{36DC1AC0-EFAE-53DC-6A10-F80B44BA4DC7}"/>
                </a:ext>
              </a:extLst>
            </p:cNvPr>
            <p:cNvSpPr txBox="1"/>
            <p:nvPr/>
          </p:nvSpPr>
          <p:spPr>
            <a:xfrm>
              <a:off x="6681737" y="17522915"/>
              <a:ext cx="959093" cy="467552"/>
            </a:xfrm>
            <a:prstGeom prst="rect">
              <a:avLst/>
            </a:prstGeom>
            <a:noFill/>
          </p:spPr>
          <p:txBody>
            <a:bodyPr wrap="square" rtlCol="0">
              <a:spAutoFit/>
            </a:bodyPr>
            <a:lstStyle/>
            <a:p>
              <a:r>
                <a:rPr lang="en-US" b="1" dirty="0">
                  <a:solidFill>
                    <a:schemeClr val="bg1"/>
                  </a:solidFill>
                </a:rPr>
                <a:t>Do</a:t>
              </a:r>
            </a:p>
          </p:txBody>
        </p:sp>
        <p:sp>
          <p:nvSpPr>
            <p:cNvPr id="28" name="TextBox 27">
              <a:extLst>
                <a:ext uri="{FF2B5EF4-FFF2-40B4-BE49-F238E27FC236}">
                  <a16:creationId xmlns:a16="http://schemas.microsoft.com/office/drawing/2014/main" id="{BF07506D-6F9E-2180-27B9-3E56C33FA709}"/>
                </a:ext>
              </a:extLst>
            </p:cNvPr>
            <p:cNvSpPr txBox="1"/>
            <p:nvPr/>
          </p:nvSpPr>
          <p:spPr>
            <a:xfrm>
              <a:off x="5643441" y="17522915"/>
              <a:ext cx="959093" cy="467552"/>
            </a:xfrm>
            <a:prstGeom prst="rect">
              <a:avLst/>
            </a:prstGeom>
            <a:noFill/>
          </p:spPr>
          <p:txBody>
            <a:bodyPr wrap="square" rtlCol="0">
              <a:spAutoFit/>
            </a:bodyPr>
            <a:lstStyle/>
            <a:p>
              <a:r>
                <a:rPr lang="en-US" b="1" dirty="0">
                  <a:solidFill>
                    <a:schemeClr val="bg1"/>
                  </a:solidFill>
                </a:rPr>
                <a:t>Plan</a:t>
              </a:r>
            </a:p>
          </p:txBody>
        </p:sp>
        <p:sp>
          <p:nvSpPr>
            <p:cNvPr id="31" name="Rectangle 30">
              <a:extLst>
                <a:ext uri="{FF2B5EF4-FFF2-40B4-BE49-F238E27FC236}">
                  <a16:creationId xmlns:a16="http://schemas.microsoft.com/office/drawing/2014/main" id="{4A5FBBFE-E758-4BD2-95D5-73DCAB36AECB}"/>
                </a:ext>
              </a:extLst>
            </p:cNvPr>
            <p:cNvSpPr/>
            <p:nvPr/>
          </p:nvSpPr>
          <p:spPr bwMode="auto">
            <a:xfrm>
              <a:off x="6781213" y="18279805"/>
              <a:ext cx="392297" cy="781064"/>
            </a:xfrm>
            <a:prstGeom prst="rect">
              <a:avLst/>
            </a:prstGeom>
            <a:solidFill>
              <a:srgbClr val="4472C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2" name="TextBox 31">
              <a:extLst>
                <a:ext uri="{FF2B5EF4-FFF2-40B4-BE49-F238E27FC236}">
                  <a16:creationId xmlns:a16="http://schemas.microsoft.com/office/drawing/2014/main" id="{53AF3A12-7DB2-171B-E58F-9A3CB3B20ED5}"/>
                </a:ext>
              </a:extLst>
            </p:cNvPr>
            <p:cNvSpPr txBox="1"/>
            <p:nvPr/>
          </p:nvSpPr>
          <p:spPr>
            <a:xfrm>
              <a:off x="6681736" y="18239903"/>
              <a:ext cx="1068107" cy="461665"/>
            </a:xfrm>
            <a:prstGeom prst="rect">
              <a:avLst/>
            </a:prstGeom>
            <a:noFill/>
          </p:spPr>
          <p:txBody>
            <a:bodyPr wrap="square" rtlCol="0">
              <a:spAutoFit/>
            </a:bodyPr>
            <a:lstStyle/>
            <a:p>
              <a:r>
                <a:rPr lang="en-US" b="1" dirty="0">
                  <a:solidFill>
                    <a:schemeClr val="bg1"/>
                  </a:solidFill>
                </a:rPr>
                <a:t>Study</a:t>
              </a:r>
            </a:p>
          </p:txBody>
        </p:sp>
        <p:sp>
          <p:nvSpPr>
            <p:cNvPr id="34" name="Rectangle 33">
              <a:extLst>
                <a:ext uri="{FF2B5EF4-FFF2-40B4-BE49-F238E27FC236}">
                  <a16:creationId xmlns:a16="http://schemas.microsoft.com/office/drawing/2014/main" id="{AB61431A-C610-5BA3-D7BC-39E9996F7A8A}"/>
                </a:ext>
              </a:extLst>
            </p:cNvPr>
            <p:cNvSpPr/>
            <p:nvPr/>
          </p:nvSpPr>
          <p:spPr bwMode="auto">
            <a:xfrm>
              <a:off x="5980626" y="18190112"/>
              <a:ext cx="500873" cy="898825"/>
            </a:xfrm>
            <a:prstGeom prst="rect">
              <a:avLst/>
            </a:prstGeom>
            <a:solidFill>
              <a:srgbClr val="7030A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42" name="TextBox 41">
              <a:extLst>
                <a:ext uri="{FF2B5EF4-FFF2-40B4-BE49-F238E27FC236}">
                  <a16:creationId xmlns:a16="http://schemas.microsoft.com/office/drawing/2014/main" id="{828CBE90-7D7E-26F1-E3AD-3F45CCE1DA7D}"/>
                </a:ext>
              </a:extLst>
            </p:cNvPr>
            <p:cNvSpPr txBox="1"/>
            <p:nvPr/>
          </p:nvSpPr>
          <p:spPr>
            <a:xfrm>
              <a:off x="5678925" y="18258341"/>
              <a:ext cx="1068107" cy="461665"/>
            </a:xfrm>
            <a:prstGeom prst="rect">
              <a:avLst/>
            </a:prstGeom>
            <a:noFill/>
          </p:spPr>
          <p:txBody>
            <a:bodyPr wrap="square" rtlCol="0">
              <a:spAutoFit/>
            </a:bodyPr>
            <a:lstStyle/>
            <a:p>
              <a:r>
                <a:rPr lang="en-US" b="1" dirty="0">
                  <a:solidFill>
                    <a:schemeClr val="bg1"/>
                  </a:solidFill>
                </a:rPr>
                <a:t>Act</a:t>
              </a:r>
            </a:p>
          </p:txBody>
        </p:sp>
      </p:grpSp>
      <p:grpSp>
        <p:nvGrpSpPr>
          <p:cNvPr id="118" name="Group 117">
            <a:extLst>
              <a:ext uri="{FF2B5EF4-FFF2-40B4-BE49-F238E27FC236}">
                <a16:creationId xmlns:a16="http://schemas.microsoft.com/office/drawing/2014/main" id="{8AB6B7E6-C17D-C172-0500-3EA4F3F5E889}"/>
              </a:ext>
            </a:extLst>
          </p:cNvPr>
          <p:cNvGrpSpPr/>
          <p:nvPr/>
        </p:nvGrpSpPr>
        <p:grpSpPr>
          <a:xfrm>
            <a:off x="13480969" y="8622458"/>
            <a:ext cx="5457180" cy="3329211"/>
            <a:chOff x="13480969" y="8622458"/>
            <a:chExt cx="5457180" cy="3329211"/>
          </a:xfrm>
        </p:grpSpPr>
        <p:grpSp>
          <p:nvGrpSpPr>
            <p:cNvPr id="104" name="Group 103">
              <a:extLst>
                <a:ext uri="{FF2B5EF4-FFF2-40B4-BE49-F238E27FC236}">
                  <a16:creationId xmlns:a16="http://schemas.microsoft.com/office/drawing/2014/main" id="{FBC4DE0E-99D6-7F2D-D7EC-71B02304AC4C}"/>
                </a:ext>
              </a:extLst>
            </p:cNvPr>
            <p:cNvGrpSpPr/>
            <p:nvPr/>
          </p:nvGrpSpPr>
          <p:grpSpPr>
            <a:xfrm>
              <a:off x="13480969" y="8622458"/>
              <a:ext cx="5457180" cy="3329211"/>
              <a:chOff x="13480969" y="8622458"/>
              <a:chExt cx="5457180" cy="3329211"/>
            </a:xfrm>
          </p:grpSpPr>
          <p:grpSp>
            <p:nvGrpSpPr>
              <p:cNvPr id="97" name="Group 96">
                <a:extLst>
                  <a:ext uri="{FF2B5EF4-FFF2-40B4-BE49-F238E27FC236}">
                    <a16:creationId xmlns:a16="http://schemas.microsoft.com/office/drawing/2014/main" id="{EAAC93ED-C817-F32B-FAC3-C3E30332C582}"/>
                  </a:ext>
                </a:extLst>
              </p:cNvPr>
              <p:cNvGrpSpPr/>
              <p:nvPr/>
            </p:nvGrpSpPr>
            <p:grpSpPr>
              <a:xfrm>
                <a:off x="13480969" y="8622458"/>
                <a:ext cx="5457180" cy="3329211"/>
                <a:chOff x="13480969" y="8622458"/>
                <a:chExt cx="5457180" cy="3329211"/>
              </a:xfrm>
            </p:grpSpPr>
            <p:grpSp>
              <p:nvGrpSpPr>
                <p:cNvPr id="95" name="Group 94">
                  <a:extLst>
                    <a:ext uri="{FF2B5EF4-FFF2-40B4-BE49-F238E27FC236}">
                      <a16:creationId xmlns:a16="http://schemas.microsoft.com/office/drawing/2014/main" id="{E661B9F3-8319-05D2-DC57-940E82944A27}"/>
                    </a:ext>
                  </a:extLst>
                </p:cNvPr>
                <p:cNvGrpSpPr/>
                <p:nvPr/>
              </p:nvGrpSpPr>
              <p:grpSpPr>
                <a:xfrm>
                  <a:off x="13480969" y="8622458"/>
                  <a:ext cx="5457180" cy="3329211"/>
                  <a:chOff x="13480969" y="8622458"/>
                  <a:chExt cx="5457180" cy="3329211"/>
                </a:xfrm>
              </p:grpSpPr>
              <p:grpSp>
                <p:nvGrpSpPr>
                  <p:cNvPr id="67" name="Group 66">
                    <a:extLst>
                      <a:ext uri="{FF2B5EF4-FFF2-40B4-BE49-F238E27FC236}">
                        <a16:creationId xmlns:a16="http://schemas.microsoft.com/office/drawing/2014/main" id="{ED053E38-7C70-7EA8-E8D4-D53B41AB902C}"/>
                      </a:ext>
                    </a:extLst>
                  </p:cNvPr>
                  <p:cNvGrpSpPr/>
                  <p:nvPr/>
                </p:nvGrpSpPr>
                <p:grpSpPr>
                  <a:xfrm>
                    <a:off x="13480969" y="8622458"/>
                    <a:ext cx="5457180" cy="3329211"/>
                    <a:chOff x="13155511" y="8622458"/>
                    <a:chExt cx="5457180" cy="3329211"/>
                  </a:xfrm>
                </p:grpSpPr>
                <p:pic>
                  <p:nvPicPr>
                    <p:cNvPr id="66" name="Picture 65">
                      <a:extLst>
                        <a:ext uri="{FF2B5EF4-FFF2-40B4-BE49-F238E27FC236}">
                          <a16:creationId xmlns:a16="http://schemas.microsoft.com/office/drawing/2014/main" id="{98921D74-2E41-9565-F2DE-57E4976D8DCF}"/>
                        </a:ext>
                      </a:extLst>
                    </p:cNvPr>
                    <p:cNvPicPr>
                      <a:picLocks noChangeAspect="1"/>
                    </p:cNvPicPr>
                    <p:nvPr/>
                  </p:nvPicPr>
                  <p:blipFill>
                    <a:blip r:embed="rId7"/>
                    <a:stretch>
                      <a:fillRect/>
                    </a:stretch>
                  </p:blipFill>
                  <p:spPr>
                    <a:xfrm>
                      <a:off x="18254454" y="10189832"/>
                      <a:ext cx="358237" cy="268332"/>
                    </a:xfrm>
                    <a:prstGeom prst="rect">
                      <a:avLst/>
                    </a:prstGeom>
                  </p:spPr>
                </p:pic>
                <p:grpSp>
                  <p:nvGrpSpPr>
                    <p:cNvPr id="47" name="Group 46">
                      <a:extLst>
                        <a:ext uri="{FF2B5EF4-FFF2-40B4-BE49-F238E27FC236}">
                          <a16:creationId xmlns:a16="http://schemas.microsoft.com/office/drawing/2014/main" id="{98B51830-AFFC-0BEF-FB59-D57FCD3E23BC}"/>
                        </a:ext>
                      </a:extLst>
                    </p:cNvPr>
                    <p:cNvGrpSpPr/>
                    <p:nvPr/>
                  </p:nvGrpSpPr>
                  <p:grpSpPr>
                    <a:xfrm>
                      <a:off x="13155511" y="8622458"/>
                      <a:ext cx="5151920" cy="3329211"/>
                      <a:chOff x="13704983" y="8622459"/>
                      <a:chExt cx="4602447" cy="2958862"/>
                    </a:xfrm>
                  </p:grpSpPr>
                  <p:grpSp>
                    <p:nvGrpSpPr>
                      <p:cNvPr id="12" name="Group 11">
                        <a:extLst>
                          <a:ext uri="{FF2B5EF4-FFF2-40B4-BE49-F238E27FC236}">
                            <a16:creationId xmlns:a16="http://schemas.microsoft.com/office/drawing/2014/main" id="{F2C718A8-0676-9958-06A2-0CD2D5B67344}"/>
                          </a:ext>
                        </a:extLst>
                      </p:cNvPr>
                      <p:cNvGrpSpPr/>
                      <p:nvPr/>
                    </p:nvGrpSpPr>
                    <p:grpSpPr>
                      <a:xfrm>
                        <a:off x="13704983" y="8622459"/>
                        <a:ext cx="4602447" cy="2958862"/>
                        <a:chOff x="13704983" y="8622459"/>
                        <a:chExt cx="4602447" cy="2958862"/>
                      </a:xfrm>
                    </p:grpSpPr>
                    <p:pic>
                      <p:nvPicPr>
                        <p:cNvPr id="7" name="Picture 6">
                          <a:extLst>
                            <a:ext uri="{FF2B5EF4-FFF2-40B4-BE49-F238E27FC236}">
                              <a16:creationId xmlns:a16="http://schemas.microsoft.com/office/drawing/2014/main" id="{B8B056E7-60D6-C58E-9AD7-3252890C40F2}"/>
                            </a:ext>
                          </a:extLst>
                        </p:cNvPr>
                        <p:cNvPicPr>
                          <a:picLocks noChangeAspect="1"/>
                        </p:cNvPicPr>
                        <p:nvPr/>
                      </p:nvPicPr>
                      <p:blipFill>
                        <a:blip r:embed="rId8"/>
                        <a:stretch>
                          <a:fillRect/>
                        </a:stretch>
                      </p:blipFill>
                      <p:spPr>
                        <a:xfrm>
                          <a:off x="13704983" y="8622459"/>
                          <a:ext cx="4598328" cy="2958862"/>
                        </a:xfrm>
                        <a:prstGeom prst="rect">
                          <a:avLst/>
                        </a:prstGeom>
                      </p:spPr>
                    </p:pic>
                    <p:pic>
                      <p:nvPicPr>
                        <p:cNvPr id="11" name="Picture 10">
                          <a:extLst>
                            <a:ext uri="{FF2B5EF4-FFF2-40B4-BE49-F238E27FC236}">
                              <a16:creationId xmlns:a16="http://schemas.microsoft.com/office/drawing/2014/main" id="{1BC6DD70-3A1C-513C-426A-4847262A4F07}"/>
                            </a:ext>
                          </a:extLst>
                        </p:cNvPr>
                        <p:cNvPicPr>
                          <a:picLocks noChangeAspect="1"/>
                        </p:cNvPicPr>
                        <p:nvPr/>
                      </p:nvPicPr>
                      <p:blipFill>
                        <a:blip r:embed="rId9"/>
                        <a:stretch>
                          <a:fillRect/>
                        </a:stretch>
                      </p:blipFill>
                      <p:spPr>
                        <a:xfrm>
                          <a:off x="17452597" y="9989147"/>
                          <a:ext cx="854833" cy="142473"/>
                        </a:xfrm>
                        <a:prstGeom prst="rect">
                          <a:avLst/>
                        </a:prstGeom>
                      </p:spPr>
                    </p:pic>
                  </p:grpSp>
                  <p:sp>
                    <p:nvSpPr>
                      <p:cNvPr id="19" name="Rectangle 18">
                        <a:extLst>
                          <a:ext uri="{FF2B5EF4-FFF2-40B4-BE49-F238E27FC236}">
                            <a16:creationId xmlns:a16="http://schemas.microsoft.com/office/drawing/2014/main" id="{C6D678CE-D7E4-1BA9-C2AB-1B677215930D}"/>
                          </a:ext>
                        </a:extLst>
                      </p:cNvPr>
                      <p:cNvSpPr/>
                      <p:nvPr/>
                    </p:nvSpPr>
                    <p:spPr bwMode="auto">
                      <a:xfrm>
                        <a:off x="16058980" y="9068816"/>
                        <a:ext cx="1210659" cy="175507"/>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rPr>
                          <a:t>Mr</a:t>
                        </a:r>
                        <a:r>
                          <a:rPr lang="en-US" sz="1100" dirty="0">
                            <a:latin typeface="Arial" pitchFamily="-112" charset="0"/>
                            <a:ea typeface="ＭＳ Ｐゴシック" pitchFamily="-112" charset="-128"/>
                            <a:cs typeface="ＭＳ Ｐゴシック" pitchFamily="-112" charset="-128"/>
                          </a:rPr>
                          <a:t>. Rainbow</a:t>
                        </a:r>
                        <a:endParaRPr kumimoji="0" lang="en-US" sz="110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1" name="Rectangle 20">
                        <a:extLst>
                          <a:ext uri="{FF2B5EF4-FFF2-40B4-BE49-F238E27FC236}">
                            <a16:creationId xmlns:a16="http://schemas.microsoft.com/office/drawing/2014/main" id="{EBBBE80A-663F-8544-BCAA-1C1176E045B6}"/>
                          </a:ext>
                        </a:extLst>
                      </p:cNvPr>
                      <p:cNvSpPr/>
                      <p:nvPr/>
                    </p:nvSpPr>
                    <p:spPr bwMode="auto">
                      <a:xfrm>
                        <a:off x="16058980" y="9259673"/>
                        <a:ext cx="1210660" cy="159022"/>
                      </a:xfrm>
                      <a:prstGeom prst="rect">
                        <a:avLst/>
                      </a:prstGeom>
                      <a:solidFill>
                        <a:srgbClr val="9CE3ED"/>
                      </a:solidFill>
                      <a:ln w="9525" cap="flat" cmpd="sng" algn="ctr">
                        <a:solidFill>
                          <a:srgbClr val="9CE3E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rPr>
                          <a:t>Ms. Cloud</a:t>
                        </a:r>
                      </a:p>
                    </p:txBody>
                  </p:sp>
                  <p:sp>
                    <p:nvSpPr>
                      <p:cNvPr id="25" name="Rectangle 24">
                        <a:extLst>
                          <a:ext uri="{FF2B5EF4-FFF2-40B4-BE49-F238E27FC236}">
                            <a16:creationId xmlns:a16="http://schemas.microsoft.com/office/drawing/2014/main" id="{2DA6C30F-FCFC-CA17-79CA-5272DFFA7C0C}"/>
                          </a:ext>
                        </a:extLst>
                      </p:cNvPr>
                      <p:cNvSpPr/>
                      <p:nvPr/>
                    </p:nvSpPr>
                    <p:spPr bwMode="auto">
                      <a:xfrm>
                        <a:off x="16064085" y="9450899"/>
                        <a:ext cx="1210660" cy="159022"/>
                      </a:xfrm>
                      <a:prstGeom prst="rect">
                        <a:avLst/>
                      </a:prstGeom>
                      <a:solidFill>
                        <a:srgbClr val="DDF5F9"/>
                      </a:solidFill>
                      <a:ln w="9525" cap="flat" cmpd="sng" algn="ctr">
                        <a:solidFill>
                          <a:srgbClr val="DDF5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rPr>
                          <a:t>Mr. Wind</a:t>
                        </a:r>
                      </a:p>
                    </p:txBody>
                  </p:sp>
                  <p:sp>
                    <p:nvSpPr>
                      <p:cNvPr id="33" name="Rectangle 32">
                        <a:extLst>
                          <a:ext uri="{FF2B5EF4-FFF2-40B4-BE49-F238E27FC236}">
                            <a16:creationId xmlns:a16="http://schemas.microsoft.com/office/drawing/2014/main" id="{49D275EA-8F30-4B95-44A0-CB2D3C49E544}"/>
                          </a:ext>
                        </a:extLst>
                      </p:cNvPr>
                      <p:cNvSpPr/>
                      <p:nvPr/>
                    </p:nvSpPr>
                    <p:spPr bwMode="auto">
                      <a:xfrm>
                        <a:off x="16064085" y="9648997"/>
                        <a:ext cx="1210662" cy="158757"/>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rPr>
                          <a:t>Ms. </a:t>
                        </a:r>
                        <a:r>
                          <a:rPr lang="en-US" sz="1050" dirty="0">
                            <a:latin typeface="Arial" pitchFamily="-112" charset="0"/>
                            <a:ea typeface="ＭＳ Ｐゴシック" pitchFamily="-112" charset="-128"/>
                            <a:cs typeface="ＭＳ Ｐゴシック" pitchFamily="-112" charset="-128"/>
                          </a:rPr>
                          <a:t>Thunder</a:t>
                        </a:r>
                        <a:endParaRPr kumimoji="0" lang="en-US" sz="105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44" name="Rectangle 43">
                        <a:extLst>
                          <a:ext uri="{FF2B5EF4-FFF2-40B4-BE49-F238E27FC236}">
                            <a16:creationId xmlns:a16="http://schemas.microsoft.com/office/drawing/2014/main" id="{649BCCBE-2A72-5C0D-72CD-7C1EE93C5F59}"/>
                          </a:ext>
                        </a:extLst>
                      </p:cNvPr>
                      <p:cNvSpPr/>
                      <p:nvPr/>
                    </p:nvSpPr>
                    <p:spPr bwMode="auto">
                      <a:xfrm>
                        <a:off x="16313918" y="9828058"/>
                        <a:ext cx="997896" cy="62737"/>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grpSp>
              <p:cxnSp>
                <p:nvCxnSpPr>
                  <p:cNvPr id="69" name="Straight Arrow Connector 68">
                    <a:extLst>
                      <a:ext uri="{FF2B5EF4-FFF2-40B4-BE49-F238E27FC236}">
                        <a16:creationId xmlns:a16="http://schemas.microsoft.com/office/drawing/2014/main" id="{4DC8A24A-80B0-FB76-65A0-1182DB989C25}"/>
                      </a:ext>
                    </a:extLst>
                  </p:cNvPr>
                  <p:cNvCxnSpPr>
                    <a:cxnSpLocks/>
                  </p:cNvCxnSpPr>
                  <p:nvPr/>
                </p:nvCxnSpPr>
                <p:spPr bwMode="auto">
                  <a:xfrm flipH="1">
                    <a:off x="18412361" y="10348221"/>
                    <a:ext cx="68703" cy="137195"/>
                  </a:xfrm>
                  <a:prstGeom prst="straightConnector1">
                    <a:avLst/>
                  </a:prstGeom>
                  <a:solidFill>
                    <a:schemeClr val="accent1"/>
                  </a:solidFill>
                  <a:ln w="31750" cap="flat" cmpd="sng" algn="ctr">
                    <a:solidFill>
                      <a:srgbClr val="FF0000"/>
                    </a:solidFill>
                    <a:prstDash val="solid"/>
                    <a:round/>
                    <a:headEnd type="none" w="med" len="med"/>
                    <a:tailEnd type="stealth"/>
                  </a:ln>
                  <a:effectLst/>
                </p:spPr>
              </p:cxnSp>
              <p:sp>
                <p:nvSpPr>
                  <p:cNvPr id="75" name="Rectangle 74">
                    <a:extLst>
                      <a:ext uri="{FF2B5EF4-FFF2-40B4-BE49-F238E27FC236}">
                        <a16:creationId xmlns:a16="http://schemas.microsoft.com/office/drawing/2014/main" id="{BD7F26DA-F75A-47FA-97B4-81962E0401A0}"/>
                      </a:ext>
                    </a:extLst>
                  </p:cNvPr>
                  <p:cNvSpPr/>
                  <p:nvPr/>
                </p:nvSpPr>
                <p:spPr bwMode="auto">
                  <a:xfrm>
                    <a:off x="15117528" y="10344101"/>
                    <a:ext cx="1528039" cy="218241"/>
                  </a:xfrm>
                  <a:prstGeom prst="rect">
                    <a:avLst/>
                  </a:prstGeom>
                  <a:solidFill>
                    <a:srgbClr val="FFFFFF"/>
                  </a:solidFill>
                  <a:ln w="9525" cap="flat" cmpd="sng" algn="ctr">
                    <a:solidFill>
                      <a:srgbClr val="405D8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000" b="1" dirty="0">
                        <a:solidFill>
                          <a:srgbClr val="405D87"/>
                        </a:solidFill>
                        <a:latin typeface="Arial Narrow" panose="020B0606020202030204" pitchFamily="34" charset="0"/>
                        <a:ea typeface="ＭＳ Ｐゴシック" pitchFamily="-112" charset="-128"/>
                        <a:cs typeface="ＭＳ Ｐゴシック" pitchFamily="-112" charset="-128"/>
                      </a:rPr>
                      <a:t>Nursing Checklist</a:t>
                    </a:r>
                    <a:endParaRPr kumimoji="0" lang="en-US" sz="1000" b="1" i="0" u="none" strike="noStrike" cap="none" normalizeH="0" baseline="0" dirty="0">
                      <a:ln>
                        <a:noFill/>
                      </a:ln>
                      <a:solidFill>
                        <a:srgbClr val="405D87"/>
                      </a:solidFill>
                      <a:effectLst/>
                      <a:latin typeface="Arial Narrow" panose="020B0606020202030204" pitchFamily="34" charset="0"/>
                      <a:ea typeface="ＭＳ Ｐゴシック" pitchFamily="-112" charset="-128"/>
                      <a:cs typeface="ＭＳ Ｐゴシック" pitchFamily="-112" charset="-128"/>
                    </a:endParaRPr>
                  </a:p>
                </p:txBody>
              </p:sp>
              <p:sp>
                <p:nvSpPr>
                  <p:cNvPr id="76" name="Rectangle 75">
                    <a:extLst>
                      <a:ext uri="{FF2B5EF4-FFF2-40B4-BE49-F238E27FC236}">
                        <a16:creationId xmlns:a16="http://schemas.microsoft.com/office/drawing/2014/main" id="{43965FE1-5BB4-D373-F7EF-2B97A5B9DD6E}"/>
                      </a:ext>
                    </a:extLst>
                  </p:cNvPr>
                  <p:cNvSpPr/>
                  <p:nvPr/>
                </p:nvSpPr>
                <p:spPr bwMode="auto">
                  <a:xfrm>
                    <a:off x="17236001" y="10959425"/>
                    <a:ext cx="579803" cy="111788"/>
                  </a:xfrm>
                  <a:prstGeom prst="rect">
                    <a:avLst/>
                  </a:prstGeom>
                  <a:solidFill>
                    <a:srgbClr val="FFFFFF"/>
                  </a:solidFill>
                  <a:ln w="9525" cap="flat" cmpd="sng" algn="ctr">
                    <a:solidFill>
                      <a:srgbClr val="405D8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400" b="1" dirty="0">
                        <a:solidFill>
                          <a:srgbClr val="405D87"/>
                        </a:solidFill>
                        <a:latin typeface="Arial Narrow" panose="020B0606020202030204" pitchFamily="34" charset="0"/>
                        <a:ea typeface="ＭＳ Ｐゴシック" pitchFamily="-112" charset="-128"/>
                        <a:cs typeface="ＭＳ Ｐゴシック" pitchFamily="-112" charset="-128"/>
                      </a:rPr>
                      <a:t>Nursing Checklist</a:t>
                    </a:r>
                    <a:endParaRPr kumimoji="0" lang="en-US" sz="400" b="1" i="0" u="none" strike="noStrike" cap="none" normalizeH="0" baseline="0" dirty="0">
                      <a:ln>
                        <a:noFill/>
                      </a:ln>
                      <a:solidFill>
                        <a:srgbClr val="405D87"/>
                      </a:solidFill>
                      <a:effectLst/>
                      <a:latin typeface="Arial Narrow" panose="020B0606020202030204" pitchFamily="34" charset="0"/>
                      <a:ea typeface="ＭＳ Ｐゴシック" pitchFamily="-112" charset="-128"/>
                      <a:cs typeface="ＭＳ Ｐゴシック" pitchFamily="-112" charset="-128"/>
                    </a:endParaRPr>
                  </a:p>
                </p:txBody>
              </p:sp>
              <p:sp>
                <p:nvSpPr>
                  <p:cNvPr id="77" name="Rectangle 76">
                    <a:extLst>
                      <a:ext uri="{FF2B5EF4-FFF2-40B4-BE49-F238E27FC236}">
                        <a16:creationId xmlns:a16="http://schemas.microsoft.com/office/drawing/2014/main" id="{0B9E74EB-BF9E-53D3-4441-CF65382EA304}"/>
                      </a:ext>
                    </a:extLst>
                  </p:cNvPr>
                  <p:cNvSpPr/>
                  <p:nvPr/>
                </p:nvSpPr>
                <p:spPr bwMode="auto">
                  <a:xfrm>
                    <a:off x="17969567" y="11526727"/>
                    <a:ext cx="392581" cy="110648"/>
                  </a:xfrm>
                  <a:prstGeom prst="rect">
                    <a:avLst/>
                  </a:prstGeom>
                  <a:noFill/>
                  <a:ln w="2857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78" name="Rectangle 77">
                    <a:extLst>
                      <a:ext uri="{FF2B5EF4-FFF2-40B4-BE49-F238E27FC236}">
                        <a16:creationId xmlns:a16="http://schemas.microsoft.com/office/drawing/2014/main" id="{EB53C381-EE32-C53A-AEB2-A270B833EE50}"/>
                      </a:ext>
                    </a:extLst>
                  </p:cNvPr>
                  <p:cNvSpPr/>
                  <p:nvPr/>
                </p:nvSpPr>
                <p:spPr bwMode="auto">
                  <a:xfrm>
                    <a:off x="16207571" y="10162872"/>
                    <a:ext cx="562466" cy="107129"/>
                  </a:xfrm>
                  <a:prstGeom prst="rect">
                    <a:avLst/>
                  </a:prstGeom>
                  <a:solidFill>
                    <a:srgbClr val="A0CED4"/>
                  </a:solidFill>
                  <a:ln w="9525" cap="flat" cmpd="sng" algn="ctr">
                    <a:solidFill>
                      <a:srgbClr val="A0CED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420" b="1" dirty="0">
                        <a:solidFill>
                          <a:schemeClr val="tx1">
                            <a:lumMod val="50000"/>
                          </a:schemeClr>
                        </a:solidFill>
                        <a:latin typeface="Arial Narrow" panose="020B0606020202030204" pitchFamily="34" charset="0"/>
                        <a:ea typeface="ＭＳ Ｐゴシック" pitchFamily="-112" charset="-128"/>
                        <a:cs typeface="ＭＳ Ｐゴシック" pitchFamily="-112" charset="-128"/>
                      </a:rPr>
                      <a:t>Nursing Checklist</a:t>
                    </a:r>
                    <a:endParaRPr kumimoji="0" lang="en-US" sz="420" b="1" i="0" u="none" strike="noStrike" cap="none" normalizeH="0" baseline="0" dirty="0">
                      <a:ln>
                        <a:noFill/>
                      </a:ln>
                      <a:solidFill>
                        <a:schemeClr val="tx1">
                          <a:lumMod val="50000"/>
                        </a:schemeClr>
                      </a:solidFill>
                      <a:effectLst/>
                      <a:latin typeface="Arial Narrow" panose="020B0606020202030204" pitchFamily="34" charset="0"/>
                      <a:ea typeface="ＭＳ Ｐゴシック" pitchFamily="-112" charset="-128"/>
                      <a:cs typeface="ＭＳ Ｐゴシック" pitchFamily="-112" charset="-128"/>
                    </a:endParaRPr>
                  </a:p>
                </p:txBody>
              </p:sp>
              <p:grpSp>
                <p:nvGrpSpPr>
                  <p:cNvPr id="94" name="Group 93">
                    <a:extLst>
                      <a:ext uri="{FF2B5EF4-FFF2-40B4-BE49-F238E27FC236}">
                        <a16:creationId xmlns:a16="http://schemas.microsoft.com/office/drawing/2014/main" id="{44A8CB57-2973-C704-2888-EFA6E62A0BE8}"/>
                      </a:ext>
                    </a:extLst>
                  </p:cNvPr>
                  <p:cNvGrpSpPr/>
                  <p:nvPr/>
                </p:nvGrpSpPr>
                <p:grpSpPr>
                  <a:xfrm>
                    <a:off x="15088720" y="10137039"/>
                    <a:ext cx="3650439" cy="1557011"/>
                    <a:chOff x="14763262" y="10137039"/>
                    <a:chExt cx="3650439" cy="1557011"/>
                  </a:xfrm>
                </p:grpSpPr>
                <p:grpSp>
                  <p:nvGrpSpPr>
                    <p:cNvPr id="92" name="Group 91">
                      <a:extLst>
                        <a:ext uri="{FF2B5EF4-FFF2-40B4-BE49-F238E27FC236}">
                          <a16:creationId xmlns:a16="http://schemas.microsoft.com/office/drawing/2014/main" id="{A494DAB1-139A-AE3B-DCB9-4557E5A925B9}"/>
                        </a:ext>
                      </a:extLst>
                    </p:cNvPr>
                    <p:cNvGrpSpPr/>
                    <p:nvPr/>
                  </p:nvGrpSpPr>
                  <p:grpSpPr>
                    <a:xfrm>
                      <a:off x="14763262" y="10137039"/>
                      <a:ext cx="3650439" cy="1557011"/>
                      <a:chOff x="14763262" y="10137039"/>
                      <a:chExt cx="3650439" cy="1557011"/>
                    </a:xfrm>
                  </p:grpSpPr>
                  <p:grpSp>
                    <p:nvGrpSpPr>
                      <p:cNvPr id="88" name="Group 87">
                        <a:extLst>
                          <a:ext uri="{FF2B5EF4-FFF2-40B4-BE49-F238E27FC236}">
                            <a16:creationId xmlns:a16="http://schemas.microsoft.com/office/drawing/2014/main" id="{2C772AFA-D1B6-CA97-8A4A-69A3645EC85C}"/>
                          </a:ext>
                        </a:extLst>
                      </p:cNvPr>
                      <p:cNvGrpSpPr/>
                      <p:nvPr/>
                    </p:nvGrpSpPr>
                    <p:grpSpPr>
                      <a:xfrm>
                        <a:off x="14763262" y="10137039"/>
                        <a:ext cx="3650439" cy="1557011"/>
                        <a:chOff x="14763262" y="10137039"/>
                        <a:chExt cx="3650439" cy="1557011"/>
                      </a:xfrm>
                    </p:grpSpPr>
                    <p:grpSp>
                      <p:nvGrpSpPr>
                        <p:cNvPr id="82" name="Group 81">
                          <a:extLst>
                            <a:ext uri="{FF2B5EF4-FFF2-40B4-BE49-F238E27FC236}">
                              <a16:creationId xmlns:a16="http://schemas.microsoft.com/office/drawing/2014/main" id="{905B2B9E-7C56-65C9-774F-FDEE97457EF8}"/>
                            </a:ext>
                          </a:extLst>
                        </p:cNvPr>
                        <p:cNvGrpSpPr/>
                        <p:nvPr/>
                      </p:nvGrpSpPr>
                      <p:grpSpPr>
                        <a:xfrm>
                          <a:off x="14763262" y="10137039"/>
                          <a:ext cx="3650439" cy="1557011"/>
                          <a:chOff x="14763262" y="10137039"/>
                          <a:chExt cx="3650439" cy="1557011"/>
                        </a:xfrm>
                      </p:grpSpPr>
                      <p:grpSp>
                        <p:nvGrpSpPr>
                          <p:cNvPr id="61" name="Group 60">
                            <a:extLst>
                              <a:ext uri="{FF2B5EF4-FFF2-40B4-BE49-F238E27FC236}">
                                <a16:creationId xmlns:a16="http://schemas.microsoft.com/office/drawing/2014/main" id="{184AC652-5AA0-B337-C9CA-BC3FCBDC847C}"/>
                              </a:ext>
                            </a:extLst>
                          </p:cNvPr>
                          <p:cNvGrpSpPr/>
                          <p:nvPr/>
                        </p:nvGrpSpPr>
                        <p:grpSpPr>
                          <a:xfrm>
                            <a:off x="14763262" y="10137039"/>
                            <a:ext cx="3650439" cy="1557011"/>
                            <a:chOff x="14763262" y="10137039"/>
                            <a:chExt cx="3650439" cy="1557011"/>
                          </a:xfrm>
                        </p:grpSpPr>
                        <p:sp>
                          <p:nvSpPr>
                            <p:cNvPr id="48" name="Rectangle 47">
                              <a:extLst>
                                <a:ext uri="{FF2B5EF4-FFF2-40B4-BE49-F238E27FC236}">
                                  <a16:creationId xmlns:a16="http://schemas.microsoft.com/office/drawing/2014/main" id="{2356D89C-6518-838D-88AC-FDBE7F8BFCD4}"/>
                                </a:ext>
                              </a:extLst>
                            </p:cNvPr>
                            <p:cNvSpPr/>
                            <p:nvPr/>
                          </p:nvSpPr>
                          <p:spPr bwMode="auto">
                            <a:xfrm>
                              <a:off x="14763262" y="10310865"/>
                              <a:ext cx="1590430" cy="1302797"/>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52" name="Rectangle 51">
                              <a:extLst>
                                <a:ext uri="{FF2B5EF4-FFF2-40B4-BE49-F238E27FC236}">
                                  <a16:creationId xmlns:a16="http://schemas.microsoft.com/office/drawing/2014/main" id="{D608E533-60CA-F58B-6253-E1B5A8F1B4DD}"/>
                                </a:ext>
                              </a:extLst>
                            </p:cNvPr>
                            <p:cNvSpPr/>
                            <p:nvPr/>
                          </p:nvSpPr>
                          <p:spPr bwMode="auto">
                            <a:xfrm>
                              <a:off x="17331002" y="10150559"/>
                              <a:ext cx="971818" cy="160306"/>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nvGrpSpPr>
                            <p:cNvPr id="57" name="Group 56">
                              <a:extLst>
                                <a:ext uri="{FF2B5EF4-FFF2-40B4-BE49-F238E27FC236}">
                                  <a16:creationId xmlns:a16="http://schemas.microsoft.com/office/drawing/2014/main" id="{CB9F96A0-489F-939A-1976-3D9E5B5AC9CA}"/>
                                </a:ext>
                              </a:extLst>
                            </p:cNvPr>
                            <p:cNvGrpSpPr/>
                            <p:nvPr/>
                          </p:nvGrpSpPr>
                          <p:grpSpPr>
                            <a:xfrm>
                              <a:off x="16646571" y="10520811"/>
                              <a:ext cx="1767130" cy="1173239"/>
                              <a:chOff x="16646571" y="10520811"/>
                              <a:chExt cx="1767130" cy="1173239"/>
                            </a:xfrm>
                          </p:grpSpPr>
                          <p:pic>
                            <p:nvPicPr>
                              <p:cNvPr id="55" name="Picture 54">
                                <a:extLst>
                                  <a:ext uri="{FF2B5EF4-FFF2-40B4-BE49-F238E27FC236}">
                                    <a16:creationId xmlns:a16="http://schemas.microsoft.com/office/drawing/2014/main" id="{2A07AEFC-4C48-3806-9F68-D2D75D46D45F}"/>
                                  </a:ext>
                                </a:extLst>
                              </p:cNvPr>
                              <p:cNvPicPr>
                                <a:picLocks noChangeAspect="1"/>
                              </p:cNvPicPr>
                              <p:nvPr/>
                            </p:nvPicPr>
                            <p:blipFill>
                              <a:blip r:embed="rId10"/>
                              <a:stretch>
                                <a:fillRect/>
                              </a:stretch>
                            </p:blipFill>
                            <p:spPr>
                              <a:xfrm>
                                <a:off x="16662183" y="10548517"/>
                                <a:ext cx="1739485" cy="1126072"/>
                              </a:xfrm>
                              <a:prstGeom prst="rect">
                                <a:avLst/>
                              </a:prstGeom>
                            </p:spPr>
                          </p:pic>
                          <p:sp>
                            <p:nvSpPr>
                              <p:cNvPr id="56" name="Rectangle 55">
                                <a:extLst>
                                  <a:ext uri="{FF2B5EF4-FFF2-40B4-BE49-F238E27FC236}">
                                    <a16:creationId xmlns:a16="http://schemas.microsoft.com/office/drawing/2014/main" id="{18E6B20E-FC79-764B-A0C4-F57C3954A5E0}"/>
                                  </a:ext>
                                </a:extLst>
                              </p:cNvPr>
                              <p:cNvSpPr/>
                              <p:nvPr/>
                            </p:nvSpPr>
                            <p:spPr bwMode="auto">
                              <a:xfrm>
                                <a:off x="16646571" y="10520811"/>
                                <a:ext cx="1767130" cy="1173239"/>
                              </a:xfrm>
                              <a:prstGeom prst="rect">
                                <a:avLst/>
                              </a:prstGeom>
                              <a:noFill/>
                              <a:ln w="57150" cap="flat" cmpd="sng" algn="ctr">
                                <a:solidFill>
                                  <a:schemeClr val="accent2">
                                    <a:lumMod val="75000"/>
                                  </a:schemeClr>
                                </a:solidFill>
                                <a:prstDash val="solid"/>
                                <a:round/>
                                <a:headEnd type="none" w="med" len="med"/>
                                <a:tailEnd type="none" w="med" len="med"/>
                              </a:ln>
                              <a:effectLst/>
                              <a:scene3d>
                                <a:camera prst="orthographicFront"/>
                                <a:lightRig rig="threePt" dir="t"/>
                              </a:scene3d>
                              <a:sp3d>
                                <a:bevelT w="114300" prst="artDeco"/>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59" name="Rectangle 58">
                              <a:extLst>
                                <a:ext uri="{FF2B5EF4-FFF2-40B4-BE49-F238E27FC236}">
                                  <a16:creationId xmlns:a16="http://schemas.microsoft.com/office/drawing/2014/main" id="{6C3D548D-5487-1C14-BAF1-4F7F12F1B10D}"/>
                                </a:ext>
                              </a:extLst>
                            </p:cNvPr>
                            <p:cNvSpPr/>
                            <p:nvPr/>
                          </p:nvSpPr>
                          <p:spPr bwMode="auto">
                            <a:xfrm>
                              <a:off x="16887064" y="10943767"/>
                              <a:ext cx="626760" cy="141326"/>
                            </a:xfrm>
                            <a:prstGeom prst="rect">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50" name="Rectangle 49">
                              <a:extLst>
                                <a:ext uri="{FF2B5EF4-FFF2-40B4-BE49-F238E27FC236}">
                                  <a16:creationId xmlns:a16="http://schemas.microsoft.com/office/drawing/2014/main" id="{7D967E5B-2351-0B89-7FF8-AD65E828CDD8}"/>
                                </a:ext>
                              </a:extLst>
                            </p:cNvPr>
                            <p:cNvSpPr/>
                            <p:nvPr/>
                          </p:nvSpPr>
                          <p:spPr bwMode="auto">
                            <a:xfrm>
                              <a:off x="15898754" y="10137039"/>
                              <a:ext cx="529184" cy="160306"/>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79" name="Rectangle 78">
                            <a:extLst>
                              <a:ext uri="{FF2B5EF4-FFF2-40B4-BE49-F238E27FC236}">
                                <a16:creationId xmlns:a16="http://schemas.microsoft.com/office/drawing/2014/main" id="{23E3A005-FA79-BE34-352A-376C877990B9}"/>
                              </a:ext>
                            </a:extLst>
                          </p:cNvPr>
                          <p:cNvSpPr/>
                          <p:nvPr/>
                        </p:nvSpPr>
                        <p:spPr bwMode="auto">
                          <a:xfrm>
                            <a:off x="17353449" y="10172454"/>
                            <a:ext cx="758527" cy="107129"/>
                          </a:xfrm>
                          <a:prstGeom prst="rect">
                            <a:avLst/>
                          </a:prstGeom>
                          <a:solidFill>
                            <a:srgbClr val="FFFFFF"/>
                          </a:solidFill>
                          <a:ln w="9525" cap="flat" cmpd="sng" algn="ctr">
                            <a:solidFill>
                              <a:schemeClr val="accent6">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500" b="1" dirty="0">
                                <a:solidFill>
                                  <a:schemeClr val="tx1">
                                    <a:lumMod val="50000"/>
                                  </a:schemeClr>
                                </a:solidFill>
                                <a:latin typeface="Arial Narrow" panose="020B0606020202030204" pitchFamily="34" charset="0"/>
                                <a:ea typeface="ＭＳ Ｐゴシック" pitchFamily="-112" charset="-128"/>
                                <a:cs typeface="ＭＳ Ｐゴシック" pitchFamily="-112" charset="-128"/>
                              </a:rPr>
                              <a:t>Nursing Checklist</a:t>
                            </a:r>
                            <a:endParaRPr kumimoji="0" lang="en-US" sz="500" b="1" i="0" u="none" strike="noStrike" cap="none" normalizeH="0" baseline="0" dirty="0">
                              <a:ln>
                                <a:noFill/>
                              </a:ln>
                              <a:solidFill>
                                <a:schemeClr val="tx1">
                                  <a:lumMod val="50000"/>
                                </a:schemeClr>
                              </a:solidFill>
                              <a:effectLst/>
                              <a:latin typeface="Arial Narrow" panose="020B0606020202030204" pitchFamily="34" charset="0"/>
                              <a:ea typeface="ＭＳ Ｐゴシック" pitchFamily="-112" charset="-128"/>
                              <a:cs typeface="ＭＳ Ｐゴシック" pitchFamily="-112" charset="-128"/>
                            </a:endParaRPr>
                          </a:p>
                        </p:txBody>
                      </p:sp>
                      <p:pic>
                        <p:nvPicPr>
                          <p:cNvPr id="81" name="Picture 80">
                            <a:extLst>
                              <a:ext uri="{FF2B5EF4-FFF2-40B4-BE49-F238E27FC236}">
                                <a16:creationId xmlns:a16="http://schemas.microsoft.com/office/drawing/2014/main" id="{BAAAAD40-8F3B-23C8-4613-DBD5C38FD8A7}"/>
                              </a:ext>
                            </a:extLst>
                          </p:cNvPr>
                          <p:cNvPicPr>
                            <a:picLocks noChangeAspect="1"/>
                          </p:cNvPicPr>
                          <p:nvPr/>
                        </p:nvPicPr>
                        <p:blipFill>
                          <a:blip r:embed="rId11"/>
                          <a:stretch>
                            <a:fillRect/>
                          </a:stretch>
                        </p:blipFill>
                        <p:spPr>
                          <a:xfrm>
                            <a:off x="18013707" y="10189407"/>
                            <a:ext cx="81056" cy="75142"/>
                          </a:xfrm>
                          <a:prstGeom prst="rect">
                            <a:avLst/>
                          </a:prstGeom>
                        </p:spPr>
                      </p:pic>
                    </p:grpSp>
                    <p:pic>
                      <p:nvPicPr>
                        <p:cNvPr id="86" name="Picture 85">
                          <a:extLst>
                            <a:ext uri="{FF2B5EF4-FFF2-40B4-BE49-F238E27FC236}">
                              <a16:creationId xmlns:a16="http://schemas.microsoft.com/office/drawing/2014/main" id="{CBB6275B-E456-BBBB-68B7-395DB69F2E01}"/>
                            </a:ext>
                          </a:extLst>
                        </p:cNvPr>
                        <p:cNvPicPr>
                          <a:picLocks noChangeAspect="1"/>
                        </p:cNvPicPr>
                        <p:nvPr/>
                      </p:nvPicPr>
                      <p:blipFill>
                        <a:blip r:embed="rId12"/>
                        <a:stretch>
                          <a:fillRect/>
                        </a:stretch>
                      </p:blipFill>
                      <p:spPr>
                        <a:xfrm flipH="1">
                          <a:off x="18118873" y="10184852"/>
                          <a:ext cx="93394" cy="93394"/>
                        </a:xfrm>
                        <a:prstGeom prst="rect">
                          <a:avLst/>
                        </a:prstGeom>
                      </p:spPr>
                    </p:pic>
                  </p:grpSp>
                  <p:sp>
                    <p:nvSpPr>
                      <p:cNvPr id="91" name="Rectangle 90">
                        <a:extLst>
                          <a:ext uri="{FF2B5EF4-FFF2-40B4-BE49-F238E27FC236}">
                            <a16:creationId xmlns:a16="http://schemas.microsoft.com/office/drawing/2014/main" id="{7644957E-6401-E01F-05DF-B111F7753547}"/>
                          </a:ext>
                        </a:extLst>
                      </p:cNvPr>
                      <p:cNvSpPr/>
                      <p:nvPr/>
                    </p:nvSpPr>
                    <p:spPr bwMode="auto">
                      <a:xfrm>
                        <a:off x="16914524" y="10959066"/>
                        <a:ext cx="579804" cy="96260"/>
                      </a:xfrm>
                      <a:prstGeom prst="rect">
                        <a:avLst/>
                      </a:prstGeom>
                      <a:solidFill>
                        <a:srgbClr val="FFFFFF"/>
                      </a:solidFill>
                      <a:ln w="9525" cap="flat" cmpd="sng" algn="ctr">
                        <a:solidFill>
                          <a:srgbClr val="2C5E9B"/>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450" b="1" dirty="0">
                            <a:solidFill>
                              <a:schemeClr val="tx1">
                                <a:lumMod val="50000"/>
                              </a:schemeClr>
                            </a:solidFill>
                            <a:latin typeface="Arial Narrow" panose="020B0606020202030204" pitchFamily="34" charset="0"/>
                            <a:ea typeface="ＭＳ Ｐゴシック" pitchFamily="-112" charset="-128"/>
                            <a:cs typeface="ＭＳ Ｐゴシック" pitchFamily="-112" charset="-128"/>
                          </a:rPr>
                          <a:t>Nursing Checklist</a:t>
                        </a:r>
                        <a:endParaRPr kumimoji="0" lang="en-US" sz="450" b="1" i="0" u="none" strike="noStrike" cap="none" normalizeH="0" baseline="0" dirty="0">
                          <a:ln>
                            <a:noFill/>
                          </a:ln>
                          <a:solidFill>
                            <a:schemeClr val="tx1">
                              <a:lumMod val="50000"/>
                            </a:schemeClr>
                          </a:solidFill>
                          <a:effectLst/>
                          <a:latin typeface="Arial Narrow" panose="020B0606020202030204" pitchFamily="34" charset="0"/>
                          <a:ea typeface="ＭＳ Ｐゴシック" pitchFamily="-112" charset="-128"/>
                          <a:cs typeface="ＭＳ Ｐゴシック" pitchFamily="-112" charset="-128"/>
                        </a:endParaRPr>
                      </a:p>
                    </p:txBody>
                  </p:sp>
                </p:grpSp>
                <p:sp>
                  <p:nvSpPr>
                    <p:cNvPr id="93" name="Rectangle 92">
                      <a:extLst>
                        <a:ext uri="{FF2B5EF4-FFF2-40B4-BE49-F238E27FC236}">
                          <a16:creationId xmlns:a16="http://schemas.microsoft.com/office/drawing/2014/main" id="{81A65F48-2194-7586-64F5-ABD356197FEE}"/>
                        </a:ext>
                      </a:extLst>
                    </p:cNvPr>
                    <p:cNvSpPr/>
                    <p:nvPr/>
                  </p:nvSpPr>
                  <p:spPr bwMode="auto">
                    <a:xfrm>
                      <a:off x="17664663" y="11526727"/>
                      <a:ext cx="349044" cy="96642"/>
                    </a:xfrm>
                    <a:prstGeom prst="rect">
                      <a:avLst/>
                    </a:prstGeom>
                    <a:noFill/>
                    <a:ln w="19050" cap="flat" cmpd="sng" algn="ctr">
                      <a:solidFill>
                        <a:schemeClr val="accent6">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grpSp>
            <p:sp>
              <p:nvSpPr>
                <p:cNvPr id="96" name="Rectangle 95">
                  <a:extLst>
                    <a:ext uri="{FF2B5EF4-FFF2-40B4-BE49-F238E27FC236}">
                      <a16:creationId xmlns:a16="http://schemas.microsoft.com/office/drawing/2014/main" id="{4837F854-DC60-24D8-118D-7A16DF32D920}"/>
                    </a:ext>
                  </a:extLst>
                </p:cNvPr>
                <p:cNvSpPr/>
                <p:nvPr/>
              </p:nvSpPr>
              <p:spPr bwMode="auto">
                <a:xfrm>
                  <a:off x="13485041" y="8627532"/>
                  <a:ext cx="758527" cy="107129"/>
                </a:xfrm>
                <a:prstGeom prst="rect">
                  <a:avLst/>
                </a:prstGeom>
                <a:solidFill>
                  <a:srgbClr val="D3D5D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000" b="1" dirty="0">
                      <a:solidFill>
                        <a:schemeClr val="tx1">
                          <a:lumMod val="50000"/>
                        </a:schemeClr>
                      </a:solidFill>
                      <a:latin typeface="Arial Narrow" panose="020B0606020202030204" pitchFamily="34" charset="0"/>
                      <a:ea typeface="ＭＳ Ｐゴシック" pitchFamily="-112" charset="-128"/>
                      <a:cs typeface="ＭＳ Ｐゴシック" pitchFamily="-112" charset="-128"/>
                    </a:rPr>
                    <a:t>Schedule</a:t>
                  </a:r>
                  <a:endParaRPr kumimoji="0" lang="en-US" sz="1000" b="1" i="0" u="none" strike="noStrike" cap="none" normalizeH="0" baseline="0" dirty="0">
                    <a:ln>
                      <a:noFill/>
                    </a:ln>
                    <a:solidFill>
                      <a:schemeClr val="tx1">
                        <a:lumMod val="50000"/>
                      </a:schemeClr>
                    </a:solidFill>
                    <a:effectLst/>
                    <a:latin typeface="Arial Narrow" panose="020B0606020202030204" pitchFamily="34" charset="0"/>
                    <a:ea typeface="ＭＳ Ｐゴシック" pitchFamily="-112" charset="-128"/>
                    <a:cs typeface="ＭＳ Ｐゴシック" pitchFamily="-112" charset="-128"/>
                  </a:endParaRPr>
                </a:p>
              </p:txBody>
            </p:sp>
          </p:grpSp>
          <p:sp>
            <p:nvSpPr>
              <p:cNvPr id="98" name="Rectangle: Rounded Corners 97">
                <a:extLst>
                  <a:ext uri="{FF2B5EF4-FFF2-40B4-BE49-F238E27FC236}">
                    <a16:creationId xmlns:a16="http://schemas.microsoft.com/office/drawing/2014/main" id="{8E9EC206-F726-1D41-1838-D97D6679E841}"/>
                  </a:ext>
                </a:extLst>
              </p:cNvPr>
              <p:cNvSpPr/>
              <p:nvPr/>
            </p:nvSpPr>
            <p:spPr bwMode="auto">
              <a:xfrm>
                <a:off x="15180612" y="10598133"/>
                <a:ext cx="857575" cy="132808"/>
              </a:xfrm>
              <a:prstGeom prst="roundRect">
                <a:avLst/>
              </a:prstGeom>
              <a:solidFill>
                <a:srgbClr val="D8F4F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006B66"/>
                    </a:solidFill>
                    <a:effectLst/>
                    <a:latin typeface="Arial Narrow" panose="020B0606020202030204" pitchFamily="34" charset="0"/>
                    <a:ea typeface="ＭＳ Ｐゴシック" pitchFamily="-112" charset="-128"/>
                    <a:cs typeface="ＭＳ Ｐゴシック" pitchFamily="-112" charset="-128"/>
                  </a:rPr>
                  <a:t>Objectives met</a:t>
                </a:r>
              </a:p>
            </p:txBody>
          </p:sp>
          <p:pic>
            <p:nvPicPr>
              <p:cNvPr id="103" name="Picture 102">
                <a:extLst>
                  <a:ext uri="{FF2B5EF4-FFF2-40B4-BE49-F238E27FC236}">
                    <a16:creationId xmlns:a16="http://schemas.microsoft.com/office/drawing/2014/main" id="{C65A5B00-B739-6B78-AAD7-9A3FEBB874B8}"/>
                  </a:ext>
                </a:extLst>
              </p:cNvPr>
              <p:cNvPicPr>
                <a:picLocks noChangeAspect="1"/>
              </p:cNvPicPr>
              <p:nvPr/>
            </p:nvPicPr>
            <p:blipFill>
              <a:blip r:embed="rId13"/>
              <a:stretch>
                <a:fillRect/>
              </a:stretch>
            </p:blipFill>
            <p:spPr>
              <a:xfrm>
                <a:off x="15121430" y="10603206"/>
                <a:ext cx="127735" cy="127735"/>
              </a:xfrm>
              <a:prstGeom prst="rect">
                <a:avLst/>
              </a:prstGeom>
            </p:spPr>
          </p:pic>
        </p:grpSp>
        <p:grpSp>
          <p:nvGrpSpPr>
            <p:cNvPr id="117" name="Group 116">
              <a:extLst>
                <a:ext uri="{FF2B5EF4-FFF2-40B4-BE49-F238E27FC236}">
                  <a16:creationId xmlns:a16="http://schemas.microsoft.com/office/drawing/2014/main" id="{121E178A-3BF4-537D-F102-50C6BBE057EB}"/>
                </a:ext>
              </a:extLst>
            </p:cNvPr>
            <p:cNvGrpSpPr/>
            <p:nvPr/>
          </p:nvGrpSpPr>
          <p:grpSpPr>
            <a:xfrm>
              <a:off x="15131136" y="10766732"/>
              <a:ext cx="83010" cy="767497"/>
              <a:chOff x="15118576" y="10766732"/>
              <a:chExt cx="83010" cy="767497"/>
            </a:xfrm>
          </p:grpSpPr>
          <p:pic>
            <p:nvPicPr>
              <p:cNvPr id="108" name="Picture 107">
                <a:extLst>
                  <a:ext uri="{FF2B5EF4-FFF2-40B4-BE49-F238E27FC236}">
                    <a16:creationId xmlns:a16="http://schemas.microsoft.com/office/drawing/2014/main" id="{8AE59574-46CB-76A3-503D-7E8EF7CC5779}"/>
                  </a:ext>
                </a:extLst>
              </p:cNvPr>
              <p:cNvPicPr>
                <a:picLocks noChangeAspect="1"/>
              </p:cNvPicPr>
              <p:nvPr/>
            </p:nvPicPr>
            <p:blipFill>
              <a:blip r:embed="rId14"/>
              <a:stretch>
                <a:fillRect/>
              </a:stretch>
            </p:blipFill>
            <p:spPr>
              <a:xfrm>
                <a:off x="15118576" y="10766732"/>
                <a:ext cx="82367" cy="82367"/>
              </a:xfrm>
              <a:prstGeom prst="rect">
                <a:avLst/>
              </a:prstGeom>
            </p:spPr>
          </p:pic>
          <p:pic>
            <p:nvPicPr>
              <p:cNvPr id="109" name="Picture 108">
                <a:extLst>
                  <a:ext uri="{FF2B5EF4-FFF2-40B4-BE49-F238E27FC236}">
                    <a16:creationId xmlns:a16="http://schemas.microsoft.com/office/drawing/2014/main" id="{5DCC3F1E-2042-5A55-F70E-3C5DC2B9A9BD}"/>
                  </a:ext>
                </a:extLst>
              </p:cNvPr>
              <p:cNvPicPr>
                <a:picLocks noChangeAspect="1"/>
              </p:cNvPicPr>
              <p:nvPr/>
            </p:nvPicPr>
            <p:blipFill>
              <a:blip r:embed="rId14"/>
              <a:stretch>
                <a:fillRect/>
              </a:stretch>
            </p:blipFill>
            <p:spPr>
              <a:xfrm>
                <a:off x="15119219" y="10850920"/>
                <a:ext cx="82367" cy="82367"/>
              </a:xfrm>
              <a:prstGeom prst="rect">
                <a:avLst/>
              </a:prstGeom>
            </p:spPr>
          </p:pic>
          <p:pic>
            <p:nvPicPr>
              <p:cNvPr id="110" name="Picture 109">
                <a:extLst>
                  <a:ext uri="{FF2B5EF4-FFF2-40B4-BE49-F238E27FC236}">
                    <a16:creationId xmlns:a16="http://schemas.microsoft.com/office/drawing/2014/main" id="{5CAB7BDF-1762-0D51-E293-90DF1D1DC9FB}"/>
                  </a:ext>
                </a:extLst>
              </p:cNvPr>
              <p:cNvPicPr>
                <a:picLocks noChangeAspect="1"/>
              </p:cNvPicPr>
              <p:nvPr/>
            </p:nvPicPr>
            <p:blipFill>
              <a:blip r:embed="rId14"/>
              <a:stretch>
                <a:fillRect/>
              </a:stretch>
            </p:blipFill>
            <p:spPr>
              <a:xfrm>
                <a:off x="15119076" y="10935229"/>
                <a:ext cx="82367" cy="82367"/>
              </a:xfrm>
              <a:prstGeom prst="rect">
                <a:avLst/>
              </a:prstGeom>
            </p:spPr>
          </p:pic>
          <p:pic>
            <p:nvPicPr>
              <p:cNvPr id="111" name="Picture 110">
                <a:extLst>
                  <a:ext uri="{FF2B5EF4-FFF2-40B4-BE49-F238E27FC236}">
                    <a16:creationId xmlns:a16="http://schemas.microsoft.com/office/drawing/2014/main" id="{CB7B0EC1-1BC5-AF2D-A8BE-FCF7C18888C0}"/>
                  </a:ext>
                </a:extLst>
              </p:cNvPr>
              <p:cNvPicPr>
                <a:picLocks noChangeAspect="1"/>
              </p:cNvPicPr>
              <p:nvPr/>
            </p:nvPicPr>
            <p:blipFill>
              <a:blip r:embed="rId14"/>
              <a:stretch>
                <a:fillRect/>
              </a:stretch>
            </p:blipFill>
            <p:spPr>
              <a:xfrm>
                <a:off x="15119076" y="11019066"/>
                <a:ext cx="82367" cy="82367"/>
              </a:xfrm>
              <a:prstGeom prst="rect">
                <a:avLst/>
              </a:prstGeom>
            </p:spPr>
          </p:pic>
          <p:pic>
            <p:nvPicPr>
              <p:cNvPr id="112" name="Picture 111">
                <a:extLst>
                  <a:ext uri="{FF2B5EF4-FFF2-40B4-BE49-F238E27FC236}">
                    <a16:creationId xmlns:a16="http://schemas.microsoft.com/office/drawing/2014/main" id="{4EF4EC42-2038-C6E3-A3F1-AF5E86A32C5C}"/>
                  </a:ext>
                </a:extLst>
              </p:cNvPr>
              <p:cNvPicPr>
                <a:picLocks noChangeAspect="1"/>
              </p:cNvPicPr>
              <p:nvPr/>
            </p:nvPicPr>
            <p:blipFill>
              <a:blip r:embed="rId14"/>
              <a:stretch>
                <a:fillRect/>
              </a:stretch>
            </p:blipFill>
            <p:spPr>
              <a:xfrm>
                <a:off x="15119075" y="11104967"/>
                <a:ext cx="82367" cy="82367"/>
              </a:xfrm>
              <a:prstGeom prst="rect">
                <a:avLst/>
              </a:prstGeom>
            </p:spPr>
          </p:pic>
          <p:pic>
            <p:nvPicPr>
              <p:cNvPr id="113" name="Picture 112">
                <a:extLst>
                  <a:ext uri="{FF2B5EF4-FFF2-40B4-BE49-F238E27FC236}">
                    <a16:creationId xmlns:a16="http://schemas.microsoft.com/office/drawing/2014/main" id="{2EC4A101-6FA6-7035-553E-075F237D8927}"/>
                  </a:ext>
                </a:extLst>
              </p:cNvPr>
              <p:cNvPicPr>
                <a:picLocks noChangeAspect="1"/>
              </p:cNvPicPr>
              <p:nvPr/>
            </p:nvPicPr>
            <p:blipFill>
              <a:blip r:embed="rId14"/>
              <a:stretch>
                <a:fillRect/>
              </a:stretch>
            </p:blipFill>
            <p:spPr>
              <a:xfrm>
                <a:off x="15119076" y="11191445"/>
                <a:ext cx="82367" cy="82367"/>
              </a:xfrm>
              <a:prstGeom prst="rect">
                <a:avLst/>
              </a:prstGeom>
            </p:spPr>
          </p:pic>
          <p:pic>
            <p:nvPicPr>
              <p:cNvPr id="114" name="Picture 113">
                <a:extLst>
                  <a:ext uri="{FF2B5EF4-FFF2-40B4-BE49-F238E27FC236}">
                    <a16:creationId xmlns:a16="http://schemas.microsoft.com/office/drawing/2014/main" id="{36D5B1CE-1015-0170-9612-0C7F898940D1}"/>
                  </a:ext>
                </a:extLst>
              </p:cNvPr>
              <p:cNvPicPr>
                <a:picLocks noChangeAspect="1"/>
              </p:cNvPicPr>
              <p:nvPr/>
            </p:nvPicPr>
            <p:blipFill>
              <a:blip r:embed="rId14"/>
              <a:stretch>
                <a:fillRect/>
              </a:stretch>
            </p:blipFill>
            <p:spPr>
              <a:xfrm>
                <a:off x="15119073" y="11275180"/>
                <a:ext cx="82367" cy="82367"/>
              </a:xfrm>
              <a:prstGeom prst="rect">
                <a:avLst/>
              </a:prstGeom>
            </p:spPr>
          </p:pic>
          <p:pic>
            <p:nvPicPr>
              <p:cNvPr id="115" name="Picture 114">
                <a:extLst>
                  <a:ext uri="{FF2B5EF4-FFF2-40B4-BE49-F238E27FC236}">
                    <a16:creationId xmlns:a16="http://schemas.microsoft.com/office/drawing/2014/main" id="{E95FC88A-CF6F-7924-C71E-E633C562D5FF}"/>
                  </a:ext>
                </a:extLst>
              </p:cNvPr>
              <p:cNvPicPr>
                <a:picLocks noChangeAspect="1"/>
              </p:cNvPicPr>
              <p:nvPr/>
            </p:nvPicPr>
            <p:blipFill>
              <a:blip r:embed="rId14"/>
              <a:stretch>
                <a:fillRect/>
              </a:stretch>
            </p:blipFill>
            <p:spPr>
              <a:xfrm>
                <a:off x="15119074" y="11364343"/>
                <a:ext cx="82367" cy="82367"/>
              </a:xfrm>
              <a:prstGeom prst="rect">
                <a:avLst/>
              </a:prstGeom>
            </p:spPr>
          </p:pic>
          <p:pic>
            <p:nvPicPr>
              <p:cNvPr id="116" name="Picture 115">
                <a:extLst>
                  <a:ext uri="{FF2B5EF4-FFF2-40B4-BE49-F238E27FC236}">
                    <a16:creationId xmlns:a16="http://schemas.microsoft.com/office/drawing/2014/main" id="{16A92A4B-0ED2-03CE-C125-B887ED6D0FE8}"/>
                  </a:ext>
                </a:extLst>
              </p:cNvPr>
              <p:cNvPicPr>
                <a:picLocks noChangeAspect="1"/>
              </p:cNvPicPr>
              <p:nvPr/>
            </p:nvPicPr>
            <p:blipFill>
              <a:blip r:embed="rId14"/>
              <a:stretch>
                <a:fillRect/>
              </a:stretch>
            </p:blipFill>
            <p:spPr>
              <a:xfrm>
                <a:off x="15119074" y="11451862"/>
                <a:ext cx="82367" cy="82367"/>
              </a:xfrm>
              <a:prstGeom prst="rect">
                <a:avLst/>
              </a:prstGeom>
            </p:spPr>
          </p:pic>
        </p:grpSp>
      </p:grpSp>
      <p:sp>
        <p:nvSpPr>
          <p:cNvPr id="119" name="Rectangle 118">
            <a:extLst>
              <a:ext uri="{FF2B5EF4-FFF2-40B4-BE49-F238E27FC236}">
                <a16:creationId xmlns:a16="http://schemas.microsoft.com/office/drawing/2014/main" id="{4ABBFA78-364D-6440-D042-D6B352054274}"/>
              </a:ext>
            </a:extLst>
          </p:cNvPr>
          <p:cNvSpPr/>
          <p:nvPr/>
        </p:nvSpPr>
        <p:spPr bwMode="auto">
          <a:xfrm>
            <a:off x="13019123" y="19136946"/>
            <a:ext cx="15258696" cy="370131"/>
          </a:xfrm>
          <a:prstGeom prst="rect">
            <a:avLst/>
          </a:prstGeom>
          <a:solidFill>
            <a:schemeClr val="bg2">
              <a:lumMod val="95000"/>
            </a:schemeClr>
          </a:solidFill>
          <a:ln w="12700">
            <a:solidFill>
              <a:schemeClr val="accent6">
                <a:lumMod val="60000"/>
                <a:lumOff val="40000"/>
              </a:schemeClr>
            </a:solidFill>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a:spcBef>
                <a:spcPct val="0"/>
              </a:spcBef>
              <a:buFontTx/>
              <a:buNone/>
            </a:pPr>
            <a:r>
              <a:rPr lang="en-US" altLang="en-US" sz="1400" b="1" dirty="0">
                <a:latin typeface="Arial" panose="020B0604020202020204" pitchFamily="34" charset="0"/>
                <a:ea typeface="MS PGothic"/>
                <a:cs typeface="Arial" panose="020B0604020202020204" pitchFamily="34" charset="0"/>
              </a:rPr>
              <a:t>References</a:t>
            </a:r>
          </a:p>
        </p:txBody>
      </p:sp>
      <p:pic>
        <p:nvPicPr>
          <p:cNvPr id="53" name="Audio 52">
            <a:hlinkClick r:id="" action="ppaction://media"/>
            <a:extLst>
              <a:ext uri="{FF2B5EF4-FFF2-40B4-BE49-F238E27FC236}">
                <a16:creationId xmlns:a16="http://schemas.microsoft.com/office/drawing/2014/main" id="{F1DAD01D-7D4B-3E9C-F218-0B2C9BE115C7}"/>
              </a:ext>
            </a:extLst>
          </p:cNvPr>
          <p:cNvPicPr>
            <a:picLocks noChangeAspect="1"/>
          </p:cNvPicPr>
          <p:nvPr>
            <a:audioFile r:link="rId2"/>
            <p:extLst>
              <p:ext uri="{DAA4B4D4-6D71-4841-9C94-3DE7FCFB9230}">
                <p14:media xmlns:p14="http://schemas.microsoft.com/office/powerpoint/2010/main" r:embed="rId1"/>
              </p:ext>
            </p:extLst>
          </p:nvPr>
        </p:nvPicPr>
        <p:blipFill>
          <a:blip r:embed="rId15"/>
          <a:srcRect l="-490000" t="-490000" r="-490000" b="-490000"/>
          <a:stretch>
            <a:fillRect/>
          </a:stretch>
        </p:blipFill>
        <p:spPr>
          <a:xfrm>
            <a:off x="22413773" y="15011400"/>
            <a:ext cx="6583680" cy="6670853"/>
          </a:xfrm>
          <a:prstGeom prst="ellipse">
            <a:avLst/>
          </a:prstGeom>
        </p:spPr>
      </p:pic>
    </p:spTree>
    <p:extLst>
      <p:ext uri="{BB962C8B-B14F-4D97-AF65-F5344CB8AC3E}">
        <p14:creationId xmlns:p14="http://schemas.microsoft.com/office/powerpoint/2010/main" val="2931800125"/>
      </p:ext>
    </p:extLst>
  </p:cSld>
  <p:clrMapOvr>
    <a:masterClrMapping/>
  </p:clrMapOvr>
  <mc:AlternateContent xmlns:mc="http://schemas.openxmlformats.org/markup-compatibility/2006" xmlns:p14="http://schemas.microsoft.com/office/powerpoint/2010/main">
    <mc:Choice Requires="p14">
      <p:transition spd="slow" p14:dur="2000" advTm="173301"/>
    </mc:Choice>
    <mc:Fallback xmlns="">
      <p:transition spd="slow" advTm="1733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53"/>
                </p:tgtEl>
              </p:cMediaNode>
            </p:audio>
          </p:childTnLst>
        </p:cTn>
      </p:par>
    </p:tnLst>
  </p:timing>
</p:sld>
</file>

<file path=ppt/theme/theme1.xml><?xml version="1.0" encoding="utf-8"?>
<a:theme xmlns:a="http://schemas.openxmlformats.org/drawingml/2006/main" name="Blank Presentation">
  <a:themeElements>
    <a:clrScheme name="MD Anderson Basic">
      <a:dk1>
        <a:srgbClr val="413C38"/>
      </a:dk1>
      <a:lt1>
        <a:srgbClr val="FFFFFF"/>
      </a:lt1>
      <a:dk2>
        <a:srgbClr val="EE3124"/>
      </a:dk2>
      <a:lt2>
        <a:srgbClr val="FFFFFF"/>
      </a:lt2>
      <a:accent1>
        <a:srgbClr val="614B79"/>
      </a:accent1>
      <a:accent2>
        <a:srgbClr val="407EC9"/>
      </a:accent2>
      <a:accent3>
        <a:srgbClr val="789D4A"/>
      </a:accent3>
      <a:accent4>
        <a:srgbClr val="CB6015"/>
      </a:accent4>
      <a:accent5>
        <a:srgbClr val="D2CE9E"/>
      </a:accent5>
      <a:accent6>
        <a:srgbClr val="63666A"/>
      </a:accent6>
      <a:hlink>
        <a:srgbClr val="407EC9"/>
      </a:hlink>
      <a:folHlink>
        <a:srgbClr val="63666A"/>
      </a:folHlink>
    </a:clrScheme>
    <a:fontScheme name="MD Anderso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34165D4F49714197E65B8A81078B14" ma:contentTypeVersion="7" ma:contentTypeDescription="Create a new document." ma:contentTypeScope="" ma:versionID="b1f8e9912e7e707d5f06b98ad94262d9">
  <xsd:schema xmlns:xsd="http://www.w3.org/2001/XMLSchema" xmlns:xs="http://www.w3.org/2001/XMLSchema" xmlns:p="http://schemas.microsoft.com/office/2006/metadata/properties" xmlns:ns3="31ce9f03-4679-4c13-b953-8bafa84addc4" xmlns:ns4="4466c88a-b581-4d7a-8afa-531f2129565e" targetNamespace="http://schemas.microsoft.com/office/2006/metadata/properties" ma:root="true" ma:fieldsID="c70b165a4241d25b13c9d291b9d2c01b" ns3:_="" ns4:_="">
    <xsd:import namespace="31ce9f03-4679-4c13-b953-8bafa84addc4"/>
    <xsd:import namespace="4466c88a-b581-4d7a-8afa-531f2129565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ce9f03-4679-4c13-b953-8bafa84add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466c88a-b581-4d7a-8afa-531f2129565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31ce9f03-4679-4c13-b953-8bafa84addc4" xsi:nil="true"/>
  </documentManagement>
</p:properties>
</file>

<file path=customXml/itemProps1.xml><?xml version="1.0" encoding="utf-8"?>
<ds:datastoreItem xmlns:ds="http://schemas.openxmlformats.org/officeDocument/2006/customXml" ds:itemID="{41FD266B-B15E-4D8F-A418-3A25F196A5E4}">
  <ds:schemaRefs>
    <ds:schemaRef ds:uri="31ce9f03-4679-4c13-b953-8bafa84addc4"/>
    <ds:schemaRef ds:uri="4466c88a-b581-4d7a-8afa-531f2129565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956D01C-4EBA-4845-B6AD-817496EC20AD}">
  <ds:schemaRefs>
    <ds:schemaRef ds:uri="http://schemas.microsoft.com/sharepoint/v3/contenttype/forms"/>
  </ds:schemaRefs>
</ds:datastoreItem>
</file>

<file path=customXml/itemProps3.xml><?xml version="1.0" encoding="utf-8"?>
<ds:datastoreItem xmlns:ds="http://schemas.openxmlformats.org/officeDocument/2006/customXml" ds:itemID="{790800B0-AD59-4705-86CA-DACDCFB861F1}">
  <ds:schemaRefs>
    <ds:schemaRef ds:uri="http://purl.org/dc/elements/1.1/"/>
    <ds:schemaRef ds:uri="http://schemas.microsoft.com/office/2006/documentManagement/types"/>
    <ds:schemaRef ds:uri="http://schemas.microsoft.com/office/2006/metadata/properties"/>
    <ds:schemaRef ds:uri="http://www.w3.org/XML/1998/namespace"/>
    <ds:schemaRef ds:uri="http://purl.org/dc/dcmitype/"/>
    <ds:schemaRef ds:uri="http://schemas.openxmlformats.org/package/2006/metadata/core-properties"/>
    <ds:schemaRef ds:uri="http://schemas.microsoft.com/office/infopath/2007/PartnerControls"/>
    <ds:schemaRef ds:uri="http://purl.org/dc/terms/"/>
    <ds:schemaRef ds:uri="4466c88a-b581-4d7a-8afa-531f2129565e"/>
    <ds:schemaRef ds:uri="31ce9f03-4679-4c13-b953-8bafa84addc4"/>
  </ds:schemaRefs>
</ds:datastoreItem>
</file>

<file path=docProps/app.xml><?xml version="1.0" encoding="utf-8"?>
<Properties xmlns="http://schemas.openxmlformats.org/officeDocument/2006/extended-properties" xmlns:vt="http://schemas.openxmlformats.org/officeDocument/2006/docPropsVTypes">
  <TotalTime>6387</TotalTime>
  <Words>1131</Words>
  <Application>Microsoft Office PowerPoint</Application>
  <PresentationFormat>Custom</PresentationFormat>
  <Paragraphs>105</Paragraphs>
  <Slides>1</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Arial Black</vt:lpstr>
      <vt:lpstr>Arial Narrow</vt:lpstr>
      <vt:lpstr>Calibri</vt:lpstr>
      <vt:lpstr>Times New Roman</vt:lpstr>
      <vt:lpstr>Wingdings</vt:lpstr>
      <vt:lpstr>Blank Presentation</vt:lpstr>
      <vt:lpstr>PowerPoint Presentation</vt:lpstr>
    </vt:vector>
  </TitlesOfParts>
  <Company>UT MDACC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 User</dc:creator>
  <cp:lastModifiedBy>Saenko,Maria</cp:lastModifiedBy>
  <cp:revision>79</cp:revision>
  <cp:lastPrinted>2023-10-30T17:21:08Z</cp:lastPrinted>
  <dcterms:created xsi:type="dcterms:W3CDTF">2010-05-10T19:12:44Z</dcterms:created>
  <dcterms:modified xsi:type="dcterms:W3CDTF">2023-12-27T20:38:58Z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0x0101000D34165D4F49714197E65B8A81078B14</vt:lpwstr>
  </property>
</Properties>
</file>