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5"/>
  </p:sldMasterIdLst>
  <p:sldIdLst>
    <p:sldId id="256" r:id="rId6"/>
  </p:sldIdLst>
  <p:sldSz cx="21945600" cy="21945600"/>
  <p:notesSz cx="7010400" cy="9296400"/>
  <p:defaultTextStyle>
    <a:defPPr>
      <a:defRPr lang="en-US"/>
    </a:defPPr>
    <a:lvl1pPr algn="l" rtl="0" eaLnBrk="0" fontAlgn="base" hangingPunct="0">
      <a:spcBef>
        <a:spcPct val="0"/>
      </a:spcBef>
      <a:spcAft>
        <a:spcPct val="0"/>
      </a:spcAft>
      <a:defRPr sz="2400" kern="1200">
        <a:solidFill>
          <a:schemeClr val="tx1"/>
        </a:solidFill>
        <a:latin typeface="Times"/>
        <a:ea typeface="MS PGothic" pitchFamily="34" charset="-128"/>
        <a:cs typeface="+mn-cs"/>
      </a:defRPr>
    </a:lvl1pPr>
    <a:lvl2pPr marL="457200" algn="l" rtl="0" eaLnBrk="0" fontAlgn="base" hangingPunct="0">
      <a:spcBef>
        <a:spcPct val="0"/>
      </a:spcBef>
      <a:spcAft>
        <a:spcPct val="0"/>
      </a:spcAft>
      <a:defRPr sz="2400" kern="1200">
        <a:solidFill>
          <a:schemeClr val="tx1"/>
        </a:solidFill>
        <a:latin typeface="Times"/>
        <a:ea typeface="MS PGothic" pitchFamily="34" charset="-128"/>
        <a:cs typeface="+mn-cs"/>
      </a:defRPr>
    </a:lvl2pPr>
    <a:lvl3pPr marL="914400" algn="l" rtl="0" eaLnBrk="0" fontAlgn="base" hangingPunct="0">
      <a:spcBef>
        <a:spcPct val="0"/>
      </a:spcBef>
      <a:spcAft>
        <a:spcPct val="0"/>
      </a:spcAft>
      <a:defRPr sz="2400" kern="1200">
        <a:solidFill>
          <a:schemeClr val="tx1"/>
        </a:solidFill>
        <a:latin typeface="Times"/>
        <a:ea typeface="MS PGothic" pitchFamily="34" charset="-128"/>
        <a:cs typeface="+mn-cs"/>
      </a:defRPr>
    </a:lvl3pPr>
    <a:lvl4pPr marL="1371600" algn="l" rtl="0" eaLnBrk="0" fontAlgn="base" hangingPunct="0">
      <a:spcBef>
        <a:spcPct val="0"/>
      </a:spcBef>
      <a:spcAft>
        <a:spcPct val="0"/>
      </a:spcAft>
      <a:defRPr sz="2400" kern="1200">
        <a:solidFill>
          <a:schemeClr val="tx1"/>
        </a:solidFill>
        <a:latin typeface="Times"/>
        <a:ea typeface="MS PGothic" pitchFamily="34" charset="-128"/>
        <a:cs typeface="+mn-cs"/>
      </a:defRPr>
    </a:lvl4pPr>
    <a:lvl5pPr marL="1828800" algn="l" rtl="0" eaLnBrk="0" fontAlgn="base" hangingPunct="0">
      <a:spcBef>
        <a:spcPct val="0"/>
      </a:spcBef>
      <a:spcAft>
        <a:spcPct val="0"/>
      </a:spcAft>
      <a:defRPr sz="2400" kern="1200">
        <a:solidFill>
          <a:schemeClr val="tx1"/>
        </a:solidFill>
        <a:latin typeface="Times"/>
        <a:ea typeface="MS PGothic" pitchFamily="34" charset="-128"/>
        <a:cs typeface="+mn-cs"/>
      </a:defRPr>
    </a:lvl5pPr>
    <a:lvl6pPr marL="2286000" algn="l" defTabSz="914400" rtl="0" eaLnBrk="1" latinLnBrk="0" hangingPunct="1">
      <a:defRPr sz="2400" kern="1200">
        <a:solidFill>
          <a:schemeClr val="tx1"/>
        </a:solidFill>
        <a:latin typeface="Times"/>
        <a:ea typeface="MS PGothic" pitchFamily="34" charset="-128"/>
        <a:cs typeface="+mn-cs"/>
      </a:defRPr>
    </a:lvl6pPr>
    <a:lvl7pPr marL="2743200" algn="l" defTabSz="914400" rtl="0" eaLnBrk="1" latinLnBrk="0" hangingPunct="1">
      <a:defRPr sz="2400" kern="1200">
        <a:solidFill>
          <a:schemeClr val="tx1"/>
        </a:solidFill>
        <a:latin typeface="Times"/>
        <a:ea typeface="MS PGothic" pitchFamily="34" charset="-128"/>
        <a:cs typeface="+mn-cs"/>
      </a:defRPr>
    </a:lvl7pPr>
    <a:lvl8pPr marL="3200400" algn="l" defTabSz="914400" rtl="0" eaLnBrk="1" latinLnBrk="0" hangingPunct="1">
      <a:defRPr sz="2400" kern="1200">
        <a:solidFill>
          <a:schemeClr val="tx1"/>
        </a:solidFill>
        <a:latin typeface="Times"/>
        <a:ea typeface="MS PGothic" pitchFamily="34" charset="-128"/>
        <a:cs typeface="+mn-cs"/>
      </a:defRPr>
    </a:lvl8pPr>
    <a:lvl9pPr marL="3657600" algn="l" defTabSz="914400" rtl="0" eaLnBrk="1" latinLnBrk="0" hangingPunct="1">
      <a:defRPr sz="2400" kern="1200">
        <a:solidFill>
          <a:schemeClr val="tx1"/>
        </a:solidFill>
        <a:latin typeface="Times"/>
        <a:ea typeface="MS PGothic" pitchFamily="34" charset="-128"/>
        <a:cs typeface="+mn-cs"/>
      </a:defRPr>
    </a:lvl9pPr>
  </p:defaultTextStyle>
  <p:extLst>
    <p:ext uri="{EFAFB233-063F-42B5-8137-9DF3F51BA10A}">
      <p15:sldGuideLst xmlns:p15="http://schemas.microsoft.com/office/powerpoint/2012/main">
        <p15:guide id="1" orient="horz" pos="1680">
          <p15:clr>
            <a:srgbClr val="A4A3A4"/>
          </p15:clr>
        </p15:guide>
        <p15:guide id="2" orient="horz" pos="13392">
          <p15:clr>
            <a:srgbClr val="A4A3A4"/>
          </p15:clr>
        </p15:guide>
        <p15:guide id="3" orient="horz" pos="2112">
          <p15:clr>
            <a:srgbClr val="A4A3A4"/>
          </p15:clr>
        </p15:guide>
        <p15:guide id="4" orient="horz" pos="240">
          <p15:clr>
            <a:srgbClr val="A4A3A4"/>
          </p15:clr>
        </p15:guide>
        <p15:guide id="5" pos="432">
          <p15:clr>
            <a:srgbClr val="A4A3A4"/>
          </p15:clr>
        </p15:guide>
        <p15:guide id="6" pos="13823">
          <p15:clr>
            <a:srgbClr val="A4A3A4"/>
          </p15:clr>
        </p15:guide>
        <p15:guide id="7" pos="13392">
          <p15:clr>
            <a:srgbClr val="A4A3A4"/>
          </p15:clr>
        </p15:guide>
        <p15:guide id="8" pos="2688">
          <p15:clr>
            <a:srgbClr val="A4A3A4"/>
          </p15:clr>
        </p15:guide>
        <p15:guide id="9" pos="3120">
          <p15:clr>
            <a:srgbClr val="A4A3A4"/>
          </p15:clr>
        </p15:guide>
        <p15:guide id="10" pos="5376">
          <p15:clr>
            <a:srgbClr val="A4A3A4"/>
          </p15:clr>
        </p15:guide>
        <p15:guide id="11" pos="5808">
          <p15:clr>
            <a:srgbClr val="A4A3A4"/>
          </p15:clr>
        </p15:guide>
        <p15:guide id="12" pos="806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5B38C"/>
    <a:srgbClr val="856334"/>
    <a:srgbClr val="4D721F"/>
    <a:srgbClr val="1E5194"/>
    <a:srgbClr val="635D99"/>
    <a:srgbClr val="D77825"/>
    <a:srgbClr val="D9D3CC"/>
    <a:srgbClr val="E3D3A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snapToGrid="0">
      <p:cViewPr>
        <p:scale>
          <a:sx n="50" d="100"/>
          <a:sy n="50" d="100"/>
        </p:scale>
        <p:origin x="64" y="-3972"/>
      </p:cViewPr>
      <p:guideLst>
        <p:guide orient="horz" pos="1680"/>
        <p:guide orient="horz" pos="13392"/>
        <p:guide orient="horz" pos="2112"/>
        <p:guide orient="horz" pos="240"/>
        <p:guide pos="432"/>
        <p:guide pos="13823"/>
        <p:guide pos="13392"/>
        <p:guide pos="2688"/>
        <p:guide pos="3120"/>
        <p:guide pos="5376"/>
        <p:guide pos="5808"/>
        <p:guide pos="8064"/>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5" Type="http://schemas.openxmlformats.org/officeDocument/2006/relationships/slideMaster" Target="slideMasters/slideMaster1.xml"/><Relationship Id="rId10"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46238" y="6816725"/>
            <a:ext cx="18653125" cy="4705350"/>
          </a:xfrm>
        </p:spPr>
        <p:txBody>
          <a:bodyPr/>
          <a:lstStyle/>
          <a:p>
            <a:r>
              <a:rPr lang="en-US"/>
              <a:t>Click to edit Master title style</a:t>
            </a:r>
          </a:p>
        </p:txBody>
      </p:sp>
      <p:sp>
        <p:nvSpPr>
          <p:cNvPr id="3" name="Subtitle 2"/>
          <p:cNvSpPr>
            <a:spLocks noGrp="1"/>
          </p:cNvSpPr>
          <p:nvPr>
            <p:ph type="subTitle" idx="1"/>
          </p:nvPr>
        </p:nvSpPr>
        <p:spPr>
          <a:xfrm>
            <a:off x="3292475" y="12436475"/>
            <a:ext cx="15360650" cy="56070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486CE34-2D1E-4AC4-A749-EFB7035EDAD3}" type="slidenum">
              <a:rPr lang="en-US"/>
              <a:pPr>
                <a:defRPr/>
              </a:pPr>
              <a:t>‹#›</a:t>
            </a:fld>
            <a:endParaRPr lang="en-US" dirty="0"/>
          </a:p>
        </p:txBody>
      </p:sp>
    </p:spTree>
    <p:extLst>
      <p:ext uri="{BB962C8B-B14F-4D97-AF65-F5344CB8AC3E}">
        <p14:creationId xmlns:p14="http://schemas.microsoft.com/office/powerpoint/2010/main" val="37762216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93EEA51B-2A6A-45E7-BF5D-7C4C17DF1CB6}" type="slidenum">
              <a:rPr lang="en-US"/>
              <a:pPr>
                <a:defRPr/>
              </a:pPr>
              <a:t>‹#›</a:t>
            </a:fld>
            <a:endParaRPr lang="en-US" dirty="0"/>
          </a:p>
        </p:txBody>
      </p:sp>
    </p:spTree>
    <p:extLst>
      <p:ext uri="{BB962C8B-B14F-4D97-AF65-F5344CB8AC3E}">
        <p14:creationId xmlns:p14="http://schemas.microsoft.com/office/powerpoint/2010/main" val="18257651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5636875" y="1951038"/>
            <a:ext cx="4662488" cy="17556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646238" y="1951038"/>
            <a:ext cx="13838237" cy="17556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4D2ED851-9A68-4446-84FA-511C3EC67B8C}" type="slidenum">
              <a:rPr lang="en-US"/>
              <a:pPr>
                <a:defRPr/>
              </a:pPr>
              <a:t>‹#›</a:t>
            </a:fld>
            <a:endParaRPr lang="en-US" dirty="0"/>
          </a:p>
        </p:txBody>
      </p:sp>
    </p:spTree>
    <p:extLst>
      <p:ext uri="{BB962C8B-B14F-4D97-AF65-F5344CB8AC3E}">
        <p14:creationId xmlns:p14="http://schemas.microsoft.com/office/powerpoint/2010/main" val="10881609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8C34A563-3BED-4230-B268-27629BF06EA6}" type="slidenum">
              <a:rPr lang="en-US"/>
              <a:pPr>
                <a:defRPr/>
              </a:pPr>
              <a:t>‹#›</a:t>
            </a:fld>
            <a:endParaRPr lang="en-US" dirty="0"/>
          </a:p>
        </p:txBody>
      </p:sp>
    </p:spTree>
    <p:extLst>
      <p:ext uri="{BB962C8B-B14F-4D97-AF65-F5344CB8AC3E}">
        <p14:creationId xmlns:p14="http://schemas.microsoft.com/office/powerpoint/2010/main" val="24546401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733550" y="14101763"/>
            <a:ext cx="18653125" cy="43592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1733550" y="9301163"/>
            <a:ext cx="18653125" cy="4800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6B91B227-040A-4C78-9C0E-85E69A08EF4F}" type="slidenum">
              <a:rPr lang="en-US"/>
              <a:pPr>
                <a:defRPr/>
              </a:pPr>
              <a:t>‹#›</a:t>
            </a:fld>
            <a:endParaRPr lang="en-US" dirty="0"/>
          </a:p>
        </p:txBody>
      </p:sp>
    </p:spTree>
    <p:extLst>
      <p:ext uri="{BB962C8B-B14F-4D97-AF65-F5344CB8AC3E}">
        <p14:creationId xmlns:p14="http://schemas.microsoft.com/office/powerpoint/2010/main" val="23653284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646238" y="6340475"/>
            <a:ext cx="9250362" cy="13166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1049000" y="6340475"/>
            <a:ext cx="9250363" cy="13166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41B31AF9-8D4A-4EC6-9B60-8FCB16659C9D}" type="slidenum">
              <a:rPr lang="en-US"/>
              <a:pPr>
                <a:defRPr/>
              </a:pPr>
              <a:t>‹#›</a:t>
            </a:fld>
            <a:endParaRPr lang="en-US" dirty="0"/>
          </a:p>
        </p:txBody>
      </p:sp>
    </p:spTree>
    <p:extLst>
      <p:ext uri="{BB962C8B-B14F-4D97-AF65-F5344CB8AC3E}">
        <p14:creationId xmlns:p14="http://schemas.microsoft.com/office/powerpoint/2010/main" val="20095780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096963" y="879475"/>
            <a:ext cx="19751675" cy="3657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096963" y="4911725"/>
            <a:ext cx="9696450" cy="20478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6963" y="6959600"/>
            <a:ext cx="9696450" cy="126444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147425" y="4911725"/>
            <a:ext cx="9701213" cy="20478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11147425" y="6959600"/>
            <a:ext cx="9701213" cy="126444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9" name="Rectangle 6"/>
          <p:cNvSpPr>
            <a:spLocks noGrp="1" noChangeArrowheads="1"/>
          </p:cNvSpPr>
          <p:nvPr>
            <p:ph type="sldNum" sz="quarter" idx="12"/>
          </p:nvPr>
        </p:nvSpPr>
        <p:spPr>
          <a:ln/>
        </p:spPr>
        <p:txBody>
          <a:bodyPr/>
          <a:lstStyle>
            <a:lvl1pPr>
              <a:defRPr/>
            </a:lvl1pPr>
          </a:lstStyle>
          <a:p>
            <a:pPr>
              <a:defRPr/>
            </a:pPr>
            <a:fld id="{0FE2A2DD-245B-4A97-B31A-7B7E2B376AD8}" type="slidenum">
              <a:rPr lang="en-US"/>
              <a:pPr>
                <a:defRPr/>
              </a:pPr>
              <a:t>‹#›</a:t>
            </a:fld>
            <a:endParaRPr lang="en-US" dirty="0"/>
          </a:p>
        </p:txBody>
      </p:sp>
    </p:spTree>
    <p:extLst>
      <p:ext uri="{BB962C8B-B14F-4D97-AF65-F5344CB8AC3E}">
        <p14:creationId xmlns:p14="http://schemas.microsoft.com/office/powerpoint/2010/main" val="12735473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6"/>
          <p:cNvSpPr>
            <a:spLocks noGrp="1" noChangeArrowheads="1"/>
          </p:cNvSpPr>
          <p:nvPr>
            <p:ph type="sldNum" sz="quarter" idx="12"/>
          </p:nvPr>
        </p:nvSpPr>
        <p:spPr>
          <a:ln/>
        </p:spPr>
        <p:txBody>
          <a:bodyPr/>
          <a:lstStyle>
            <a:lvl1pPr>
              <a:defRPr/>
            </a:lvl1pPr>
          </a:lstStyle>
          <a:p>
            <a:pPr>
              <a:defRPr/>
            </a:pPr>
            <a:fld id="{99E987B7-6C59-4BD2-B6CD-8B07653B6995}" type="slidenum">
              <a:rPr lang="en-US"/>
              <a:pPr>
                <a:defRPr/>
              </a:pPr>
              <a:t>‹#›</a:t>
            </a:fld>
            <a:endParaRPr lang="en-US" dirty="0"/>
          </a:p>
        </p:txBody>
      </p:sp>
    </p:spTree>
    <p:extLst>
      <p:ext uri="{BB962C8B-B14F-4D97-AF65-F5344CB8AC3E}">
        <p14:creationId xmlns:p14="http://schemas.microsoft.com/office/powerpoint/2010/main" val="6575687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A8F1A8DC-7443-40D0-82B3-7DCA850B9E67}" type="slidenum">
              <a:rPr lang="en-US"/>
              <a:pPr>
                <a:defRPr/>
              </a:pPr>
              <a:t>‹#›</a:t>
            </a:fld>
            <a:endParaRPr lang="en-US" dirty="0"/>
          </a:p>
        </p:txBody>
      </p:sp>
    </p:spTree>
    <p:extLst>
      <p:ext uri="{BB962C8B-B14F-4D97-AF65-F5344CB8AC3E}">
        <p14:creationId xmlns:p14="http://schemas.microsoft.com/office/powerpoint/2010/main" val="37643681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96963" y="873125"/>
            <a:ext cx="7219950" cy="3719513"/>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8580438" y="873125"/>
            <a:ext cx="12268200" cy="187309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096963" y="4592638"/>
            <a:ext cx="7219950" cy="150114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9E7A1B88-9155-4719-8869-89180AAD0654}" type="slidenum">
              <a:rPr lang="en-US"/>
              <a:pPr>
                <a:defRPr/>
              </a:pPr>
              <a:t>‹#›</a:t>
            </a:fld>
            <a:endParaRPr lang="en-US" dirty="0"/>
          </a:p>
        </p:txBody>
      </p:sp>
    </p:spTree>
    <p:extLst>
      <p:ext uri="{BB962C8B-B14F-4D97-AF65-F5344CB8AC3E}">
        <p14:creationId xmlns:p14="http://schemas.microsoft.com/office/powerpoint/2010/main" val="25379054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302125" y="15362238"/>
            <a:ext cx="13166725" cy="1812925"/>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4302125" y="1960563"/>
            <a:ext cx="13166725" cy="131683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4302125" y="17175163"/>
            <a:ext cx="13166725" cy="25765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CEB7ABE4-A73B-43A8-A5AB-C39D2BFD4CB2}" type="slidenum">
              <a:rPr lang="en-US"/>
              <a:pPr>
                <a:defRPr/>
              </a:pPr>
              <a:t>‹#›</a:t>
            </a:fld>
            <a:endParaRPr lang="en-US" dirty="0"/>
          </a:p>
        </p:txBody>
      </p:sp>
    </p:spTree>
    <p:extLst>
      <p:ext uri="{BB962C8B-B14F-4D97-AF65-F5344CB8AC3E}">
        <p14:creationId xmlns:p14="http://schemas.microsoft.com/office/powerpoint/2010/main" val="25344417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646238" y="1951038"/>
            <a:ext cx="18653125"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250802" tIns="125401" rIns="250802" bIns="125401"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1646238" y="6340475"/>
            <a:ext cx="18653125" cy="131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250802" tIns="125401" rIns="250802" bIns="125401"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1646238" y="19994563"/>
            <a:ext cx="4572000" cy="1463675"/>
          </a:xfrm>
          <a:prstGeom prst="rect">
            <a:avLst/>
          </a:prstGeom>
          <a:noFill/>
          <a:ln w="9525">
            <a:noFill/>
            <a:miter lim="800000"/>
            <a:headEnd/>
            <a:tailEnd/>
          </a:ln>
          <a:effectLst/>
        </p:spPr>
        <p:txBody>
          <a:bodyPr vert="horz" wrap="square" lIns="250802" tIns="125401" rIns="250802" bIns="125401" numCol="1" anchor="t" anchorCtr="0" compatLnSpc="1">
            <a:prstTxWarp prst="textNoShape">
              <a:avLst/>
            </a:prstTxWarp>
          </a:bodyPr>
          <a:lstStyle>
            <a:lvl1pPr>
              <a:defRPr sz="3800">
                <a:latin typeface="Times" charset="0"/>
                <a:ea typeface="+mn-ea"/>
              </a:defRPr>
            </a:lvl1pPr>
          </a:lstStyle>
          <a:p>
            <a:pPr>
              <a:defRPr/>
            </a:pPr>
            <a:endParaRPr lang="en-US" dirty="0"/>
          </a:p>
        </p:txBody>
      </p:sp>
      <p:sp>
        <p:nvSpPr>
          <p:cNvPr id="1029" name="Rectangle 5"/>
          <p:cNvSpPr>
            <a:spLocks noGrp="1" noChangeArrowheads="1"/>
          </p:cNvSpPr>
          <p:nvPr>
            <p:ph type="ftr" sz="quarter" idx="3"/>
          </p:nvPr>
        </p:nvSpPr>
        <p:spPr bwMode="auto">
          <a:xfrm>
            <a:off x="7497763" y="19994563"/>
            <a:ext cx="6950075" cy="1463675"/>
          </a:xfrm>
          <a:prstGeom prst="rect">
            <a:avLst/>
          </a:prstGeom>
          <a:noFill/>
          <a:ln w="9525">
            <a:noFill/>
            <a:miter lim="800000"/>
            <a:headEnd/>
            <a:tailEnd/>
          </a:ln>
          <a:effectLst/>
        </p:spPr>
        <p:txBody>
          <a:bodyPr vert="horz" wrap="square" lIns="250802" tIns="125401" rIns="250802" bIns="125401" numCol="1" anchor="t" anchorCtr="0" compatLnSpc="1">
            <a:prstTxWarp prst="textNoShape">
              <a:avLst/>
            </a:prstTxWarp>
          </a:bodyPr>
          <a:lstStyle>
            <a:lvl1pPr algn="ctr">
              <a:defRPr sz="3800">
                <a:latin typeface="Times" charset="0"/>
                <a:ea typeface="+mn-ea"/>
              </a:defRPr>
            </a:lvl1pPr>
          </a:lstStyle>
          <a:p>
            <a:pPr>
              <a:defRPr/>
            </a:pPr>
            <a:endParaRPr lang="en-US" dirty="0"/>
          </a:p>
        </p:txBody>
      </p:sp>
      <p:sp>
        <p:nvSpPr>
          <p:cNvPr id="1030" name="Rectangle 6"/>
          <p:cNvSpPr>
            <a:spLocks noGrp="1" noChangeArrowheads="1"/>
          </p:cNvSpPr>
          <p:nvPr>
            <p:ph type="sldNum" sz="quarter" idx="4"/>
          </p:nvPr>
        </p:nvSpPr>
        <p:spPr bwMode="auto">
          <a:xfrm>
            <a:off x="15727363" y="19994563"/>
            <a:ext cx="4572000" cy="1463675"/>
          </a:xfrm>
          <a:prstGeom prst="rect">
            <a:avLst/>
          </a:prstGeom>
          <a:noFill/>
          <a:ln w="9525">
            <a:noFill/>
            <a:miter lim="800000"/>
            <a:headEnd/>
            <a:tailEnd/>
          </a:ln>
          <a:effectLst/>
        </p:spPr>
        <p:txBody>
          <a:bodyPr vert="horz" wrap="square" lIns="250802" tIns="125401" rIns="250802" bIns="125401" numCol="1" anchor="t" anchorCtr="0" compatLnSpc="1">
            <a:prstTxWarp prst="textNoShape">
              <a:avLst/>
            </a:prstTxWarp>
          </a:bodyPr>
          <a:lstStyle>
            <a:lvl1pPr algn="r">
              <a:defRPr sz="3800">
                <a:ea typeface="ＭＳ Ｐゴシック" charset="-128"/>
              </a:defRPr>
            </a:lvl1pPr>
          </a:lstStyle>
          <a:p>
            <a:pPr>
              <a:defRPr/>
            </a:pPr>
            <a:fld id="{BDDF6281-F73B-4104-B81A-915EEB5DED7C}"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508250" rtl="0" eaLnBrk="0" fontAlgn="base" hangingPunct="0">
        <a:spcBef>
          <a:spcPct val="0"/>
        </a:spcBef>
        <a:spcAft>
          <a:spcPct val="0"/>
        </a:spcAft>
        <a:defRPr sz="12100">
          <a:solidFill>
            <a:schemeClr val="tx2"/>
          </a:solidFill>
          <a:latin typeface="+mj-lt"/>
          <a:ea typeface="MS PGothic" pitchFamily="34" charset="-128"/>
          <a:cs typeface="ＭＳ Ｐゴシック" charset="-128"/>
        </a:defRPr>
      </a:lvl1pPr>
      <a:lvl2pPr algn="ctr" defTabSz="2508250" rtl="0" eaLnBrk="0" fontAlgn="base" hangingPunct="0">
        <a:spcBef>
          <a:spcPct val="0"/>
        </a:spcBef>
        <a:spcAft>
          <a:spcPct val="0"/>
        </a:spcAft>
        <a:defRPr sz="12100">
          <a:solidFill>
            <a:schemeClr val="tx2"/>
          </a:solidFill>
          <a:latin typeface="Times" pitchFamily="-112" charset="0"/>
          <a:ea typeface="MS PGothic" pitchFamily="34" charset="-128"/>
          <a:cs typeface="ＭＳ Ｐゴシック" charset="-128"/>
        </a:defRPr>
      </a:lvl2pPr>
      <a:lvl3pPr algn="ctr" defTabSz="2508250" rtl="0" eaLnBrk="0" fontAlgn="base" hangingPunct="0">
        <a:spcBef>
          <a:spcPct val="0"/>
        </a:spcBef>
        <a:spcAft>
          <a:spcPct val="0"/>
        </a:spcAft>
        <a:defRPr sz="12100">
          <a:solidFill>
            <a:schemeClr val="tx2"/>
          </a:solidFill>
          <a:latin typeface="Times" pitchFamily="-112" charset="0"/>
          <a:ea typeface="MS PGothic" pitchFamily="34" charset="-128"/>
          <a:cs typeface="ＭＳ Ｐゴシック" charset="-128"/>
        </a:defRPr>
      </a:lvl3pPr>
      <a:lvl4pPr algn="ctr" defTabSz="2508250" rtl="0" eaLnBrk="0" fontAlgn="base" hangingPunct="0">
        <a:spcBef>
          <a:spcPct val="0"/>
        </a:spcBef>
        <a:spcAft>
          <a:spcPct val="0"/>
        </a:spcAft>
        <a:defRPr sz="12100">
          <a:solidFill>
            <a:schemeClr val="tx2"/>
          </a:solidFill>
          <a:latin typeface="Times" pitchFamily="-112" charset="0"/>
          <a:ea typeface="MS PGothic" pitchFamily="34" charset="-128"/>
          <a:cs typeface="ＭＳ Ｐゴシック" charset="-128"/>
        </a:defRPr>
      </a:lvl4pPr>
      <a:lvl5pPr algn="ctr" defTabSz="2508250" rtl="0" eaLnBrk="0" fontAlgn="base" hangingPunct="0">
        <a:spcBef>
          <a:spcPct val="0"/>
        </a:spcBef>
        <a:spcAft>
          <a:spcPct val="0"/>
        </a:spcAft>
        <a:defRPr sz="12100">
          <a:solidFill>
            <a:schemeClr val="tx2"/>
          </a:solidFill>
          <a:latin typeface="Times" pitchFamily="-112" charset="0"/>
          <a:ea typeface="MS PGothic" pitchFamily="34" charset="-128"/>
          <a:cs typeface="ＭＳ Ｐゴシック" charset="-128"/>
        </a:defRPr>
      </a:lvl5pPr>
      <a:lvl6pPr marL="457200" algn="ctr" defTabSz="2508250" rtl="0" fontAlgn="base">
        <a:spcBef>
          <a:spcPct val="0"/>
        </a:spcBef>
        <a:spcAft>
          <a:spcPct val="0"/>
        </a:spcAft>
        <a:defRPr sz="12100">
          <a:solidFill>
            <a:schemeClr val="tx2"/>
          </a:solidFill>
          <a:latin typeface="Times" pitchFamily="-112" charset="0"/>
        </a:defRPr>
      </a:lvl6pPr>
      <a:lvl7pPr marL="914400" algn="ctr" defTabSz="2508250" rtl="0" fontAlgn="base">
        <a:spcBef>
          <a:spcPct val="0"/>
        </a:spcBef>
        <a:spcAft>
          <a:spcPct val="0"/>
        </a:spcAft>
        <a:defRPr sz="12100">
          <a:solidFill>
            <a:schemeClr val="tx2"/>
          </a:solidFill>
          <a:latin typeface="Times" pitchFamily="-112" charset="0"/>
        </a:defRPr>
      </a:lvl7pPr>
      <a:lvl8pPr marL="1371600" algn="ctr" defTabSz="2508250" rtl="0" fontAlgn="base">
        <a:spcBef>
          <a:spcPct val="0"/>
        </a:spcBef>
        <a:spcAft>
          <a:spcPct val="0"/>
        </a:spcAft>
        <a:defRPr sz="12100">
          <a:solidFill>
            <a:schemeClr val="tx2"/>
          </a:solidFill>
          <a:latin typeface="Times" pitchFamily="-112" charset="0"/>
        </a:defRPr>
      </a:lvl8pPr>
      <a:lvl9pPr marL="1828800" algn="ctr" defTabSz="2508250" rtl="0" fontAlgn="base">
        <a:spcBef>
          <a:spcPct val="0"/>
        </a:spcBef>
        <a:spcAft>
          <a:spcPct val="0"/>
        </a:spcAft>
        <a:defRPr sz="12100">
          <a:solidFill>
            <a:schemeClr val="tx2"/>
          </a:solidFill>
          <a:latin typeface="Times" pitchFamily="-112" charset="0"/>
        </a:defRPr>
      </a:lvl9pPr>
    </p:titleStyle>
    <p:bodyStyle>
      <a:lvl1pPr marL="939800" indent="-939800" algn="l" defTabSz="2508250" rtl="0" eaLnBrk="0" fontAlgn="base" hangingPunct="0">
        <a:spcBef>
          <a:spcPct val="20000"/>
        </a:spcBef>
        <a:spcAft>
          <a:spcPct val="0"/>
        </a:spcAft>
        <a:buChar char="•"/>
        <a:defRPr sz="8800">
          <a:solidFill>
            <a:schemeClr val="tx1"/>
          </a:solidFill>
          <a:latin typeface="+mn-lt"/>
          <a:ea typeface="MS PGothic" pitchFamily="34" charset="-128"/>
          <a:cs typeface="MS PGothic" pitchFamily="34" charset="-128"/>
        </a:defRPr>
      </a:lvl1pPr>
      <a:lvl2pPr marL="2038350" indent="-784225" algn="l" defTabSz="2508250" rtl="0" eaLnBrk="0" fontAlgn="base" hangingPunct="0">
        <a:spcBef>
          <a:spcPct val="20000"/>
        </a:spcBef>
        <a:spcAft>
          <a:spcPct val="0"/>
        </a:spcAft>
        <a:buChar char="–"/>
        <a:defRPr sz="7700">
          <a:solidFill>
            <a:schemeClr val="tx1"/>
          </a:solidFill>
          <a:latin typeface="+mn-lt"/>
          <a:ea typeface="MS PGothic" pitchFamily="34" charset="-128"/>
        </a:defRPr>
      </a:lvl2pPr>
      <a:lvl3pPr marL="3135313" indent="-627063" algn="l" defTabSz="2508250" rtl="0" eaLnBrk="0" fontAlgn="base" hangingPunct="0">
        <a:spcBef>
          <a:spcPct val="20000"/>
        </a:spcBef>
        <a:spcAft>
          <a:spcPct val="0"/>
        </a:spcAft>
        <a:buChar char="•"/>
        <a:defRPr sz="6600">
          <a:solidFill>
            <a:schemeClr val="tx1"/>
          </a:solidFill>
          <a:latin typeface="+mn-lt"/>
          <a:ea typeface="MS PGothic" pitchFamily="34" charset="-128"/>
          <a:cs typeface="Geneva" charset="0"/>
        </a:defRPr>
      </a:lvl3pPr>
      <a:lvl4pPr marL="4389438" indent="-627063" algn="l" defTabSz="2508250" rtl="0" eaLnBrk="0" fontAlgn="base" hangingPunct="0">
        <a:spcBef>
          <a:spcPct val="20000"/>
        </a:spcBef>
        <a:spcAft>
          <a:spcPct val="0"/>
        </a:spcAft>
        <a:buChar char="–"/>
        <a:defRPr sz="5500">
          <a:solidFill>
            <a:schemeClr val="tx1"/>
          </a:solidFill>
          <a:latin typeface="+mn-lt"/>
          <a:ea typeface="MS PGothic" pitchFamily="34" charset="-128"/>
          <a:cs typeface="Geneva" charset="0"/>
        </a:defRPr>
      </a:lvl4pPr>
      <a:lvl5pPr marL="5643563" indent="-627063" algn="l" defTabSz="2508250" rtl="0" eaLnBrk="0" fontAlgn="base" hangingPunct="0">
        <a:spcBef>
          <a:spcPct val="20000"/>
        </a:spcBef>
        <a:spcAft>
          <a:spcPct val="0"/>
        </a:spcAft>
        <a:buChar char="»"/>
        <a:defRPr sz="5500">
          <a:solidFill>
            <a:schemeClr val="tx1"/>
          </a:solidFill>
          <a:latin typeface="+mn-lt"/>
          <a:ea typeface="MS PGothic" pitchFamily="34" charset="-128"/>
          <a:cs typeface="Geneva" charset="0"/>
        </a:defRPr>
      </a:lvl5pPr>
      <a:lvl6pPr marL="6100763" indent="-627063" algn="l" defTabSz="2508250" rtl="0" fontAlgn="base">
        <a:spcBef>
          <a:spcPct val="20000"/>
        </a:spcBef>
        <a:spcAft>
          <a:spcPct val="0"/>
        </a:spcAft>
        <a:buChar char="»"/>
        <a:defRPr sz="5500">
          <a:solidFill>
            <a:schemeClr val="tx1"/>
          </a:solidFill>
          <a:latin typeface="+mn-lt"/>
          <a:ea typeface="ＭＳ Ｐゴシック" pitchFamily="-112" charset="-128"/>
        </a:defRPr>
      </a:lvl6pPr>
      <a:lvl7pPr marL="6557963" indent="-627063" algn="l" defTabSz="2508250" rtl="0" fontAlgn="base">
        <a:spcBef>
          <a:spcPct val="20000"/>
        </a:spcBef>
        <a:spcAft>
          <a:spcPct val="0"/>
        </a:spcAft>
        <a:buChar char="»"/>
        <a:defRPr sz="5500">
          <a:solidFill>
            <a:schemeClr val="tx1"/>
          </a:solidFill>
          <a:latin typeface="+mn-lt"/>
          <a:ea typeface="ＭＳ Ｐゴシック" pitchFamily="-112" charset="-128"/>
        </a:defRPr>
      </a:lvl7pPr>
      <a:lvl8pPr marL="7015163" indent="-627063" algn="l" defTabSz="2508250" rtl="0" fontAlgn="base">
        <a:spcBef>
          <a:spcPct val="20000"/>
        </a:spcBef>
        <a:spcAft>
          <a:spcPct val="0"/>
        </a:spcAft>
        <a:buChar char="»"/>
        <a:defRPr sz="5500">
          <a:solidFill>
            <a:schemeClr val="tx1"/>
          </a:solidFill>
          <a:latin typeface="+mn-lt"/>
          <a:ea typeface="ＭＳ Ｐゴシック" pitchFamily="-112" charset="-128"/>
        </a:defRPr>
      </a:lvl8pPr>
      <a:lvl9pPr marL="7472363" indent="-627063" algn="l" defTabSz="2508250" rtl="0" fontAlgn="base">
        <a:spcBef>
          <a:spcPct val="20000"/>
        </a:spcBef>
        <a:spcAft>
          <a:spcPct val="0"/>
        </a:spcAft>
        <a:buChar char="»"/>
        <a:defRPr sz="5500">
          <a:solidFill>
            <a:schemeClr val="tx1"/>
          </a:solidFill>
          <a:latin typeface="+mn-lt"/>
          <a:ea typeface="ＭＳ Ｐゴシック" pitchFamily="-112"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0.png"/><Relationship Id="rId3" Type="http://schemas.openxmlformats.org/officeDocument/2006/relationships/slideLayout" Target="../slideLayouts/slideLayout7.xml"/><Relationship Id="rId7" Type="http://schemas.openxmlformats.org/officeDocument/2006/relationships/image" Target="../media/image4.png"/><Relationship Id="rId12" Type="http://schemas.openxmlformats.org/officeDocument/2006/relationships/image" Target="../media/image9.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3.png"/><Relationship Id="rId11" Type="http://schemas.openxmlformats.org/officeDocument/2006/relationships/image" Target="../media/image8.png"/><Relationship Id="rId5" Type="http://schemas.openxmlformats.org/officeDocument/2006/relationships/image" Target="../media/image2.jpeg"/><Relationship Id="rId10" Type="http://schemas.openxmlformats.org/officeDocument/2006/relationships/image" Target="../media/image7.png"/><Relationship Id="rId4" Type="http://schemas.openxmlformats.org/officeDocument/2006/relationships/image" Target="../media/image1.png"/><Relationship Id="rId9"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050" name="Group 22"/>
          <p:cNvGrpSpPr>
            <a:grpSpLocks/>
          </p:cNvGrpSpPr>
          <p:nvPr/>
        </p:nvGrpSpPr>
        <p:grpSpPr bwMode="auto">
          <a:xfrm>
            <a:off x="0" y="0"/>
            <a:ext cx="21945600" cy="2668588"/>
            <a:chOff x="0" y="0"/>
            <a:chExt cx="21945600" cy="2668588"/>
          </a:xfrm>
        </p:grpSpPr>
        <p:sp>
          <p:nvSpPr>
            <p:cNvPr id="2067" name="Rectangle 340"/>
            <p:cNvSpPr>
              <a:spLocks noChangeArrowheads="1"/>
            </p:cNvSpPr>
            <p:nvPr/>
          </p:nvSpPr>
          <p:spPr bwMode="auto">
            <a:xfrm>
              <a:off x="0" y="0"/>
              <a:ext cx="21945600" cy="26670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a:p>
          </p:txBody>
        </p:sp>
        <p:cxnSp>
          <p:nvCxnSpPr>
            <p:cNvPr id="2068" name="Straight Connector 133"/>
            <p:cNvCxnSpPr>
              <a:cxnSpLocks noChangeShapeType="1"/>
            </p:cNvCxnSpPr>
            <p:nvPr/>
          </p:nvCxnSpPr>
          <p:spPr bwMode="auto">
            <a:xfrm>
              <a:off x="0" y="2667000"/>
              <a:ext cx="21945600" cy="1588"/>
            </a:xfrm>
            <a:prstGeom prst="line">
              <a:avLst/>
            </a:prstGeom>
            <a:noFill/>
            <a:ln w="123825">
              <a:solidFill>
                <a:srgbClr val="FF0000"/>
              </a:solidFill>
              <a:miter lim="800000"/>
              <a:headEnd/>
              <a:tailEnd/>
            </a:ln>
            <a:extLst>
              <a:ext uri="{909E8E84-426E-40DD-AFC4-6F175D3DCCD1}">
                <a14:hiddenFill xmlns:a14="http://schemas.microsoft.com/office/drawing/2010/main">
                  <a:noFill/>
                </a14:hiddenFill>
              </a:ext>
            </a:extLst>
          </p:spPr>
        </p:cxnSp>
        <p:sp>
          <p:nvSpPr>
            <p:cNvPr id="2069" name="Text Box 16"/>
            <p:cNvSpPr txBox="1">
              <a:spLocks noChangeArrowheads="1"/>
            </p:cNvSpPr>
            <p:nvPr/>
          </p:nvSpPr>
          <p:spPr bwMode="auto">
            <a:xfrm>
              <a:off x="3496236" y="555625"/>
              <a:ext cx="12851020" cy="174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a:solidFill>
                    <a:schemeClr val="tx1"/>
                  </a:solidFill>
                  <a:latin typeface="Times"/>
                  <a:ea typeface="MS PGothic" pitchFamily="34" charset="-128"/>
                </a:defRPr>
              </a:lvl1pPr>
              <a:lvl2pPr marL="742950" indent="-285750">
                <a:defRPr sz="2400">
                  <a:solidFill>
                    <a:schemeClr val="tx1"/>
                  </a:solidFill>
                  <a:latin typeface="Times"/>
                  <a:ea typeface="MS PGothic" pitchFamily="34" charset="-128"/>
                </a:defRPr>
              </a:lvl2pPr>
              <a:lvl3pPr marL="1143000" indent="-228600">
                <a:defRPr sz="2400">
                  <a:solidFill>
                    <a:schemeClr val="tx1"/>
                  </a:solidFill>
                  <a:latin typeface="Times"/>
                  <a:ea typeface="MS PGothic" pitchFamily="34" charset="-128"/>
                </a:defRPr>
              </a:lvl3pPr>
              <a:lvl4pPr marL="1600200" indent="-228600">
                <a:defRPr sz="2400">
                  <a:solidFill>
                    <a:schemeClr val="tx1"/>
                  </a:solidFill>
                  <a:latin typeface="Times"/>
                  <a:ea typeface="MS PGothic" pitchFamily="34" charset="-128"/>
                </a:defRPr>
              </a:lvl4pPr>
              <a:lvl5pPr marL="2057400" indent="-228600">
                <a:defRPr sz="2400">
                  <a:solidFill>
                    <a:schemeClr val="tx1"/>
                  </a:solidFill>
                  <a:latin typeface="Times"/>
                  <a:ea typeface="MS PGothic" pitchFamily="34" charset="-128"/>
                </a:defRPr>
              </a:lvl5pPr>
              <a:lvl6pPr marL="2514600" indent="-228600" eaLnBrk="0" fontAlgn="base" hangingPunct="0">
                <a:spcBef>
                  <a:spcPct val="0"/>
                </a:spcBef>
                <a:spcAft>
                  <a:spcPct val="0"/>
                </a:spcAft>
                <a:defRPr sz="2400">
                  <a:solidFill>
                    <a:schemeClr val="tx1"/>
                  </a:solidFill>
                  <a:latin typeface="Times"/>
                  <a:ea typeface="MS PGothic" pitchFamily="34" charset="-128"/>
                </a:defRPr>
              </a:lvl6pPr>
              <a:lvl7pPr marL="2971800" indent="-228600" eaLnBrk="0" fontAlgn="base" hangingPunct="0">
                <a:spcBef>
                  <a:spcPct val="0"/>
                </a:spcBef>
                <a:spcAft>
                  <a:spcPct val="0"/>
                </a:spcAft>
                <a:defRPr sz="2400">
                  <a:solidFill>
                    <a:schemeClr val="tx1"/>
                  </a:solidFill>
                  <a:latin typeface="Times"/>
                  <a:ea typeface="MS PGothic" pitchFamily="34" charset="-128"/>
                </a:defRPr>
              </a:lvl7pPr>
              <a:lvl8pPr marL="3429000" indent="-228600" eaLnBrk="0" fontAlgn="base" hangingPunct="0">
                <a:spcBef>
                  <a:spcPct val="0"/>
                </a:spcBef>
                <a:spcAft>
                  <a:spcPct val="0"/>
                </a:spcAft>
                <a:defRPr sz="2400">
                  <a:solidFill>
                    <a:schemeClr val="tx1"/>
                  </a:solidFill>
                  <a:latin typeface="Times"/>
                  <a:ea typeface="MS PGothic" pitchFamily="34" charset="-128"/>
                </a:defRPr>
              </a:lvl8pPr>
              <a:lvl9pPr marL="3886200" indent="-228600" eaLnBrk="0" fontAlgn="base" hangingPunct="0">
                <a:spcBef>
                  <a:spcPct val="0"/>
                </a:spcBef>
                <a:spcAft>
                  <a:spcPct val="0"/>
                </a:spcAft>
                <a:defRPr sz="2400">
                  <a:solidFill>
                    <a:schemeClr val="tx1"/>
                  </a:solidFill>
                  <a:latin typeface="Times"/>
                  <a:ea typeface="MS PGothic" pitchFamily="34" charset="-128"/>
                </a:defRPr>
              </a:lvl9pPr>
            </a:lstStyle>
            <a:p>
              <a:pPr>
                <a:lnSpc>
                  <a:spcPts val="3500"/>
                </a:lnSpc>
              </a:pPr>
              <a:r>
                <a:rPr lang="en-US" sz="3800" b="1" dirty="0">
                  <a:solidFill>
                    <a:schemeClr val="bg1"/>
                  </a:solidFill>
                  <a:latin typeface="Arial" pitchFamily="34" charset="0"/>
                </a:rPr>
                <a:t>Once Upon a Triage: A Thoracic Tale</a:t>
              </a:r>
            </a:p>
            <a:p>
              <a:pPr>
                <a:lnSpc>
                  <a:spcPts val="3500"/>
                </a:lnSpc>
              </a:pPr>
              <a:r>
                <a:rPr lang="en-US" sz="2200" b="1" dirty="0">
                  <a:solidFill>
                    <a:schemeClr val="bg1"/>
                  </a:solidFill>
                  <a:latin typeface="Arial" pitchFamily="34" charset="0"/>
                </a:rPr>
                <a:t>Laura Ware, MSN, RN, Natalie Spears, MSN, RN, Lakeisha Keller-Davis, MS, BSN,  BS, CMSRN Theresa Foreman-Johnson, MSN, RN, NEA-BC, Sarah Englehardt, BSN, RN,  CHPN, Lindsay Santos, BSN, RN ,Jennifer Reed, BSN, </a:t>
              </a:r>
            </a:p>
          </p:txBody>
        </p:sp>
        <p:pic>
          <p:nvPicPr>
            <p:cNvPr id="2070" name="Picture 181" descr="White_logo.ai"/>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19600" y="473437"/>
              <a:ext cx="4165600" cy="1485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051" name="Text Box 7"/>
          <p:cNvSpPr txBox="1">
            <a:spLocks noChangeArrowheads="1"/>
          </p:cNvSpPr>
          <p:nvPr/>
        </p:nvSpPr>
        <p:spPr bwMode="auto">
          <a:xfrm>
            <a:off x="553000" y="2967038"/>
            <a:ext cx="4696938" cy="5478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a:solidFill>
                  <a:schemeClr val="tx1"/>
                </a:solidFill>
                <a:latin typeface="Times"/>
                <a:ea typeface="MS PGothic" pitchFamily="34" charset="-128"/>
              </a:defRPr>
            </a:lvl1pPr>
            <a:lvl2pPr marL="742950" indent="-285750">
              <a:defRPr sz="2400">
                <a:solidFill>
                  <a:schemeClr val="tx1"/>
                </a:solidFill>
                <a:latin typeface="Times"/>
                <a:ea typeface="MS PGothic" pitchFamily="34" charset="-128"/>
              </a:defRPr>
            </a:lvl2pPr>
            <a:lvl3pPr marL="1143000" indent="-228600">
              <a:defRPr sz="2400">
                <a:solidFill>
                  <a:schemeClr val="tx1"/>
                </a:solidFill>
                <a:latin typeface="Times"/>
                <a:ea typeface="MS PGothic" pitchFamily="34" charset="-128"/>
              </a:defRPr>
            </a:lvl3pPr>
            <a:lvl4pPr marL="1600200" indent="-228600">
              <a:defRPr sz="2400">
                <a:solidFill>
                  <a:schemeClr val="tx1"/>
                </a:solidFill>
                <a:latin typeface="Times"/>
                <a:ea typeface="MS PGothic" pitchFamily="34" charset="-128"/>
              </a:defRPr>
            </a:lvl4pPr>
            <a:lvl5pPr marL="2057400" indent="-228600">
              <a:defRPr sz="2400">
                <a:solidFill>
                  <a:schemeClr val="tx1"/>
                </a:solidFill>
                <a:latin typeface="Times"/>
                <a:ea typeface="MS PGothic" pitchFamily="34" charset="-128"/>
              </a:defRPr>
            </a:lvl5pPr>
            <a:lvl6pPr marL="2514600" indent="-228600" eaLnBrk="0" fontAlgn="base" hangingPunct="0">
              <a:spcBef>
                <a:spcPct val="0"/>
              </a:spcBef>
              <a:spcAft>
                <a:spcPct val="0"/>
              </a:spcAft>
              <a:defRPr sz="2400">
                <a:solidFill>
                  <a:schemeClr val="tx1"/>
                </a:solidFill>
                <a:latin typeface="Times"/>
                <a:ea typeface="MS PGothic" pitchFamily="34" charset="-128"/>
              </a:defRPr>
            </a:lvl6pPr>
            <a:lvl7pPr marL="2971800" indent="-228600" eaLnBrk="0" fontAlgn="base" hangingPunct="0">
              <a:spcBef>
                <a:spcPct val="0"/>
              </a:spcBef>
              <a:spcAft>
                <a:spcPct val="0"/>
              </a:spcAft>
              <a:defRPr sz="2400">
                <a:solidFill>
                  <a:schemeClr val="tx1"/>
                </a:solidFill>
                <a:latin typeface="Times"/>
                <a:ea typeface="MS PGothic" pitchFamily="34" charset="-128"/>
              </a:defRPr>
            </a:lvl7pPr>
            <a:lvl8pPr marL="3429000" indent="-228600" eaLnBrk="0" fontAlgn="base" hangingPunct="0">
              <a:spcBef>
                <a:spcPct val="0"/>
              </a:spcBef>
              <a:spcAft>
                <a:spcPct val="0"/>
              </a:spcAft>
              <a:defRPr sz="2400">
                <a:solidFill>
                  <a:schemeClr val="tx1"/>
                </a:solidFill>
                <a:latin typeface="Times"/>
                <a:ea typeface="MS PGothic" pitchFamily="34" charset="-128"/>
              </a:defRPr>
            </a:lvl8pPr>
            <a:lvl9pPr marL="3886200" indent="-228600" eaLnBrk="0" fontAlgn="base" hangingPunct="0">
              <a:spcBef>
                <a:spcPct val="0"/>
              </a:spcBef>
              <a:spcAft>
                <a:spcPct val="0"/>
              </a:spcAft>
              <a:defRPr sz="2400">
                <a:solidFill>
                  <a:schemeClr val="tx1"/>
                </a:solidFill>
                <a:latin typeface="Times"/>
                <a:ea typeface="MS PGothic" pitchFamily="34" charset="-128"/>
              </a:defRPr>
            </a:lvl9pPr>
          </a:lstStyle>
          <a:p>
            <a:r>
              <a:rPr lang="en-US" sz="2800" b="1" dirty="0">
                <a:solidFill>
                  <a:srgbClr val="FF0000"/>
                </a:solidFill>
                <a:latin typeface="Arial Black" panose="020B0A04020102020204" pitchFamily="34" charset="0"/>
                <a:cs typeface="Arial" panose="020B0604020202020204" pitchFamily="34" charset="0"/>
              </a:rPr>
              <a:t>What did we try to accomplish? </a:t>
            </a:r>
            <a:endParaRPr lang="en-US" sz="2800" dirty="0">
              <a:solidFill>
                <a:srgbClr val="FF0000"/>
              </a:solidFill>
              <a:latin typeface="Arial Black" panose="020B0A04020102020204" pitchFamily="34" charset="0"/>
              <a:cs typeface="Arial" panose="020B0604020202020204" pitchFamily="34" charset="0"/>
            </a:endParaRPr>
          </a:p>
          <a:p>
            <a:pPr lvl="0"/>
            <a:r>
              <a:rPr lang="en-US" sz="2000" dirty="0">
                <a:latin typeface="Arial" panose="020B0604020202020204" pitchFamily="34" charset="0"/>
                <a:cs typeface="Arial" panose="020B0604020202020204" pitchFamily="34" charset="0"/>
              </a:rPr>
              <a:t>The definition of telehealth nursing is thought of as the use of telemedicine and technology to conduct nursing and deliver care in a remote location. In the Thoracic Center, we strive to provide real time communication for patients and clinical teams.  We also aim to create direct and consistent avenues of interdisciplinary communication across teams; with a goal of preventing delay in patient care.  Concurrently, these efforts will help provide a more flexible work/life balance for the RN, offering a hybrid work option.  The goal of these initiatives was to increase patient and staff satisfaction.</a:t>
            </a:r>
          </a:p>
        </p:txBody>
      </p:sp>
      <p:sp>
        <p:nvSpPr>
          <p:cNvPr id="2052" name="Text Box 8"/>
          <p:cNvSpPr txBox="1">
            <a:spLocks noChangeArrowheads="1"/>
          </p:cNvSpPr>
          <p:nvPr/>
        </p:nvSpPr>
        <p:spPr bwMode="auto">
          <a:xfrm>
            <a:off x="552999" y="8753237"/>
            <a:ext cx="4696938" cy="7232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a:solidFill>
                  <a:schemeClr val="tx1"/>
                </a:solidFill>
                <a:latin typeface="Times"/>
                <a:ea typeface="MS PGothic" pitchFamily="34" charset="-128"/>
              </a:defRPr>
            </a:lvl1pPr>
            <a:lvl2pPr>
              <a:defRPr sz="2400">
                <a:solidFill>
                  <a:schemeClr val="tx1"/>
                </a:solidFill>
                <a:latin typeface="Times"/>
                <a:ea typeface="MS PGothic" pitchFamily="34" charset="-128"/>
              </a:defRPr>
            </a:lvl2pPr>
            <a:lvl3pPr marL="1143000" indent="-228600">
              <a:defRPr sz="2400">
                <a:solidFill>
                  <a:schemeClr val="tx1"/>
                </a:solidFill>
                <a:latin typeface="Times"/>
                <a:ea typeface="MS PGothic" pitchFamily="34" charset="-128"/>
              </a:defRPr>
            </a:lvl3pPr>
            <a:lvl4pPr marL="1600200" indent="-228600">
              <a:defRPr sz="2400">
                <a:solidFill>
                  <a:schemeClr val="tx1"/>
                </a:solidFill>
                <a:latin typeface="Times"/>
                <a:ea typeface="MS PGothic" pitchFamily="34" charset="-128"/>
              </a:defRPr>
            </a:lvl4pPr>
            <a:lvl5pPr marL="2057400" indent="-228600">
              <a:defRPr sz="2400">
                <a:solidFill>
                  <a:schemeClr val="tx1"/>
                </a:solidFill>
                <a:latin typeface="Times"/>
                <a:ea typeface="MS PGothic" pitchFamily="34" charset="-128"/>
              </a:defRPr>
            </a:lvl5pPr>
            <a:lvl6pPr marL="2514600" indent="-228600" eaLnBrk="0" fontAlgn="base" hangingPunct="0">
              <a:spcBef>
                <a:spcPct val="0"/>
              </a:spcBef>
              <a:spcAft>
                <a:spcPct val="0"/>
              </a:spcAft>
              <a:defRPr sz="2400">
                <a:solidFill>
                  <a:schemeClr val="tx1"/>
                </a:solidFill>
                <a:latin typeface="Times"/>
                <a:ea typeface="MS PGothic" pitchFamily="34" charset="-128"/>
              </a:defRPr>
            </a:lvl6pPr>
            <a:lvl7pPr marL="2971800" indent="-228600" eaLnBrk="0" fontAlgn="base" hangingPunct="0">
              <a:spcBef>
                <a:spcPct val="0"/>
              </a:spcBef>
              <a:spcAft>
                <a:spcPct val="0"/>
              </a:spcAft>
              <a:defRPr sz="2400">
                <a:solidFill>
                  <a:schemeClr val="tx1"/>
                </a:solidFill>
                <a:latin typeface="Times"/>
                <a:ea typeface="MS PGothic" pitchFamily="34" charset="-128"/>
              </a:defRPr>
            </a:lvl7pPr>
            <a:lvl8pPr marL="3429000" indent="-228600" eaLnBrk="0" fontAlgn="base" hangingPunct="0">
              <a:spcBef>
                <a:spcPct val="0"/>
              </a:spcBef>
              <a:spcAft>
                <a:spcPct val="0"/>
              </a:spcAft>
              <a:defRPr sz="2400">
                <a:solidFill>
                  <a:schemeClr val="tx1"/>
                </a:solidFill>
                <a:latin typeface="Times"/>
                <a:ea typeface="MS PGothic" pitchFamily="34" charset="-128"/>
              </a:defRPr>
            </a:lvl8pPr>
            <a:lvl9pPr marL="3886200" indent="-228600" eaLnBrk="0" fontAlgn="base" hangingPunct="0">
              <a:spcBef>
                <a:spcPct val="0"/>
              </a:spcBef>
              <a:spcAft>
                <a:spcPct val="0"/>
              </a:spcAft>
              <a:defRPr sz="2400">
                <a:solidFill>
                  <a:schemeClr val="tx1"/>
                </a:solidFill>
                <a:latin typeface="Times"/>
                <a:ea typeface="MS PGothic" pitchFamily="34" charset="-128"/>
              </a:defRPr>
            </a:lvl9pPr>
          </a:lstStyle>
          <a:p>
            <a:r>
              <a:rPr lang="en-US" sz="2800" b="1" dirty="0">
                <a:solidFill>
                  <a:srgbClr val="FF0000"/>
                </a:solidFill>
                <a:latin typeface="Arial Black" pitchFamily="34" charset="0"/>
                <a:cs typeface="Arial" pitchFamily="34" charset="0"/>
              </a:rPr>
              <a:t>How did we know improvement was made? </a:t>
            </a:r>
            <a:endParaRPr lang="en-US" sz="2800" dirty="0">
              <a:solidFill>
                <a:srgbClr val="FF0000"/>
              </a:solidFill>
              <a:latin typeface="Arial Black" pitchFamily="34" charset="0"/>
              <a:cs typeface="Arial" pitchFamily="34" charset="0"/>
            </a:endParaRPr>
          </a:p>
          <a:p>
            <a:pPr>
              <a:spcBef>
                <a:spcPct val="50000"/>
              </a:spcBef>
            </a:pPr>
            <a:r>
              <a:rPr lang="en-US" sz="2000" dirty="0">
                <a:latin typeface="Arial" panose="020B0604020202020204" pitchFamily="34" charset="0"/>
                <a:cs typeface="Arial" panose="020B0604020202020204" pitchFamily="34" charset="0"/>
              </a:rPr>
              <a:t>To measure the success of our telephone triage role, we identified quantitative and qualitative areas that needed the most urgent attention: telephone work-ques, electronic in basket messages, voicemails, and patient and nurse satisfaction.  Being able to roll out these changes in a small amount of time would also confirm its benefit.  Our goal was to decrease the number of pending calls and messages, which, had a direct effect on overall satisfaction and success.  Measurements were obtained from Press Ganey CGCAP scores, Avaya Metrics for PSCs and RNs, QAPI metrics, AHRQ culture of safety and patient experience surveys completed by staff.  </a:t>
            </a:r>
          </a:p>
          <a:p>
            <a:pPr>
              <a:spcBef>
                <a:spcPct val="50000"/>
              </a:spcBef>
            </a:pPr>
            <a:endParaRPr lang="en-US" dirty="0"/>
          </a:p>
        </p:txBody>
      </p:sp>
      <p:sp>
        <p:nvSpPr>
          <p:cNvPr id="2053" name="Text Box 8"/>
          <p:cNvSpPr txBox="1">
            <a:spLocks noChangeArrowheads="1"/>
          </p:cNvSpPr>
          <p:nvPr/>
        </p:nvSpPr>
        <p:spPr bwMode="auto">
          <a:xfrm>
            <a:off x="522516" y="15299418"/>
            <a:ext cx="4572000" cy="548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2400">
                <a:solidFill>
                  <a:schemeClr val="tx1"/>
                </a:solidFill>
                <a:latin typeface="Times"/>
                <a:ea typeface="MS PGothic" pitchFamily="34" charset="-128"/>
              </a:defRPr>
            </a:lvl1pPr>
            <a:lvl2pPr marL="742950" indent="-285750">
              <a:defRPr sz="2400">
                <a:solidFill>
                  <a:schemeClr val="tx1"/>
                </a:solidFill>
                <a:latin typeface="Times"/>
                <a:ea typeface="MS PGothic" pitchFamily="34" charset="-128"/>
              </a:defRPr>
            </a:lvl2pPr>
            <a:lvl3pPr marL="1143000" indent="-228600">
              <a:defRPr sz="2400">
                <a:solidFill>
                  <a:schemeClr val="tx1"/>
                </a:solidFill>
                <a:latin typeface="Times"/>
                <a:ea typeface="MS PGothic" pitchFamily="34" charset="-128"/>
              </a:defRPr>
            </a:lvl3pPr>
            <a:lvl4pPr marL="1600200" indent="-228600">
              <a:defRPr sz="2400">
                <a:solidFill>
                  <a:schemeClr val="tx1"/>
                </a:solidFill>
                <a:latin typeface="Times"/>
                <a:ea typeface="MS PGothic" pitchFamily="34" charset="-128"/>
              </a:defRPr>
            </a:lvl4pPr>
            <a:lvl5pPr marL="2057400" indent="-228600">
              <a:defRPr sz="2400">
                <a:solidFill>
                  <a:schemeClr val="tx1"/>
                </a:solidFill>
                <a:latin typeface="Times"/>
                <a:ea typeface="MS PGothic" pitchFamily="34" charset="-128"/>
              </a:defRPr>
            </a:lvl5pPr>
            <a:lvl6pPr marL="2514600" indent="-228600" eaLnBrk="0" fontAlgn="base" hangingPunct="0">
              <a:spcBef>
                <a:spcPct val="0"/>
              </a:spcBef>
              <a:spcAft>
                <a:spcPct val="0"/>
              </a:spcAft>
              <a:defRPr sz="2400">
                <a:solidFill>
                  <a:schemeClr val="tx1"/>
                </a:solidFill>
                <a:latin typeface="Times"/>
                <a:ea typeface="MS PGothic" pitchFamily="34" charset="-128"/>
              </a:defRPr>
            </a:lvl6pPr>
            <a:lvl7pPr marL="2971800" indent="-228600" eaLnBrk="0" fontAlgn="base" hangingPunct="0">
              <a:spcBef>
                <a:spcPct val="0"/>
              </a:spcBef>
              <a:spcAft>
                <a:spcPct val="0"/>
              </a:spcAft>
              <a:defRPr sz="2400">
                <a:solidFill>
                  <a:schemeClr val="tx1"/>
                </a:solidFill>
                <a:latin typeface="Times"/>
                <a:ea typeface="MS PGothic" pitchFamily="34" charset="-128"/>
              </a:defRPr>
            </a:lvl7pPr>
            <a:lvl8pPr marL="3429000" indent="-228600" eaLnBrk="0" fontAlgn="base" hangingPunct="0">
              <a:spcBef>
                <a:spcPct val="0"/>
              </a:spcBef>
              <a:spcAft>
                <a:spcPct val="0"/>
              </a:spcAft>
              <a:defRPr sz="2400">
                <a:solidFill>
                  <a:schemeClr val="tx1"/>
                </a:solidFill>
                <a:latin typeface="Times"/>
                <a:ea typeface="MS PGothic" pitchFamily="34" charset="-128"/>
              </a:defRPr>
            </a:lvl8pPr>
            <a:lvl9pPr marL="3886200" indent="-228600" eaLnBrk="0" fontAlgn="base" hangingPunct="0">
              <a:spcBef>
                <a:spcPct val="0"/>
              </a:spcBef>
              <a:spcAft>
                <a:spcPct val="0"/>
              </a:spcAft>
              <a:defRPr sz="2400">
                <a:solidFill>
                  <a:schemeClr val="tx1"/>
                </a:solidFill>
                <a:latin typeface="Times"/>
                <a:ea typeface="MS PGothic" pitchFamily="34" charset="-128"/>
              </a:defRPr>
            </a:lvl9pPr>
          </a:lstStyle>
          <a:p>
            <a:endParaRPr lang="en-US" dirty="0">
              <a:latin typeface="Arial" pitchFamily="34" charset="0"/>
              <a:cs typeface="Arial" pitchFamily="34" charset="0"/>
            </a:endParaRPr>
          </a:p>
          <a:p>
            <a:pPr lvl="0"/>
            <a:r>
              <a:rPr lang="en-US" sz="2800" b="1" dirty="0">
                <a:solidFill>
                  <a:srgbClr val="FF0000"/>
                </a:solidFill>
                <a:latin typeface="Arial Black" pitchFamily="34" charset="0"/>
              </a:rPr>
              <a:t>What changes can we make?</a:t>
            </a:r>
          </a:p>
          <a:p>
            <a:pPr lvl="0">
              <a:lnSpc>
                <a:spcPct val="107000"/>
              </a:lnSpc>
              <a:spcBef>
                <a:spcPts val="0"/>
              </a:spcBef>
              <a:spcAft>
                <a:spcPts val="800"/>
              </a:spcAft>
            </a:pPr>
            <a:r>
              <a:rPr lang="en-US" sz="2000" dirty="0">
                <a:solidFill>
                  <a:srgbClr val="000000"/>
                </a:solidFill>
                <a:latin typeface="Arial" panose="020B0604020202020204" pitchFamily="34" charset="0"/>
                <a:cs typeface="Arial" pitchFamily="34" charset="0"/>
              </a:rPr>
              <a:t>First, there was a need to reduce the PSC call work-que.  The clinical call volume was high and not getting addressed in a timely manner.  The second area of improvement surrounded our increase in nursing voicemails, and the RNs ability to address messages by the end of the day. </a:t>
            </a:r>
            <a:r>
              <a:rPr lang="en-US" sz="2000" dirty="0">
                <a:solidFill>
                  <a:srgbClr val="000000"/>
                </a:solidFill>
                <a:latin typeface="Arial" panose="020B0604020202020204" pitchFamily="34" charset="0"/>
                <a:ea typeface="Calibri" panose="020F0502020204030204" pitchFamily="34" charset="0"/>
                <a:cs typeface="Arial" panose="020B0604020202020204" pitchFamily="34" charset="0"/>
              </a:rPr>
              <a:t>Often times, the RN would have to stay late to ensure that their workload was completed. Incurring  to overtime also led to burnout.  As a result, nurses became unhappy with the lack of work-life balance.  </a:t>
            </a:r>
            <a:endParaRPr lang="en-US" sz="2000" dirty="0">
              <a:latin typeface="Arial" pitchFamily="34" charset="0"/>
              <a:cs typeface="Arial" pitchFamily="34" charset="0"/>
            </a:endParaRPr>
          </a:p>
        </p:txBody>
      </p:sp>
      <p:sp>
        <p:nvSpPr>
          <p:cNvPr id="2057" name="TextBox 134"/>
          <p:cNvSpPr txBox="1">
            <a:spLocks noChangeArrowheads="1"/>
          </p:cNvSpPr>
          <p:nvPr/>
        </p:nvSpPr>
        <p:spPr bwMode="auto">
          <a:xfrm>
            <a:off x="5866858" y="7303942"/>
            <a:ext cx="4316448" cy="527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5408" tIns="47704" rIns="95408" bIns="47704">
            <a:spAutoFit/>
          </a:bodyPr>
          <a:lstStyle>
            <a:lvl1pPr>
              <a:defRPr sz="2400">
                <a:solidFill>
                  <a:schemeClr val="tx1"/>
                </a:solidFill>
                <a:latin typeface="Times"/>
                <a:ea typeface="MS PGothic" pitchFamily="34" charset="-128"/>
              </a:defRPr>
            </a:lvl1pPr>
            <a:lvl2pPr marL="742950" indent="-285750">
              <a:defRPr sz="2400">
                <a:solidFill>
                  <a:schemeClr val="tx1"/>
                </a:solidFill>
                <a:latin typeface="Times"/>
                <a:ea typeface="MS PGothic" pitchFamily="34" charset="-128"/>
              </a:defRPr>
            </a:lvl2pPr>
            <a:lvl3pPr marL="1143000" indent="-228600">
              <a:defRPr sz="2400">
                <a:solidFill>
                  <a:schemeClr val="tx1"/>
                </a:solidFill>
                <a:latin typeface="Times"/>
                <a:ea typeface="MS PGothic" pitchFamily="34" charset="-128"/>
              </a:defRPr>
            </a:lvl3pPr>
            <a:lvl4pPr marL="1600200" indent="-228600">
              <a:defRPr sz="2400">
                <a:solidFill>
                  <a:schemeClr val="tx1"/>
                </a:solidFill>
                <a:latin typeface="Times"/>
                <a:ea typeface="MS PGothic" pitchFamily="34" charset="-128"/>
              </a:defRPr>
            </a:lvl4pPr>
            <a:lvl5pPr marL="2057400" indent="-228600">
              <a:defRPr sz="2400">
                <a:solidFill>
                  <a:schemeClr val="tx1"/>
                </a:solidFill>
                <a:latin typeface="Times"/>
                <a:ea typeface="MS PGothic" pitchFamily="34" charset="-128"/>
              </a:defRPr>
            </a:lvl5pPr>
            <a:lvl6pPr marL="2514600" indent="-228600" eaLnBrk="0" fontAlgn="base" hangingPunct="0">
              <a:spcBef>
                <a:spcPct val="0"/>
              </a:spcBef>
              <a:spcAft>
                <a:spcPct val="0"/>
              </a:spcAft>
              <a:defRPr sz="2400">
                <a:solidFill>
                  <a:schemeClr val="tx1"/>
                </a:solidFill>
                <a:latin typeface="Times"/>
                <a:ea typeface="MS PGothic" pitchFamily="34" charset="-128"/>
              </a:defRPr>
            </a:lvl6pPr>
            <a:lvl7pPr marL="2971800" indent="-228600" eaLnBrk="0" fontAlgn="base" hangingPunct="0">
              <a:spcBef>
                <a:spcPct val="0"/>
              </a:spcBef>
              <a:spcAft>
                <a:spcPct val="0"/>
              </a:spcAft>
              <a:defRPr sz="2400">
                <a:solidFill>
                  <a:schemeClr val="tx1"/>
                </a:solidFill>
                <a:latin typeface="Times"/>
                <a:ea typeface="MS PGothic" pitchFamily="34" charset="-128"/>
              </a:defRPr>
            </a:lvl7pPr>
            <a:lvl8pPr marL="3429000" indent="-228600" eaLnBrk="0" fontAlgn="base" hangingPunct="0">
              <a:spcBef>
                <a:spcPct val="0"/>
              </a:spcBef>
              <a:spcAft>
                <a:spcPct val="0"/>
              </a:spcAft>
              <a:defRPr sz="2400">
                <a:solidFill>
                  <a:schemeClr val="tx1"/>
                </a:solidFill>
                <a:latin typeface="Times"/>
                <a:ea typeface="MS PGothic" pitchFamily="34" charset="-128"/>
              </a:defRPr>
            </a:lvl8pPr>
            <a:lvl9pPr marL="3886200" indent="-228600" eaLnBrk="0" fontAlgn="base" hangingPunct="0">
              <a:spcBef>
                <a:spcPct val="0"/>
              </a:spcBef>
              <a:spcAft>
                <a:spcPct val="0"/>
              </a:spcAft>
              <a:defRPr sz="2400">
                <a:solidFill>
                  <a:schemeClr val="tx1"/>
                </a:solidFill>
                <a:latin typeface="Times"/>
                <a:ea typeface="MS PGothic" pitchFamily="34" charset="-128"/>
              </a:defRPr>
            </a:lvl9pPr>
          </a:lstStyle>
          <a:p>
            <a:r>
              <a:rPr lang="en-US" sz="2800" dirty="0">
                <a:solidFill>
                  <a:srgbClr val="FF0000"/>
                </a:solidFill>
                <a:latin typeface="Arial Black" pitchFamily="34" charset="0"/>
              </a:rPr>
              <a:t>Process Flow Chart</a:t>
            </a:r>
          </a:p>
        </p:txBody>
      </p:sp>
      <p:sp>
        <p:nvSpPr>
          <p:cNvPr id="2059" name="TextBox 140"/>
          <p:cNvSpPr txBox="1">
            <a:spLocks noChangeArrowheads="1"/>
          </p:cNvSpPr>
          <p:nvPr/>
        </p:nvSpPr>
        <p:spPr bwMode="auto">
          <a:xfrm>
            <a:off x="5866859" y="16895034"/>
            <a:ext cx="4750238" cy="527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5408" tIns="47704" rIns="95408" bIns="47704">
            <a:spAutoFit/>
          </a:bodyPr>
          <a:lstStyle>
            <a:lvl1pPr>
              <a:defRPr sz="2400">
                <a:solidFill>
                  <a:schemeClr val="tx1"/>
                </a:solidFill>
                <a:latin typeface="Times"/>
                <a:ea typeface="MS PGothic" pitchFamily="34" charset="-128"/>
              </a:defRPr>
            </a:lvl1pPr>
            <a:lvl2pPr marL="742950" indent="-285750">
              <a:defRPr sz="2400">
                <a:solidFill>
                  <a:schemeClr val="tx1"/>
                </a:solidFill>
                <a:latin typeface="Times"/>
                <a:ea typeface="MS PGothic" pitchFamily="34" charset="-128"/>
              </a:defRPr>
            </a:lvl2pPr>
            <a:lvl3pPr marL="1143000" indent="-228600">
              <a:defRPr sz="2400">
                <a:solidFill>
                  <a:schemeClr val="tx1"/>
                </a:solidFill>
                <a:latin typeface="Times"/>
                <a:ea typeface="MS PGothic" pitchFamily="34" charset="-128"/>
              </a:defRPr>
            </a:lvl3pPr>
            <a:lvl4pPr marL="1600200" indent="-228600">
              <a:defRPr sz="2400">
                <a:solidFill>
                  <a:schemeClr val="tx1"/>
                </a:solidFill>
                <a:latin typeface="Times"/>
                <a:ea typeface="MS PGothic" pitchFamily="34" charset="-128"/>
              </a:defRPr>
            </a:lvl4pPr>
            <a:lvl5pPr marL="2057400" indent="-228600">
              <a:defRPr sz="2400">
                <a:solidFill>
                  <a:schemeClr val="tx1"/>
                </a:solidFill>
                <a:latin typeface="Times"/>
                <a:ea typeface="MS PGothic" pitchFamily="34" charset="-128"/>
              </a:defRPr>
            </a:lvl5pPr>
            <a:lvl6pPr marL="2514600" indent="-228600" eaLnBrk="0" fontAlgn="base" hangingPunct="0">
              <a:spcBef>
                <a:spcPct val="0"/>
              </a:spcBef>
              <a:spcAft>
                <a:spcPct val="0"/>
              </a:spcAft>
              <a:defRPr sz="2400">
                <a:solidFill>
                  <a:schemeClr val="tx1"/>
                </a:solidFill>
                <a:latin typeface="Times"/>
                <a:ea typeface="MS PGothic" pitchFamily="34" charset="-128"/>
              </a:defRPr>
            </a:lvl6pPr>
            <a:lvl7pPr marL="2971800" indent="-228600" eaLnBrk="0" fontAlgn="base" hangingPunct="0">
              <a:spcBef>
                <a:spcPct val="0"/>
              </a:spcBef>
              <a:spcAft>
                <a:spcPct val="0"/>
              </a:spcAft>
              <a:defRPr sz="2400">
                <a:solidFill>
                  <a:schemeClr val="tx1"/>
                </a:solidFill>
                <a:latin typeface="Times"/>
                <a:ea typeface="MS PGothic" pitchFamily="34" charset="-128"/>
              </a:defRPr>
            </a:lvl7pPr>
            <a:lvl8pPr marL="3429000" indent="-228600" eaLnBrk="0" fontAlgn="base" hangingPunct="0">
              <a:spcBef>
                <a:spcPct val="0"/>
              </a:spcBef>
              <a:spcAft>
                <a:spcPct val="0"/>
              </a:spcAft>
              <a:defRPr sz="2400">
                <a:solidFill>
                  <a:schemeClr val="tx1"/>
                </a:solidFill>
                <a:latin typeface="Times"/>
                <a:ea typeface="MS PGothic" pitchFamily="34" charset="-128"/>
              </a:defRPr>
            </a:lvl8pPr>
            <a:lvl9pPr marL="3886200" indent="-228600" eaLnBrk="0" fontAlgn="base" hangingPunct="0">
              <a:spcBef>
                <a:spcPct val="0"/>
              </a:spcBef>
              <a:spcAft>
                <a:spcPct val="0"/>
              </a:spcAft>
              <a:defRPr sz="2400">
                <a:solidFill>
                  <a:schemeClr val="tx1"/>
                </a:solidFill>
                <a:latin typeface="Times"/>
                <a:ea typeface="MS PGothic" pitchFamily="34" charset="-128"/>
              </a:defRPr>
            </a:lvl9pPr>
          </a:lstStyle>
          <a:p>
            <a:r>
              <a:rPr lang="en-US" sz="2800" dirty="0">
                <a:solidFill>
                  <a:srgbClr val="FF0000"/>
                </a:solidFill>
                <a:latin typeface="Arial Black" pitchFamily="34" charset="0"/>
              </a:rPr>
              <a:t>Decision Making Tool</a:t>
            </a:r>
          </a:p>
        </p:txBody>
      </p:sp>
      <p:sp>
        <p:nvSpPr>
          <p:cNvPr id="2060" name="Text Box 10"/>
          <p:cNvSpPr txBox="1">
            <a:spLocks noChangeArrowheads="1"/>
          </p:cNvSpPr>
          <p:nvPr/>
        </p:nvSpPr>
        <p:spPr bwMode="auto">
          <a:xfrm>
            <a:off x="11664185" y="2935288"/>
            <a:ext cx="4578447" cy="289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a:solidFill>
                  <a:schemeClr val="tx1"/>
                </a:solidFill>
                <a:latin typeface="Times"/>
                <a:ea typeface="MS PGothic" pitchFamily="34" charset="-128"/>
              </a:defRPr>
            </a:lvl1pPr>
            <a:lvl2pPr marL="742950" indent="-285750">
              <a:defRPr sz="2400">
                <a:solidFill>
                  <a:schemeClr val="tx1"/>
                </a:solidFill>
                <a:latin typeface="Times"/>
                <a:ea typeface="MS PGothic" pitchFamily="34" charset="-128"/>
              </a:defRPr>
            </a:lvl2pPr>
            <a:lvl3pPr marL="1143000" indent="-228600">
              <a:defRPr sz="2400">
                <a:solidFill>
                  <a:schemeClr val="tx1"/>
                </a:solidFill>
                <a:latin typeface="Times"/>
                <a:ea typeface="MS PGothic" pitchFamily="34" charset="-128"/>
              </a:defRPr>
            </a:lvl3pPr>
            <a:lvl4pPr marL="1600200" indent="-228600">
              <a:defRPr sz="2400">
                <a:solidFill>
                  <a:schemeClr val="tx1"/>
                </a:solidFill>
                <a:latin typeface="Times"/>
                <a:ea typeface="MS PGothic" pitchFamily="34" charset="-128"/>
              </a:defRPr>
            </a:lvl4pPr>
            <a:lvl5pPr marL="2057400" indent="-228600">
              <a:defRPr sz="2400">
                <a:solidFill>
                  <a:schemeClr val="tx1"/>
                </a:solidFill>
                <a:latin typeface="Times"/>
                <a:ea typeface="MS PGothic" pitchFamily="34" charset="-128"/>
              </a:defRPr>
            </a:lvl5pPr>
            <a:lvl6pPr marL="2514600" indent="-228600" eaLnBrk="0" fontAlgn="base" hangingPunct="0">
              <a:spcBef>
                <a:spcPct val="0"/>
              </a:spcBef>
              <a:spcAft>
                <a:spcPct val="0"/>
              </a:spcAft>
              <a:defRPr sz="2400">
                <a:solidFill>
                  <a:schemeClr val="tx1"/>
                </a:solidFill>
                <a:latin typeface="Times"/>
                <a:ea typeface="MS PGothic" pitchFamily="34" charset="-128"/>
              </a:defRPr>
            </a:lvl6pPr>
            <a:lvl7pPr marL="2971800" indent="-228600" eaLnBrk="0" fontAlgn="base" hangingPunct="0">
              <a:spcBef>
                <a:spcPct val="0"/>
              </a:spcBef>
              <a:spcAft>
                <a:spcPct val="0"/>
              </a:spcAft>
              <a:defRPr sz="2400">
                <a:solidFill>
                  <a:schemeClr val="tx1"/>
                </a:solidFill>
                <a:latin typeface="Times"/>
                <a:ea typeface="MS PGothic" pitchFamily="34" charset="-128"/>
              </a:defRPr>
            </a:lvl7pPr>
            <a:lvl8pPr marL="3429000" indent="-228600" eaLnBrk="0" fontAlgn="base" hangingPunct="0">
              <a:spcBef>
                <a:spcPct val="0"/>
              </a:spcBef>
              <a:spcAft>
                <a:spcPct val="0"/>
              </a:spcAft>
              <a:defRPr sz="2400">
                <a:solidFill>
                  <a:schemeClr val="tx1"/>
                </a:solidFill>
                <a:latin typeface="Times"/>
                <a:ea typeface="MS PGothic" pitchFamily="34" charset="-128"/>
              </a:defRPr>
            </a:lvl8pPr>
            <a:lvl9pPr marL="3886200" indent="-228600" eaLnBrk="0" fontAlgn="base" hangingPunct="0">
              <a:spcBef>
                <a:spcPct val="0"/>
              </a:spcBef>
              <a:spcAft>
                <a:spcPct val="0"/>
              </a:spcAft>
              <a:defRPr sz="2400">
                <a:solidFill>
                  <a:schemeClr val="tx1"/>
                </a:solidFill>
                <a:latin typeface="Times"/>
                <a:ea typeface="MS PGothic" pitchFamily="34" charset="-128"/>
              </a:defRPr>
            </a:lvl9pPr>
          </a:lstStyle>
          <a:p>
            <a:r>
              <a:rPr lang="en-US" sz="2800" dirty="0">
                <a:solidFill>
                  <a:srgbClr val="FF0000"/>
                </a:solidFill>
                <a:latin typeface="Arial Black" pitchFamily="34" charset="0"/>
              </a:rPr>
              <a:t>PLAN the improvement</a:t>
            </a:r>
          </a:p>
          <a:p>
            <a:pPr marL="342900" indent="-342900">
              <a:buFont typeface="Wingdings" panose="05000000000000000000" pitchFamily="2" charset="2"/>
              <a:buChar char="ü"/>
            </a:pPr>
            <a:r>
              <a:rPr lang="en-US" sz="2000" dirty="0">
                <a:latin typeface="Arial" pitchFamily="34" charset="0"/>
              </a:rPr>
              <a:t>First, the team initiated 3 days of RN Avaya training sessions 1/4/22-1/6/22</a:t>
            </a:r>
          </a:p>
          <a:p>
            <a:pPr marL="342900" indent="-342900">
              <a:buFont typeface="Wingdings" panose="05000000000000000000" pitchFamily="2" charset="2"/>
              <a:buChar char="ü"/>
            </a:pPr>
            <a:r>
              <a:rPr lang="en-US" sz="2000" dirty="0">
                <a:latin typeface="Arial" pitchFamily="34" charset="0"/>
              </a:rPr>
              <a:t>Second, coordinated with IT to turn off all nursing voicemails on 1/10/22</a:t>
            </a:r>
          </a:p>
          <a:p>
            <a:pPr marL="342900" indent="-342900">
              <a:buFont typeface="Wingdings" panose="05000000000000000000" pitchFamily="2" charset="2"/>
              <a:buChar char="ü"/>
            </a:pPr>
            <a:r>
              <a:rPr lang="en-US" sz="2000" dirty="0">
                <a:latin typeface="Arial" pitchFamily="34" charset="0"/>
              </a:rPr>
              <a:t>Third, go live with triage production on 1/10/2022-1/14/2022, with AT-The-Elbow Support from PSC staff and IT services</a:t>
            </a:r>
          </a:p>
        </p:txBody>
      </p:sp>
      <p:sp>
        <p:nvSpPr>
          <p:cNvPr id="2062" name="TextBox 142"/>
          <p:cNvSpPr txBox="1">
            <a:spLocks noChangeArrowheads="1"/>
          </p:cNvSpPr>
          <p:nvPr/>
        </p:nvSpPr>
        <p:spPr bwMode="auto">
          <a:xfrm>
            <a:off x="17031949" y="10681625"/>
            <a:ext cx="4273003" cy="52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5408" tIns="47704" rIns="95408" bIns="47704">
            <a:spAutoFit/>
          </a:bodyPr>
          <a:lstStyle>
            <a:lvl1pPr>
              <a:defRPr sz="2400">
                <a:solidFill>
                  <a:schemeClr val="tx1"/>
                </a:solidFill>
                <a:latin typeface="Times"/>
                <a:ea typeface="MS PGothic" pitchFamily="34" charset="-128"/>
              </a:defRPr>
            </a:lvl1pPr>
            <a:lvl2pPr marL="742950" indent="-285750">
              <a:defRPr sz="2400">
                <a:solidFill>
                  <a:schemeClr val="tx1"/>
                </a:solidFill>
                <a:latin typeface="Times"/>
                <a:ea typeface="MS PGothic" pitchFamily="34" charset="-128"/>
              </a:defRPr>
            </a:lvl2pPr>
            <a:lvl3pPr marL="1143000" indent="-228600">
              <a:defRPr sz="2400">
                <a:solidFill>
                  <a:schemeClr val="tx1"/>
                </a:solidFill>
                <a:latin typeface="Times"/>
                <a:ea typeface="MS PGothic" pitchFamily="34" charset="-128"/>
              </a:defRPr>
            </a:lvl3pPr>
            <a:lvl4pPr marL="1600200" indent="-228600">
              <a:defRPr sz="2400">
                <a:solidFill>
                  <a:schemeClr val="tx1"/>
                </a:solidFill>
                <a:latin typeface="Times"/>
                <a:ea typeface="MS PGothic" pitchFamily="34" charset="-128"/>
              </a:defRPr>
            </a:lvl4pPr>
            <a:lvl5pPr marL="2057400" indent="-228600">
              <a:defRPr sz="2400">
                <a:solidFill>
                  <a:schemeClr val="tx1"/>
                </a:solidFill>
                <a:latin typeface="Times"/>
                <a:ea typeface="MS PGothic" pitchFamily="34" charset="-128"/>
              </a:defRPr>
            </a:lvl5pPr>
            <a:lvl6pPr marL="2514600" indent="-228600" eaLnBrk="0" fontAlgn="base" hangingPunct="0">
              <a:spcBef>
                <a:spcPct val="0"/>
              </a:spcBef>
              <a:spcAft>
                <a:spcPct val="0"/>
              </a:spcAft>
              <a:defRPr sz="2400">
                <a:solidFill>
                  <a:schemeClr val="tx1"/>
                </a:solidFill>
                <a:latin typeface="Times"/>
                <a:ea typeface="MS PGothic" pitchFamily="34" charset="-128"/>
              </a:defRPr>
            </a:lvl6pPr>
            <a:lvl7pPr marL="2971800" indent="-228600" eaLnBrk="0" fontAlgn="base" hangingPunct="0">
              <a:spcBef>
                <a:spcPct val="0"/>
              </a:spcBef>
              <a:spcAft>
                <a:spcPct val="0"/>
              </a:spcAft>
              <a:defRPr sz="2400">
                <a:solidFill>
                  <a:schemeClr val="tx1"/>
                </a:solidFill>
                <a:latin typeface="Times"/>
                <a:ea typeface="MS PGothic" pitchFamily="34" charset="-128"/>
              </a:defRPr>
            </a:lvl7pPr>
            <a:lvl8pPr marL="3429000" indent="-228600" eaLnBrk="0" fontAlgn="base" hangingPunct="0">
              <a:spcBef>
                <a:spcPct val="0"/>
              </a:spcBef>
              <a:spcAft>
                <a:spcPct val="0"/>
              </a:spcAft>
              <a:defRPr sz="2400">
                <a:solidFill>
                  <a:schemeClr val="tx1"/>
                </a:solidFill>
                <a:latin typeface="Times"/>
                <a:ea typeface="MS PGothic" pitchFamily="34" charset="-128"/>
              </a:defRPr>
            </a:lvl8pPr>
            <a:lvl9pPr marL="3886200" indent="-228600" eaLnBrk="0" fontAlgn="base" hangingPunct="0">
              <a:spcBef>
                <a:spcPct val="0"/>
              </a:spcBef>
              <a:spcAft>
                <a:spcPct val="0"/>
              </a:spcAft>
              <a:defRPr sz="2400">
                <a:solidFill>
                  <a:schemeClr val="tx1"/>
                </a:solidFill>
                <a:latin typeface="Times"/>
                <a:ea typeface="MS PGothic" pitchFamily="34" charset="-128"/>
              </a:defRPr>
            </a:lvl9pPr>
          </a:lstStyle>
          <a:p>
            <a:r>
              <a:rPr lang="en-US" sz="2800" b="1" dirty="0">
                <a:solidFill>
                  <a:srgbClr val="FF0000"/>
                </a:solidFill>
                <a:latin typeface="Arial Black" panose="020B0A04020102020204" pitchFamily="34" charset="0"/>
                <a:cs typeface="Arial" panose="020B0604020202020204" pitchFamily="34" charset="0"/>
              </a:rPr>
              <a:t>Results Data</a:t>
            </a:r>
          </a:p>
        </p:txBody>
      </p:sp>
      <p:sp>
        <p:nvSpPr>
          <p:cNvPr id="2063" name="Text Box 9"/>
          <p:cNvSpPr txBox="1">
            <a:spLocks noChangeArrowheads="1"/>
          </p:cNvSpPr>
          <p:nvPr/>
        </p:nvSpPr>
        <p:spPr bwMode="auto">
          <a:xfrm>
            <a:off x="11721953" y="5938252"/>
            <a:ext cx="4578447" cy="1197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a:solidFill>
                  <a:schemeClr val="tx1"/>
                </a:solidFill>
                <a:latin typeface="Times"/>
                <a:ea typeface="MS PGothic" pitchFamily="34" charset="-128"/>
              </a:defRPr>
            </a:lvl1pPr>
            <a:lvl2pPr marL="742950" indent="-285750">
              <a:defRPr sz="2400">
                <a:solidFill>
                  <a:schemeClr val="tx1"/>
                </a:solidFill>
                <a:latin typeface="Times"/>
                <a:ea typeface="MS PGothic" pitchFamily="34" charset="-128"/>
              </a:defRPr>
            </a:lvl2pPr>
            <a:lvl3pPr marL="1143000" indent="-228600">
              <a:defRPr sz="2400">
                <a:solidFill>
                  <a:schemeClr val="tx1"/>
                </a:solidFill>
                <a:latin typeface="Times"/>
                <a:ea typeface="MS PGothic" pitchFamily="34" charset="-128"/>
              </a:defRPr>
            </a:lvl3pPr>
            <a:lvl4pPr marL="1600200" indent="-228600">
              <a:defRPr sz="2400">
                <a:solidFill>
                  <a:schemeClr val="tx1"/>
                </a:solidFill>
                <a:latin typeface="Times"/>
                <a:ea typeface="MS PGothic" pitchFamily="34" charset="-128"/>
              </a:defRPr>
            </a:lvl4pPr>
            <a:lvl5pPr marL="2057400" indent="-228600">
              <a:defRPr sz="2400">
                <a:solidFill>
                  <a:schemeClr val="tx1"/>
                </a:solidFill>
                <a:latin typeface="Times"/>
                <a:ea typeface="MS PGothic" pitchFamily="34" charset="-128"/>
              </a:defRPr>
            </a:lvl5pPr>
            <a:lvl6pPr marL="2514600" indent="-228600" eaLnBrk="0" fontAlgn="base" hangingPunct="0">
              <a:spcBef>
                <a:spcPct val="0"/>
              </a:spcBef>
              <a:spcAft>
                <a:spcPct val="0"/>
              </a:spcAft>
              <a:defRPr sz="2400">
                <a:solidFill>
                  <a:schemeClr val="tx1"/>
                </a:solidFill>
                <a:latin typeface="Times"/>
                <a:ea typeface="MS PGothic" pitchFamily="34" charset="-128"/>
              </a:defRPr>
            </a:lvl6pPr>
            <a:lvl7pPr marL="2971800" indent="-228600" eaLnBrk="0" fontAlgn="base" hangingPunct="0">
              <a:spcBef>
                <a:spcPct val="0"/>
              </a:spcBef>
              <a:spcAft>
                <a:spcPct val="0"/>
              </a:spcAft>
              <a:defRPr sz="2400">
                <a:solidFill>
                  <a:schemeClr val="tx1"/>
                </a:solidFill>
                <a:latin typeface="Times"/>
                <a:ea typeface="MS PGothic" pitchFamily="34" charset="-128"/>
              </a:defRPr>
            </a:lvl7pPr>
            <a:lvl8pPr marL="3429000" indent="-228600" eaLnBrk="0" fontAlgn="base" hangingPunct="0">
              <a:spcBef>
                <a:spcPct val="0"/>
              </a:spcBef>
              <a:spcAft>
                <a:spcPct val="0"/>
              </a:spcAft>
              <a:defRPr sz="2400">
                <a:solidFill>
                  <a:schemeClr val="tx1"/>
                </a:solidFill>
                <a:latin typeface="Times"/>
                <a:ea typeface="MS PGothic" pitchFamily="34" charset="-128"/>
              </a:defRPr>
            </a:lvl8pPr>
            <a:lvl9pPr marL="3886200" indent="-228600" eaLnBrk="0" fontAlgn="base" hangingPunct="0">
              <a:spcBef>
                <a:spcPct val="0"/>
              </a:spcBef>
              <a:spcAft>
                <a:spcPct val="0"/>
              </a:spcAft>
              <a:defRPr sz="2400">
                <a:solidFill>
                  <a:schemeClr val="tx1"/>
                </a:solidFill>
                <a:latin typeface="Times"/>
                <a:ea typeface="MS PGothic" pitchFamily="34" charset="-128"/>
              </a:defRPr>
            </a:lvl9pPr>
          </a:lstStyle>
          <a:p>
            <a:r>
              <a:rPr lang="en-US" sz="2800" dirty="0">
                <a:solidFill>
                  <a:srgbClr val="FF0000"/>
                </a:solidFill>
                <a:latin typeface="Arial Black" pitchFamily="34" charset="0"/>
              </a:rPr>
              <a:t>DO the implementation</a:t>
            </a:r>
            <a:endParaRPr lang="en-US" sz="2800" dirty="0">
              <a:solidFill>
                <a:srgbClr val="FF0000"/>
              </a:solidFill>
              <a:latin typeface="Arial" pitchFamily="34" charset="0"/>
            </a:endParaRPr>
          </a:p>
          <a:p>
            <a:r>
              <a:rPr lang="en-US" sz="2000" b="1" dirty="0">
                <a:latin typeface="Arial" pitchFamily="34" charset="0"/>
              </a:rPr>
              <a:t>Implementation:</a:t>
            </a:r>
          </a:p>
          <a:p>
            <a:pPr marL="800100" lvl="1" indent="-342900">
              <a:buFont typeface="Wingdings" panose="05000000000000000000" pitchFamily="2" charset="2"/>
              <a:buChar char="ü"/>
            </a:pPr>
            <a:r>
              <a:rPr lang="en-US" sz="2000" dirty="0">
                <a:latin typeface="Arial" pitchFamily="34" charset="0"/>
              </a:rPr>
              <a:t>Scheduled RN staff attendance to the “Telehealth for Oncology Nurses: Symptom Management Focus” class-starting 12/14/21</a:t>
            </a:r>
          </a:p>
          <a:p>
            <a:pPr marL="800100" lvl="1" indent="-342900">
              <a:buFont typeface="Wingdings" panose="05000000000000000000" pitchFamily="2" charset="2"/>
              <a:buChar char="ü"/>
            </a:pPr>
            <a:r>
              <a:rPr lang="en-US" sz="2000" dirty="0">
                <a:latin typeface="Arial" pitchFamily="34" charset="0"/>
              </a:rPr>
              <a:t>Initiated an RN on call system to assist with in-clinic staffing needs-1/10/22</a:t>
            </a:r>
          </a:p>
          <a:p>
            <a:pPr marL="800100" lvl="1" indent="-342900">
              <a:buFont typeface="Wingdings" panose="05000000000000000000" pitchFamily="2" charset="2"/>
              <a:buChar char="ü"/>
            </a:pPr>
            <a:r>
              <a:rPr lang="en-US" sz="2000" dirty="0">
                <a:latin typeface="Arial" pitchFamily="34" charset="0"/>
              </a:rPr>
              <a:t>Developed and initiated standard dot phrases for EPIC documentation-1/10/22</a:t>
            </a:r>
          </a:p>
          <a:p>
            <a:pPr marL="800100" lvl="1" indent="-342900">
              <a:buFont typeface="Wingdings" panose="05000000000000000000" pitchFamily="2" charset="2"/>
              <a:buChar char="ü"/>
            </a:pPr>
            <a:r>
              <a:rPr lang="en-US" sz="2000" dirty="0">
                <a:latin typeface="Arial" pitchFamily="34" charset="0"/>
              </a:rPr>
              <a:t>Collaborated with surgical and medical APPs to create a standard assessment guide for nursing-1/25/22</a:t>
            </a:r>
          </a:p>
          <a:p>
            <a:pPr marL="800100" lvl="1" indent="-342900">
              <a:buFont typeface="Wingdings" panose="05000000000000000000" pitchFamily="2" charset="2"/>
              <a:buChar char="ü"/>
            </a:pPr>
            <a:r>
              <a:rPr lang="en-US" sz="2000" dirty="0">
                <a:latin typeface="Arial" pitchFamily="34" charset="0"/>
              </a:rPr>
              <a:t>Recommended use of “Telephone Triage for Oncology Nurses” 2</a:t>
            </a:r>
            <a:r>
              <a:rPr lang="en-US" sz="2000" baseline="30000" dirty="0">
                <a:latin typeface="Arial" pitchFamily="34" charset="0"/>
              </a:rPr>
              <a:t>nd</a:t>
            </a:r>
            <a:r>
              <a:rPr lang="en-US" sz="2000" dirty="0">
                <a:latin typeface="Arial" pitchFamily="34" charset="0"/>
              </a:rPr>
              <a:t> edition textbook1/25/22</a:t>
            </a:r>
          </a:p>
          <a:p>
            <a:pPr marL="800100" lvl="1" indent="-342900">
              <a:buFont typeface="Wingdings" panose="05000000000000000000" pitchFamily="2" charset="2"/>
              <a:buChar char="ü"/>
            </a:pPr>
            <a:r>
              <a:rPr lang="en-US" sz="2000" dirty="0">
                <a:latin typeface="Arial" pitchFamily="34" charset="0"/>
              </a:rPr>
              <a:t>Medical Team Sheet Updated as a patient/staff guide-1/31/22</a:t>
            </a:r>
          </a:p>
          <a:p>
            <a:pPr marL="800100" lvl="1" indent="-342900">
              <a:buFont typeface="Wingdings" panose="05000000000000000000" pitchFamily="2" charset="2"/>
              <a:buChar char="ü"/>
            </a:pPr>
            <a:r>
              <a:rPr lang="en-US" sz="2000" dirty="0">
                <a:latin typeface="Arial" pitchFamily="34" charset="0"/>
              </a:rPr>
              <a:t>Center after hours center telephone tree updated-1/31/22</a:t>
            </a:r>
          </a:p>
          <a:p>
            <a:pPr marL="800100" lvl="1" indent="-342900">
              <a:buFont typeface="Wingdings" panose="05000000000000000000" pitchFamily="2" charset="2"/>
              <a:buChar char="ü"/>
            </a:pPr>
            <a:r>
              <a:rPr lang="en-US" sz="2000" dirty="0">
                <a:latin typeface="Arial" pitchFamily="34" charset="0"/>
              </a:rPr>
              <a:t>Thoracic Communication Procedure SOP-2/2/22</a:t>
            </a:r>
          </a:p>
          <a:p>
            <a:pPr marL="800100" lvl="1" indent="-342900">
              <a:buFont typeface="Wingdings" panose="05000000000000000000" pitchFamily="2" charset="2"/>
              <a:buChar char="ü"/>
            </a:pPr>
            <a:r>
              <a:rPr lang="en-US" sz="2000" dirty="0">
                <a:latin typeface="Arial" pitchFamily="34" charset="0"/>
              </a:rPr>
              <a:t>Thoracic Telephone Triage Nurse SOP-7/27/22</a:t>
            </a:r>
          </a:p>
          <a:p>
            <a:pPr indent="-285750"/>
            <a:r>
              <a:rPr lang="en-US" sz="2000" b="1" dirty="0">
                <a:latin typeface="Arial" pitchFamily="34" charset="0"/>
              </a:rPr>
              <a:t>Implementation Issues:</a:t>
            </a:r>
          </a:p>
          <a:p>
            <a:pPr marL="800100" lvl="1" indent="-342900">
              <a:buFont typeface="Wingdings" panose="05000000000000000000" pitchFamily="2" charset="2"/>
              <a:buChar char="ü"/>
            </a:pPr>
            <a:r>
              <a:rPr lang="en-US" sz="2000" dirty="0">
                <a:latin typeface="Arial" pitchFamily="34" charset="0"/>
              </a:rPr>
              <a:t>Available IT support while working remote</a:t>
            </a:r>
          </a:p>
          <a:p>
            <a:pPr marL="800100" lvl="1" indent="-342900">
              <a:buFont typeface="Wingdings" panose="05000000000000000000" pitchFamily="2" charset="2"/>
              <a:buChar char="ü"/>
            </a:pPr>
            <a:r>
              <a:rPr lang="en-US" sz="2000" dirty="0">
                <a:latin typeface="Arial" pitchFamily="34" charset="0"/>
              </a:rPr>
              <a:t>Unexpected call-ins impacting triage staffing</a:t>
            </a:r>
            <a:endParaRPr lang="en-US" sz="3500" dirty="0">
              <a:latin typeface="Arial" pitchFamily="34" charset="0"/>
            </a:endParaRPr>
          </a:p>
          <a:p>
            <a:pPr marL="914400" lvl="1" indent="-457200">
              <a:buFont typeface="Wingdings" panose="05000000000000000000" pitchFamily="2" charset="2"/>
              <a:buChar char="ü"/>
            </a:pPr>
            <a:r>
              <a:rPr lang="en-US" sz="2000" dirty="0">
                <a:latin typeface="Arial" pitchFamily="34" charset="0"/>
              </a:rPr>
              <a:t>Faxing and scanning with RN working remote</a:t>
            </a:r>
          </a:p>
          <a:p>
            <a:endParaRPr lang="en-US" sz="3500" dirty="0">
              <a:latin typeface="Arial" pitchFamily="34" charset="0"/>
            </a:endParaRPr>
          </a:p>
          <a:p>
            <a:r>
              <a:rPr lang="en-US" sz="3500" dirty="0">
                <a:latin typeface="Arial" pitchFamily="34" charset="0"/>
              </a:rPr>
              <a:t> </a:t>
            </a:r>
          </a:p>
        </p:txBody>
      </p:sp>
      <p:sp>
        <p:nvSpPr>
          <p:cNvPr id="2064" name="Text Box 11"/>
          <p:cNvSpPr txBox="1">
            <a:spLocks noChangeArrowheads="1"/>
          </p:cNvSpPr>
          <p:nvPr/>
        </p:nvSpPr>
        <p:spPr bwMode="auto">
          <a:xfrm>
            <a:off x="17031949" y="2963449"/>
            <a:ext cx="4183434" cy="4801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a:solidFill>
                  <a:schemeClr val="tx1"/>
                </a:solidFill>
                <a:latin typeface="Times"/>
                <a:ea typeface="MS PGothic" pitchFamily="34" charset="-128"/>
              </a:defRPr>
            </a:lvl1pPr>
            <a:lvl2pPr marL="742950" indent="-285750">
              <a:defRPr sz="2400">
                <a:solidFill>
                  <a:schemeClr val="tx1"/>
                </a:solidFill>
                <a:latin typeface="Times"/>
                <a:ea typeface="MS PGothic" pitchFamily="34" charset="-128"/>
              </a:defRPr>
            </a:lvl2pPr>
            <a:lvl3pPr marL="1143000" indent="-228600">
              <a:defRPr sz="2400">
                <a:solidFill>
                  <a:schemeClr val="tx1"/>
                </a:solidFill>
                <a:latin typeface="Times"/>
                <a:ea typeface="MS PGothic" pitchFamily="34" charset="-128"/>
              </a:defRPr>
            </a:lvl3pPr>
            <a:lvl4pPr marL="1600200" indent="-228600">
              <a:defRPr sz="2400">
                <a:solidFill>
                  <a:schemeClr val="tx1"/>
                </a:solidFill>
                <a:latin typeface="Times"/>
                <a:ea typeface="MS PGothic" pitchFamily="34" charset="-128"/>
              </a:defRPr>
            </a:lvl4pPr>
            <a:lvl5pPr marL="2057400" indent="-228600">
              <a:defRPr sz="2400">
                <a:solidFill>
                  <a:schemeClr val="tx1"/>
                </a:solidFill>
                <a:latin typeface="Times"/>
                <a:ea typeface="MS PGothic" pitchFamily="34" charset="-128"/>
              </a:defRPr>
            </a:lvl5pPr>
            <a:lvl6pPr marL="2514600" indent="-228600" eaLnBrk="0" fontAlgn="base" hangingPunct="0">
              <a:spcBef>
                <a:spcPct val="0"/>
              </a:spcBef>
              <a:spcAft>
                <a:spcPct val="0"/>
              </a:spcAft>
              <a:defRPr sz="2400">
                <a:solidFill>
                  <a:schemeClr val="tx1"/>
                </a:solidFill>
                <a:latin typeface="Times"/>
                <a:ea typeface="MS PGothic" pitchFamily="34" charset="-128"/>
              </a:defRPr>
            </a:lvl6pPr>
            <a:lvl7pPr marL="2971800" indent="-228600" eaLnBrk="0" fontAlgn="base" hangingPunct="0">
              <a:spcBef>
                <a:spcPct val="0"/>
              </a:spcBef>
              <a:spcAft>
                <a:spcPct val="0"/>
              </a:spcAft>
              <a:defRPr sz="2400">
                <a:solidFill>
                  <a:schemeClr val="tx1"/>
                </a:solidFill>
                <a:latin typeface="Times"/>
                <a:ea typeface="MS PGothic" pitchFamily="34" charset="-128"/>
              </a:defRPr>
            </a:lvl7pPr>
            <a:lvl8pPr marL="3429000" indent="-228600" eaLnBrk="0" fontAlgn="base" hangingPunct="0">
              <a:spcBef>
                <a:spcPct val="0"/>
              </a:spcBef>
              <a:spcAft>
                <a:spcPct val="0"/>
              </a:spcAft>
              <a:defRPr sz="2400">
                <a:solidFill>
                  <a:schemeClr val="tx1"/>
                </a:solidFill>
                <a:latin typeface="Times"/>
                <a:ea typeface="MS PGothic" pitchFamily="34" charset="-128"/>
              </a:defRPr>
            </a:lvl8pPr>
            <a:lvl9pPr marL="3886200" indent="-228600" eaLnBrk="0" fontAlgn="base" hangingPunct="0">
              <a:spcBef>
                <a:spcPct val="0"/>
              </a:spcBef>
              <a:spcAft>
                <a:spcPct val="0"/>
              </a:spcAft>
              <a:defRPr sz="2400">
                <a:solidFill>
                  <a:schemeClr val="tx1"/>
                </a:solidFill>
                <a:latin typeface="Times"/>
                <a:ea typeface="MS PGothic" pitchFamily="34" charset="-128"/>
              </a:defRPr>
            </a:lvl9pPr>
          </a:lstStyle>
          <a:p>
            <a:r>
              <a:rPr lang="en-US" sz="2800" b="1" dirty="0">
                <a:solidFill>
                  <a:srgbClr val="FF0000"/>
                </a:solidFill>
                <a:latin typeface="Arial Black" panose="020B0A04020102020204" pitchFamily="34" charset="0"/>
                <a:cs typeface="Arial" panose="020B0604020202020204" pitchFamily="34" charset="0"/>
              </a:rPr>
              <a:t>STUDY the results</a:t>
            </a:r>
          </a:p>
          <a:p>
            <a:pPr marL="342900" indent="-342900">
              <a:buFont typeface="Wingdings" panose="05000000000000000000" pitchFamily="2" charset="2"/>
              <a:buChar char="ü"/>
            </a:pPr>
            <a:r>
              <a:rPr lang="en-US" sz="2000" dirty="0">
                <a:latin typeface="Arial" pitchFamily="34" charset="0"/>
              </a:rPr>
              <a:t>Press Ganey Scores increased by 45.45% from FY22 Q1 to Q3</a:t>
            </a:r>
          </a:p>
          <a:p>
            <a:pPr marL="342900" indent="-342900">
              <a:buFont typeface="Wingdings" panose="05000000000000000000" pitchFamily="2" charset="2"/>
              <a:buChar char="ü"/>
            </a:pPr>
            <a:r>
              <a:rPr lang="en-US" sz="2000" dirty="0">
                <a:latin typeface="Arial" pitchFamily="34" charset="0"/>
              </a:rPr>
              <a:t>Time spent on voicemail ended for RN staff</a:t>
            </a:r>
          </a:p>
          <a:p>
            <a:pPr marL="342900" indent="-342900">
              <a:buFont typeface="Wingdings" panose="05000000000000000000" pitchFamily="2" charset="2"/>
              <a:buChar char="ü"/>
            </a:pPr>
            <a:r>
              <a:rPr lang="en-US" sz="2000" dirty="0">
                <a:latin typeface="Arial" pitchFamily="34" charset="0"/>
              </a:rPr>
              <a:t>PSC highest monthly (November) telephone calls decreased by 37.23%</a:t>
            </a:r>
          </a:p>
          <a:p>
            <a:pPr marL="342900" indent="-342900">
              <a:buFont typeface="Wingdings" panose="05000000000000000000" pitchFamily="2" charset="2"/>
              <a:buChar char="ü"/>
            </a:pPr>
            <a:r>
              <a:rPr lang="en-US" sz="2000" dirty="0">
                <a:latin typeface="Arial" pitchFamily="34" charset="0"/>
              </a:rPr>
              <a:t>Achieved immediate response to patients</a:t>
            </a:r>
          </a:p>
          <a:p>
            <a:pPr marL="342900" indent="-342900">
              <a:buFont typeface="Wingdings" panose="05000000000000000000" pitchFamily="2" charset="2"/>
              <a:buChar char="ü"/>
            </a:pPr>
            <a:r>
              <a:rPr lang="en-US" sz="2000" dirty="0">
                <a:latin typeface="Arial" pitchFamily="34" charset="0"/>
              </a:rPr>
              <a:t>Improved teamwork and team communication</a:t>
            </a:r>
          </a:p>
          <a:p>
            <a:pPr marL="342900" indent="-342900">
              <a:buFont typeface="Wingdings" panose="05000000000000000000" pitchFamily="2" charset="2"/>
              <a:buChar char="ü"/>
            </a:pPr>
            <a:r>
              <a:rPr lang="en-US" sz="2000" dirty="0">
                <a:latin typeface="Arial" pitchFamily="34" charset="0"/>
              </a:rPr>
              <a:t>Improved interdisciplinary care coordination</a:t>
            </a:r>
          </a:p>
          <a:p>
            <a:endParaRPr lang="en-US" dirty="0">
              <a:latin typeface="Arial" pitchFamily="34" charset="0"/>
            </a:endParaRPr>
          </a:p>
        </p:txBody>
      </p:sp>
      <p:sp>
        <p:nvSpPr>
          <p:cNvPr id="2065" name="Text Box 12"/>
          <p:cNvSpPr txBox="1">
            <a:spLocks noChangeArrowheads="1"/>
          </p:cNvSpPr>
          <p:nvPr/>
        </p:nvSpPr>
        <p:spPr bwMode="auto">
          <a:xfrm>
            <a:off x="17119598" y="7637065"/>
            <a:ext cx="4324762" cy="6940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a:solidFill>
                  <a:schemeClr val="tx1"/>
                </a:solidFill>
                <a:latin typeface="Times"/>
                <a:ea typeface="MS PGothic" pitchFamily="34" charset="-128"/>
              </a:defRPr>
            </a:lvl1pPr>
            <a:lvl2pPr marL="742950" indent="-285750">
              <a:defRPr sz="2400">
                <a:solidFill>
                  <a:schemeClr val="tx1"/>
                </a:solidFill>
                <a:latin typeface="Times"/>
                <a:ea typeface="MS PGothic" pitchFamily="34" charset="-128"/>
              </a:defRPr>
            </a:lvl2pPr>
            <a:lvl3pPr marL="1143000" indent="-228600">
              <a:defRPr sz="2400">
                <a:solidFill>
                  <a:schemeClr val="tx1"/>
                </a:solidFill>
                <a:latin typeface="Times"/>
                <a:ea typeface="MS PGothic" pitchFamily="34" charset="-128"/>
              </a:defRPr>
            </a:lvl3pPr>
            <a:lvl4pPr marL="1600200" indent="-228600">
              <a:defRPr sz="2400">
                <a:solidFill>
                  <a:schemeClr val="tx1"/>
                </a:solidFill>
                <a:latin typeface="Times"/>
                <a:ea typeface="MS PGothic" pitchFamily="34" charset="-128"/>
              </a:defRPr>
            </a:lvl4pPr>
            <a:lvl5pPr marL="2057400" indent="-228600">
              <a:defRPr sz="2400">
                <a:solidFill>
                  <a:schemeClr val="tx1"/>
                </a:solidFill>
                <a:latin typeface="Times"/>
                <a:ea typeface="MS PGothic" pitchFamily="34" charset="-128"/>
              </a:defRPr>
            </a:lvl5pPr>
            <a:lvl6pPr marL="2514600" indent="-228600" eaLnBrk="0" fontAlgn="base" hangingPunct="0">
              <a:spcBef>
                <a:spcPct val="0"/>
              </a:spcBef>
              <a:spcAft>
                <a:spcPct val="0"/>
              </a:spcAft>
              <a:defRPr sz="2400">
                <a:solidFill>
                  <a:schemeClr val="tx1"/>
                </a:solidFill>
                <a:latin typeface="Times"/>
                <a:ea typeface="MS PGothic" pitchFamily="34" charset="-128"/>
              </a:defRPr>
            </a:lvl6pPr>
            <a:lvl7pPr marL="2971800" indent="-228600" eaLnBrk="0" fontAlgn="base" hangingPunct="0">
              <a:spcBef>
                <a:spcPct val="0"/>
              </a:spcBef>
              <a:spcAft>
                <a:spcPct val="0"/>
              </a:spcAft>
              <a:defRPr sz="2400">
                <a:solidFill>
                  <a:schemeClr val="tx1"/>
                </a:solidFill>
                <a:latin typeface="Times"/>
                <a:ea typeface="MS PGothic" pitchFamily="34" charset="-128"/>
              </a:defRPr>
            </a:lvl7pPr>
            <a:lvl8pPr marL="3429000" indent="-228600" eaLnBrk="0" fontAlgn="base" hangingPunct="0">
              <a:spcBef>
                <a:spcPct val="0"/>
              </a:spcBef>
              <a:spcAft>
                <a:spcPct val="0"/>
              </a:spcAft>
              <a:defRPr sz="2400">
                <a:solidFill>
                  <a:schemeClr val="tx1"/>
                </a:solidFill>
                <a:latin typeface="Times"/>
                <a:ea typeface="MS PGothic" pitchFamily="34" charset="-128"/>
              </a:defRPr>
            </a:lvl8pPr>
            <a:lvl9pPr marL="3886200" indent="-228600" eaLnBrk="0" fontAlgn="base" hangingPunct="0">
              <a:spcBef>
                <a:spcPct val="0"/>
              </a:spcBef>
              <a:spcAft>
                <a:spcPct val="0"/>
              </a:spcAft>
              <a:defRPr sz="2400">
                <a:solidFill>
                  <a:schemeClr val="tx1"/>
                </a:solidFill>
                <a:latin typeface="Times"/>
                <a:ea typeface="MS PGothic" pitchFamily="34" charset="-128"/>
              </a:defRPr>
            </a:lvl9pPr>
          </a:lstStyle>
          <a:p>
            <a:r>
              <a:rPr lang="en-US" sz="2800" b="1" dirty="0">
                <a:solidFill>
                  <a:srgbClr val="FF0000"/>
                </a:solidFill>
                <a:latin typeface="Arial Black" panose="020B0A04020102020204" pitchFamily="34" charset="0"/>
                <a:cs typeface="Arial" panose="020B0604020202020204" pitchFamily="34" charset="0"/>
              </a:rPr>
              <a:t>ACT: Maintain/rollout improvement </a:t>
            </a:r>
          </a:p>
          <a:p>
            <a:pPr marL="342900" indent="-342900">
              <a:buFont typeface="Wingdings" panose="05000000000000000000" pitchFamily="2" charset="2"/>
              <a:buChar char="ü"/>
            </a:pPr>
            <a:r>
              <a:rPr lang="en-US" sz="2000" dirty="0">
                <a:latin typeface="Arial" pitchFamily="34" charset="0"/>
              </a:rPr>
              <a:t>Ongoing monitoring of Avaya metrics</a:t>
            </a:r>
          </a:p>
          <a:p>
            <a:pPr marL="342900" indent="-342900">
              <a:buFont typeface="Wingdings" panose="05000000000000000000" pitchFamily="2" charset="2"/>
              <a:buChar char="ü"/>
            </a:pPr>
            <a:r>
              <a:rPr lang="en-US" sz="2000" dirty="0">
                <a:latin typeface="Arial" pitchFamily="34" charset="0"/>
              </a:rPr>
              <a:t>Review of triage workflow</a:t>
            </a:r>
          </a:p>
          <a:p>
            <a:pPr marL="57150" indent="-342900">
              <a:buFont typeface="Wingdings" panose="05000000000000000000" pitchFamily="2" charset="2"/>
              <a:buChar char="ü"/>
            </a:pPr>
            <a:r>
              <a:rPr lang="en-US" sz="2000" dirty="0">
                <a:latin typeface="Arial" pitchFamily="34" charset="0"/>
              </a:rPr>
              <a:t>Team Feedback (RN, PSC, APP</a:t>
            </a:r>
          </a:p>
          <a:p>
            <a:r>
              <a:rPr lang="en-US" sz="2000" dirty="0">
                <a:latin typeface="Arial" pitchFamily="34" charset="0"/>
              </a:rPr>
              <a:t>     &amp; Providers)</a:t>
            </a:r>
          </a:p>
          <a:p>
            <a:pPr marL="57150" indent="-342900">
              <a:buFont typeface="Wingdings" panose="05000000000000000000" pitchFamily="2" charset="2"/>
              <a:buChar char="ü"/>
            </a:pPr>
            <a:r>
              <a:rPr lang="en-US" sz="2000" dirty="0">
                <a:latin typeface="Arial" pitchFamily="34" charset="0"/>
              </a:rPr>
              <a:t>Schedule additional RN Triage</a:t>
            </a:r>
          </a:p>
          <a:p>
            <a:r>
              <a:rPr lang="en-US" sz="2000" dirty="0">
                <a:latin typeface="Arial" pitchFamily="34" charset="0"/>
              </a:rPr>
              <a:t>     coverage as needed</a:t>
            </a:r>
          </a:p>
          <a:p>
            <a:pPr marL="800100" lvl="1" indent="-342900">
              <a:buFont typeface="Wingdings" panose="05000000000000000000" pitchFamily="2" charset="2"/>
              <a:buChar char="ü"/>
            </a:pPr>
            <a:endParaRPr lang="en-US" sz="2000" b="1" dirty="0">
              <a:latin typeface="Arial" pitchFamily="34" charset="0"/>
            </a:endParaRPr>
          </a:p>
          <a:p>
            <a:pPr lvl="1">
              <a:buFontTx/>
              <a:buChar char="•"/>
            </a:pPr>
            <a:endParaRPr lang="en-US" sz="2000" dirty="0">
              <a:latin typeface="Arial" pitchFamily="34" charset="0"/>
            </a:endParaRPr>
          </a:p>
          <a:p>
            <a:endParaRPr lang="en-US" sz="2000" dirty="0">
              <a:latin typeface="Arial" pitchFamily="34" charset="0"/>
            </a:endParaRPr>
          </a:p>
          <a:p>
            <a:endParaRPr lang="en-US" sz="2000" dirty="0">
              <a:latin typeface="Arial" pitchFamily="34" charset="0"/>
            </a:endParaRPr>
          </a:p>
          <a:p>
            <a:endParaRPr lang="en-US" sz="3500" dirty="0">
              <a:latin typeface="Arial" pitchFamily="34" charset="0"/>
            </a:endParaRPr>
          </a:p>
          <a:p>
            <a:endParaRPr lang="en-US" sz="3500" dirty="0">
              <a:latin typeface="Arial" pitchFamily="34" charset="0"/>
            </a:endParaRPr>
          </a:p>
          <a:p>
            <a:endParaRPr lang="en-US" sz="3500" dirty="0">
              <a:latin typeface="Arial" pitchFamily="34" charset="0"/>
            </a:endParaRPr>
          </a:p>
          <a:p>
            <a:endParaRPr lang="en-US" sz="3500" dirty="0">
              <a:latin typeface="Arial" pitchFamily="34" charset="0"/>
            </a:endParaRPr>
          </a:p>
          <a:p>
            <a:endParaRPr lang="en-US" sz="3500" dirty="0">
              <a:latin typeface="Arial" pitchFamily="34" charset="0"/>
            </a:endParaRPr>
          </a:p>
        </p:txBody>
      </p:sp>
      <p:pic>
        <p:nvPicPr>
          <p:cNvPr id="2066" name="Picture 119" descr="photo.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819400" cy="261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F29D3880-2661-4B34-89E0-7F92DE666B5B}"/>
              </a:ext>
            </a:extLst>
          </p:cNvPr>
          <p:cNvPicPr>
            <a:picLocks noChangeAspect="1"/>
          </p:cNvPicPr>
          <p:nvPr/>
        </p:nvPicPr>
        <p:blipFill>
          <a:blip r:embed="rId6"/>
          <a:stretch>
            <a:fillRect/>
          </a:stretch>
        </p:blipFill>
        <p:spPr>
          <a:xfrm>
            <a:off x="5866858" y="7996711"/>
            <a:ext cx="4707266" cy="4056783"/>
          </a:xfrm>
          <a:prstGeom prst="rect">
            <a:avLst/>
          </a:prstGeom>
        </p:spPr>
      </p:pic>
      <p:sp>
        <p:nvSpPr>
          <p:cNvPr id="5" name="Rectangle 4">
            <a:extLst>
              <a:ext uri="{FF2B5EF4-FFF2-40B4-BE49-F238E27FC236}">
                <a16:creationId xmlns:a16="http://schemas.microsoft.com/office/drawing/2014/main" id="{6469AFF0-DE75-406F-A32F-719813BFB0E2}"/>
              </a:ext>
            </a:extLst>
          </p:cNvPr>
          <p:cNvSpPr/>
          <p:nvPr/>
        </p:nvSpPr>
        <p:spPr>
          <a:xfrm>
            <a:off x="5866858" y="2858588"/>
            <a:ext cx="4570598" cy="4483663"/>
          </a:xfrm>
          <a:prstGeom prst="rect">
            <a:avLst/>
          </a:prstGeom>
        </p:spPr>
        <p:txBody>
          <a:bodyPr wrap="square">
            <a:spAutoFit/>
          </a:bodyPr>
          <a:lstStyle/>
          <a:p>
            <a:pPr lvl="0">
              <a:lnSpc>
                <a:spcPct val="107000"/>
              </a:lnSpc>
              <a:spcBef>
                <a:spcPts val="0"/>
              </a:spcBef>
              <a:spcAft>
                <a:spcPts val="0"/>
              </a:spcAft>
            </a:pPr>
            <a:r>
              <a:rPr lang="en-US" sz="2800" b="1" dirty="0">
                <a:solidFill>
                  <a:srgbClr val="FF0000"/>
                </a:solidFill>
                <a:latin typeface="Arial Black" panose="020B0A04020102020204" pitchFamily="34" charset="0"/>
                <a:ea typeface="Calibri" panose="020F0502020204030204" pitchFamily="34" charset="0"/>
                <a:cs typeface="Arial" panose="020B0604020202020204" pitchFamily="34" charset="0"/>
              </a:rPr>
              <a:t>Cont.</a:t>
            </a:r>
          </a:p>
          <a:p>
            <a:pPr lvl="0">
              <a:lnSpc>
                <a:spcPct val="107000"/>
              </a:lnSpc>
              <a:spcBef>
                <a:spcPts val="0"/>
              </a:spcBef>
              <a:spcAft>
                <a:spcPts val="0"/>
              </a:spcAft>
            </a:pPr>
            <a:r>
              <a:rPr lang="en-US" sz="2000" dirty="0">
                <a:solidFill>
                  <a:srgbClr val="000000"/>
                </a:solidFill>
                <a:latin typeface="Arial" panose="020B0604020202020204" pitchFamily="34" charset="0"/>
                <a:ea typeface="Calibri" panose="020F0502020204030204" pitchFamily="34" charset="0"/>
                <a:cs typeface="Arial" panose="020B0604020202020204" pitchFamily="34" charset="0"/>
              </a:rPr>
              <a:t>As a result, we needed a change that would speak to patient and employee satisfaction.</a:t>
            </a:r>
          </a:p>
          <a:p>
            <a:pPr lvl="0">
              <a:lnSpc>
                <a:spcPct val="107000"/>
              </a:lnSpc>
              <a:spcBef>
                <a:spcPts val="0"/>
              </a:spcBef>
              <a:spcAft>
                <a:spcPts val="0"/>
              </a:spcAft>
            </a:pPr>
            <a:r>
              <a:rPr lang="en-US" sz="2000" b="1" dirty="0">
                <a:solidFill>
                  <a:srgbClr val="000000"/>
                </a:solidFill>
                <a:latin typeface="Arial" panose="020B0604020202020204" pitchFamily="34" charset="0"/>
                <a:ea typeface="Calibri" panose="020F0502020204030204" pitchFamily="34" charset="0"/>
                <a:cs typeface="Arial" panose="020B0604020202020204" pitchFamily="34" charset="0"/>
              </a:rPr>
              <a:t>The areas needing intervention</a:t>
            </a:r>
            <a:r>
              <a:rPr lang="en-US" sz="2000" dirty="0">
                <a:solidFill>
                  <a:srgbClr val="000000"/>
                </a:solidFill>
                <a:latin typeface="Arial" panose="020B0604020202020204" pitchFamily="34" charset="0"/>
                <a:ea typeface="Calibri" panose="020F0502020204030204" pitchFamily="34" charset="0"/>
                <a:cs typeface="Arial" panose="020B0604020202020204" pitchFamily="34" charset="0"/>
              </a:rPr>
              <a:t>:</a:t>
            </a:r>
          </a:p>
          <a:p>
            <a:pPr marL="800100" lvl="1" indent="-342900">
              <a:lnSpc>
                <a:spcPct val="107000"/>
              </a:lnSpc>
              <a:spcBef>
                <a:spcPts val="0"/>
              </a:spcBef>
              <a:spcAft>
                <a:spcPts val="0"/>
              </a:spcAft>
              <a:buFont typeface="Wingdings" panose="05000000000000000000" pitchFamily="2" charset="2"/>
              <a:buChar char="ü"/>
            </a:pPr>
            <a:r>
              <a:rPr lang="en-US" sz="2000" dirty="0">
                <a:solidFill>
                  <a:srgbClr val="000000"/>
                </a:solidFill>
                <a:latin typeface="Arial" panose="020B0604020202020204" pitchFamily="34" charset="0"/>
                <a:ea typeface="Calibri" panose="020F0502020204030204" pitchFamily="34" charset="0"/>
                <a:cs typeface="Arial" panose="020B0604020202020204" pitchFamily="34" charset="0"/>
              </a:rPr>
              <a:t>Telephone answering system</a:t>
            </a:r>
          </a:p>
          <a:p>
            <a:pPr marL="800100" lvl="1" indent="-342900">
              <a:lnSpc>
                <a:spcPct val="107000"/>
              </a:lnSpc>
              <a:spcBef>
                <a:spcPts val="0"/>
              </a:spcBef>
              <a:spcAft>
                <a:spcPts val="0"/>
              </a:spcAft>
              <a:buFont typeface="Wingdings" panose="05000000000000000000" pitchFamily="2" charset="2"/>
              <a:buChar char="ü"/>
            </a:pPr>
            <a:r>
              <a:rPr lang="en-US" sz="2000" dirty="0">
                <a:solidFill>
                  <a:srgbClr val="000000"/>
                </a:solidFill>
                <a:latin typeface="Arial" panose="020B0604020202020204" pitchFamily="34" charset="0"/>
                <a:ea typeface="Calibri" panose="020F0502020204030204" pitchFamily="34" charset="0"/>
                <a:cs typeface="Arial" panose="020B0604020202020204" pitchFamily="34" charset="0"/>
              </a:rPr>
              <a:t>Staff training utilizing Avaya</a:t>
            </a:r>
          </a:p>
          <a:p>
            <a:pPr marL="800100" lvl="1" indent="-342900">
              <a:lnSpc>
                <a:spcPct val="107000"/>
              </a:lnSpc>
              <a:spcBef>
                <a:spcPts val="0"/>
              </a:spcBef>
              <a:spcAft>
                <a:spcPts val="0"/>
              </a:spcAft>
              <a:buFont typeface="Wingdings" panose="05000000000000000000" pitchFamily="2" charset="2"/>
              <a:buChar char="ü"/>
            </a:pPr>
            <a:r>
              <a:rPr lang="en-US" sz="2000" dirty="0">
                <a:solidFill>
                  <a:srgbClr val="000000"/>
                </a:solidFill>
                <a:latin typeface="Arial" panose="020B0604020202020204" pitchFamily="34" charset="0"/>
                <a:ea typeface="Calibri" panose="020F0502020204030204" pitchFamily="34" charset="0"/>
                <a:cs typeface="Arial" panose="020B0604020202020204" pitchFamily="34" charset="0"/>
              </a:rPr>
              <a:t>Specific documentation tools</a:t>
            </a:r>
          </a:p>
          <a:p>
            <a:pPr>
              <a:lnSpc>
                <a:spcPct val="107000"/>
              </a:lnSpc>
              <a:spcBef>
                <a:spcPts val="0"/>
              </a:spcBef>
              <a:spcAft>
                <a:spcPts val="0"/>
              </a:spcAft>
            </a:pPr>
            <a:r>
              <a:rPr lang="en-US" sz="2000" b="1" dirty="0">
                <a:solidFill>
                  <a:srgbClr val="000000"/>
                </a:solidFill>
                <a:latin typeface="Arial" panose="020B0604020202020204" pitchFamily="34" charset="0"/>
                <a:ea typeface="Calibri" panose="020F0502020204030204" pitchFamily="34" charset="0"/>
                <a:cs typeface="Arial" panose="020B0604020202020204" pitchFamily="34" charset="0"/>
              </a:rPr>
              <a:t>Process analysis tool: </a:t>
            </a:r>
          </a:p>
          <a:p>
            <a:pPr marL="800100" lvl="1" indent="-342900">
              <a:lnSpc>
                <a:spcPct val="107000"/>
              </a:lnSpc>
              <a:spcBef>
                <a:spcPts val="0"/>
              </a:spcBef>
              <a:spcAft>
                <a:spcPts val="0"/>
              </a:spcAft>
              <a:buFont typeface="Wingdings" panose="05000000000000000000" pitchFamily="2" charset="2"/>
              <a:buChar char="ü"/>
            </a:pPr>
            <a:r>
              <a:rPr lang="en-US" sz="2000" dirty="0">
                <a:solidFill>
                  <a:srgbClr val="000000"/>
                </a:solidFill>
                <a:latin typeface="Arial" panose="020B0604020202020204" pitchFamily="34" charset="0"/>
                <a:ea typeface="Calibri" panose="020F0502020204030204" pitchFamily="34" charset="0"/>
                <a:cs typeface="Arial" panose="020B0604020202020204" pitchFamily="34" charset="0"/>
              </a:rPr>
              <a:t>Avaya PSC/RN call metrics.</a:t>
            </a:r>
          </a:p>
          <a:p>
            <a:pPr lvl="0">
              <a:lnSpc>
                <a:spcPct val="107000"/>
              </a:lnSpc>
              <a:spcBef>
                <a:spcPts val="0"/>
              </a:spcBef>
              <a:spcAft>
                <a:spcPts val="0"/>
              </a:spcAft>
            </a:pPr>
            <a:r>
              <a:rPr lang="en-US" sz="2000" b="1" dirty="0">
                <a:solidFill>
                  <a:srgbClr val="000000"/>
                </a:solidFill>
                <a:latin typeface="Arial" panose="020B0604020202020204" pitchFamily="34" charset="0"/>
                <a:ea typeface="Calibri" panose="020F0502020204030204" pitchFamily="34" charset="0"/>
                <a:cs typeface="Arial" panose="020B0604020202020204" pitchFamily="34" charset="0"/>
              </a:rPr>
              <a:t>The decision-making tool:</a:t>
            </a:r>
          </a:p>
          <a:p>
            <a:pPr marL="800100" lvl="1" indent="-342900">
              <a:lnSpc>
                <a:spcPct val="107000"/>
              </a:lnSpc>
              <a:spcBef>
                <a:spcPts val="0"/>
              </a:spcBef>
              <a:spcAft>
                <a:spcPts val="0"/>
              </a:spcAft>
              <a:buFont typeface="Wingdings" panose="05000000000000000000" pitchFamily="2" charset="2"/>
              <a:buChar char="ü"/>
            </a:pPr>
            <a:r>
              <a:rPr lang="en-US" sz="2000" dirty="0">
                <a:solidFill>
                  <a:srgbClr val="000000"/>
                </a:solidFill>
                <a:latin typeface="Arial" panose="020B0604020202020204" pitchFamily="34" charset="0"/>
                <a:ea typeface="Calibri" panose="020F0502020204030204" pitchFamily="34" charset="0"/>
                <a:cs typeface="Arial" panose="020B0604020202020204" pitchFamily="34" charset="0"/>
              </a:rPr>
              <a:t>“Culture of Safety Survey 2022”</a:t>
            </a:r>
          </a:p>
          <a:p>
            <a:pPr lvl="2"/>
            <a:endParaRPr lang="en-US" sz="2000" dirty="0">
              <a:latin typeface="Arial" pitchFamily="34" charset="0"/>
              <a:cs typeface="Arial" pitchFamily="34" charset="0"/>
            </a:endParaRPr>
          </a:p>
        </p:txBody>
      </p:sp>
      <p:pic>
        <p:nvPicPr>
          <p:cNvPr id="7" name="Picture 6">
            <a:extLst>
              <a:ext uri="{FF2B5EF4-FFF2-40B4-BE49-F238E27FC236}">
                <a16:creationId xmlns:a16="http://schemas.microsoft.com/office/drawing/2014/main" id="{4152BB22-DAE3-442B-BFC4-90E4C2BC73B4}"/>
              </a:ext>
            </a:extLst>
          </p:cNvPr>
          <p:cNvPicPr>
            <a:picLocks noChangeAspect="1"/>
          </p:cNvPicPr>
          <p:nvPr/>
        </p:nvPicPr>
        <p:blipFill>
          <a:blip r:embed="rId7"/>
          <a:stretch>
            <a:fillRect/>
          </a:stretch>
        </p:blipFill>
        <p:spPr>
          <a:xfrm>
            <a:off x="5866858" y="17524273"/>
            <a:ext cx="4750239" cy="395251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9" name="TextBox 134">
            <a:extLst>
              <a:ext uri="{FF2B5EF4-FFF2-40B4-BE49-F238E27FC236}">
                <a16:creationId xmlns:a16="http://schemas.microsoft.com/office/drawing/2014/main" id="{BC0A2456-7B80-4D0D-A5B1-4C3074CACD8D}"/>
              </a:ext>
            </a:extLst>
          </p:cNvPr>
          <p:cNvSpPr txBox="1">
            <a:spLocks noChangeArrowheads="1"/>
          </p:cNvSpPr>
          <p:nvPr/>
        </p:nvSpPr>
        <p:spPr bwMode="auto">
          <a:xfrm>
            <a:off x="5866858" y="12303207"/>
            <a:ext cx="4611688" cy="527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408" tIns="47704" rIns="95408" bIns="47704">
            <a:spAutoFit/>
          </a:bodyPr>
          <a:lstStyle>
            <a:lvl1pPr>
              <a:defRPr sz="2400">
                <a:solidFill>
                  <a:schemeClr val="tx1"/>
                </a:solidFill>
                <a:latin typeface="Times"/>
                <a:ea typeface="MS PGothic" pitchFamily="34" charset="-128"/>
              </a:defRPr>
            </a:lvl1pPr>
            <a:lvl2pPr marL="742950" indent="-285750">
              <a:defRPr sz="2400">
                <a:solidFill>
                  <a:schemeClr val="tx1"/>
                </a:solidFill>
                <a:latin typeface="Times"/>
                <a:ea typeface="MS PGothic" pitchFamily="34" charset="-128"/>
              </a:defRPr>
            </a:lvl2pPr>
            <a:lvl3pPr marL="1143000" indent="-228600">
              <a:defRPr sz="2400">
                <a:solidFill>
                  <a:schemeClr val="tx1"/>
                </a:solidFill>
                <a:latin typeface="Times"/>
                <a:ea typeface="MS PGothic" pitchFamily="34" charset="-128"/>
              </a:defRPr>
            </a:lvl3pPr>
            <a:lvl4pPr marL="1600200" indent="-228600">
              <a:defRPr sz="2400">
                <a:solidFill>
                  <a:schemeClr val="tx1"/>
                </a:solidFill>
                <a:latin typeface="Times"/>
                <a:ea typeface="MS PGothic" pitchFamily="34" charset="-128"/>
              </a:defRPr>
            </a:lvl4pPr>
            <a:lvl5pPr marL="2057400" indent="-228600">
              <a:defRPr sz="2400">
                <a:solidFill>
                  <a:schemeClr val="tx1"/>
                </a:solidFill>
                <a:latin typeface="Times"/>
                <a:ea typeface="MS PGothic" pitchFamily="34" charset="-128"/>
              </a:defRPr>
            </a:lvl5pPr>
            <a:lvl6pPr marL="2514600" indent="-228600" eaLnBrk="0" fontAlgn="base" hangingPunct="0">
              <a:spcBef>
                <a:spcPct val="0"/>
              </a:spcBef>
              <a:spcAft>
                <a:spcPct val="0"/>
              </a:spcAft>
              <a:defRPr sz="2400">
                <a:solidFill>
                  <a:schemeClr val="tx1"/>
                </a:solidFill>
                <a:latin typeface="Times"/>
                <a:ea typeface="MS PGothic" pitchFamily="34" charset="-128"/>
              </a:defRPr>
            </a:lvl6pPr>
            <a:lvl7pPr marL="2971800" indent="-228600" eaLnBrk="0" fontAlgn="base" hangingPunct="0">
              <a:spcBef>
                <a:spcPct val="0"/>
              </a:spcBef>
              <a:spcAft>
                <a:spcPct val="0"/>
              </a:spcAft>
              <a:defRPr sz="2400">
                <a:solidFill>
                  <a:schemeClr val="tx1"/>
                </a:solidFill>
                <a:latin typeface="Times"/>
                <a:ea typeface="MS PGothic" pitchFamily="34" charset="-128"/>
              </a:defRPr>
            </a:lvl7pPr>
            <a:lvl8pPr marL="3429000" indent="-228600" eaLnBrk="0" fontAlgn="base" hangingPunct="0">
              <a:spcBef>
                <a:spcPct val="0"/>
              </a:spcBef>
              <a:spcAft>
                <a:spcPct val="0"/>
              </a:spcAft>
              <a:defRPr sz="2400">
                <a:solidFill>
                  <a:schemeClr val="tx1"/>
                </a:solidFill>
                <a:latin typeface="Times"/>
                <a:ea typeface="MS PGothic" pitchFamily="34" charset="-128"/>
              </a:defRPr>
            </a:lvl8pPr>
            <a:lvl9pPr marL="3886200" indent="-228600" eaLnBrk="0" fontAlgn="base" hangingPunct="0">
              <a:spcBef>
                <a:spcPct val="0"/>
              </a:spcBef>
              <a:spcAft>
                <a:spcPct val="0"/>
              </a:spcAft>
              <a:defRPr sz="2400">
                <a:solidFill>
                  <a:schemeClr val="tx1"/>
                </a:solidFill>
                <a:latin typeface="Times"/>
                <a:ea typeface="MS PGothic" pitchFamily="34" charset="-128"/>
              </a:defRPr>
            </a:lvl9pPr>
          </a:lstStyle>
          <a:p>
            <a:r>
              <a:rPr lang="en-US" sz="2800" dirty="0">
                <a:solidFill>
                  <a:srgbClr val="FF0000"/>
                </a:solidFill>
                <a:latin typeface="Arial Black" pitchFamily="34" charset="0"/>
              </a:rPr>
              <a:t>Process Analysis Tool</a:t>
            </a:r>
          </a:p>
        </p:txBody>
      </p:sp>
      <p:pic>
        <p:nvPicPr>
          <p:cNvPr id="12" name="Picture 11">
            <a:extLst>
              <a:ext uri="{FF2B5EF4-FFF2-40B4-BE49-F238E27FC236}">
                <a16:creationId xmlns:a16="http://schemas.microsoft.com/office/drawing/2014/main" id="{EEF80782-32C5-4359-8327-A7684E8743F4}"/>
              </a:ext>
            </a:extLst>
          </p:cNvPr>
          <p:cNvPicPr>
            <a:picLocks noChangeAspect="1"/>
          </p:cNvPicPr>
          <p:nvPr/>
        </p:nvPicPr>
        <p:blipFill>
          <a:blip r:embed="rId8"/>
          <a:stretch>
            <a:fillRect/>
          </a:stretch>
        </p:blipFill>
        <p:spPr>
          <a:xfrm>
            <a:off x="17119598" y="17861589"/>
            <a:ext cx="4324762" cy="361057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 name="Picture 2">
            <a:extLst>
              <a:ext uri="{FF2B5EF4-FFF2-40B4-BE49-F238E27FC236}">
                <a16:creationId xmlns:a16="http://schemas.microsoft.com/office/drawing/2014/main" id="{C777A8AD-6617-4645-B092-EC69403FCA23}"/>
              </a:ext>
            </a:extLst>
          </p:cNvPr>
          <p:cNvPicPr>
            <a:picLocks noChangeAspect="1"/>
          </p:cNvPicPr>
          <p:nvPr/>
        </p:nvPicPr>
        <p:blipFill>
          <a:blip r:embed="rId9"/>
          <a:stretch>
            <a:fillRect/>
          </a:stretch>
        </p:blipFill>
        <p:spPr>
          <a:xfrm>
            <a:off x="17089113" y="13508026"/>
            <a:ext cx="4303487" cy="410482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Picture 3">
            <a:extLst>
              <a:ext uri="{FF2B5EF4-FFF2-40B4-BE49-F238E27FC236}">
                <a16:creationId xmlns:a16="http://schemas.microsoft.com/office/drawing/2014/main" id="{24C9FF9E-4E7A-40F3-8A80-A5CAA133DE4C}"/>
              </a:ext>
            </a:extLst>
          </p:cNvPr>
          <p:cNvPicPr>
            <a:picLocks noChangeAspect="1"/>
          </p:cNvPicPr>
          <p:nvPr/>
        </p:nvPicPr>
        <p:blipFill>
          <a:blip r:embed="rId10"/>
          <a:stretch>
            <a:fillRect/>
          </a:stretch>
        </p:blipFill>
        <p:spPr>
          <a:xfrm>
            <a:off x="17119597" y="11268560"/>
            <a:ext cx="4273003" cy="19907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a:extLst>
              <a:ext uri="{FF2B5EF4-FFF2-40B4-BE49-F238E27FC236}">
                <a16:creationId xmlns:a16="http://schemas.microsoft.com/office/drawing/2014/main" id="{9E6E3154-8840-4C67-A7CC-3F87A4B57D49}"/>
              </a:ext>
            </a:extLst>
          </p:cNvPr>
          <p:cNvPicPr>
            <a:picLocks noChangeAspect="1"/>
          </p:cNvPicPr>
          <p:nvPr/>
        </p:nvPicPr>
        <p:blipFill>
          <a:blip r:embed="rId11"/>
          <a:stretch>
            <a:fillRect/>
          </a:stretch>
        </p:blipFill>
        <p:spPr>
          <a:xfrm>
            <a:off x="11678595" y="16964237"/>
            <a:ext cx="4564037" cy="45079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 name="Picture 9">
            <a:extLst>
              <a:ext uri="{FF2B5EF4-FFF2-40B4-BE49-F238E27FC236}">
                <a16:creationId xmlns:a16="http://schemas.microsoft.com/office/drawing/2014/main" id="{52A2183A-8FAF-41EC-AFEE-6EAB71B49B7F}"/>
              </a:ext>
            </a:extLst>
          </p:cNvPr>
          <p:cNvPicPr>
            <a:picLocks noChangeAspect="1"/>
          </p:cNvPicPr>
          <p:nvPr/>
        </p:nvPicPr>
        <p:blipFill>
          <a:blip r:embed="rId12"/>
          <a:stretch>
            <a:fillRect/>
          </a:stretch>
        </p:blipFill>
        <p:spPr>
          <a:xfrm>
            <a:off x="5866858" y="12888166"/>
            <a:ext cx="4707266" cy="353413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1" name="Audio 30">
            <a:hlinkClick r:id="" action="ppaction://media"/>
            <a:extLst>
              <a:ext uri="{FF2B5EF4-FFF2-40B4-BE49-F238E27FC236}">
                <a16:creationId xmlns:a16="http://schemas.microsoft.com/office/drawing/2014/main" id="{75CB9C78-D301-4381-829E-02629DB3CC99}"/>
              </a:ext>
            </a:extLst>
          </p:cNvPr>
          <p:cNvPicPr>
            <a:picLocks noChangeAspect="1"/>
          </p:cNvPicPr>
          <p:nvPr>
            <a:audioFile r:link="rId2"/>
            <p:extLst>
              <p:ext uri="{DAA4B4D4-6D71-4841-9C94-3DE7FCFB9230}">
                <p14:media xmlns:p14="http://schemas.microsoft.com/office/powerpoint/2010/main" r:embed="rId1"/>
              </p:ext>
            </p:extLst>
          </p:nvPr>
        </p:nvPicPr>
        <p:blipFill>
          <a:blip r:embed="rId13"/>
          <a:stretch>
            <a:fillRect/>
          </a:stretch>
        </p:blipFill>
        <p:spPr>
          <a:xfrm>
            <a:off x="21386800" y="21386800"/>
            <a:ext cx="406400" cy="406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176085"/>
    </mc:Choice>
    <mc:Fallback>
      <p:transition spd="slow" advTm="17608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1"/>
                </p:tgtEl>
              </p:cMediaNode>
            </p:audio>
          </p:childTnLst>
        </p:cTn>
      </p:par>
    </p:tnLst>
  </p:timing>
</p:sld>
</file>

<file path=ppt/theme/theme1.xml><?xml version="1.0" encoding="utf-8"?>
<a:theme xmlns:a="http://schemas.openxmlformats.org/drawingml/2006/main" name="Blank">
  <a:themeElements>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pitchFamily="-112"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pitchFamily="-112"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LongProperties xmlns="http://schemas.microsoft.com/office/2006/metadata/longProperti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8B5C7AA4FFD304D94D9BFB334C7C896" ma:contentTypeVersion="2" ma:contentTypeDescription="Create a new document." ma:contentTypeScope="" ma:versionID="29ddffff8aae1de9528edaa34ccb3672">
  <xsd:schema xmlns:xsd="http://www.w3.org/2001/XMLSchema" xmlns:xs="http://www.w3.org/2001/XMLSchema" xmlns:p="http://schemas.microsoft.com/office/2006/metadata/properties" xmlns:ns2="57a0ad08-1a34-47dc-a541-33461e22a38f" targetNamespace="http://schemas.microsoft.com/office/2006/metadata/properties" ma:root="true" ma:fieldsID="3faec424b838358d8ade250682f975bf" ns2:_="">
    <xsd:import namespace="57a0ad08-1a34-47dc-a541-33461e22a38f"/>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7a0ad08-1a34-47dc-a541-33461e22a38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4FCE4C5-9F9B-42AE-BFC0-D1E6DD85B4B0}">
  <ds:schemaRefs>
    <ds:schemaRef ds:uri="http://schemas.microsoft.com/office/2006/metadata/longProperties"/>
  </ds:schemaRefs>
</ds:datastoreItem>
</file>

<file path=customXml/itemProps2.xml><?xml version="1.0" encoding="utf-8"?>
<ds:datastoreItem xmlns:ds="http://schemas.openxmlformats.org/officeDocument/2006/customXml" ds:itemID="{DD50EFC2-DD62-41A5-8A30-B2530731A21F}">
  <ds:schemaRefs>
    <ds:schemaRef ds:uri="http://purl.org/dc/terms/"/>
    <ds:schemaRef ds:uri="http://purl.org/dc/dcmitype/"/>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57a0ad08-1a34-47dc-a541-33461e22a38f"/>
    <ds:schemaRef ds:uri="http://www.w3.org/XML/1998/namespace"/>
    <ds:schemaRef ds:uri="http://purl.org/dc/elements/1.1/"/>
  </ds:schemaRefs>
</ds:datastoreItem>
</file>

<file path=customXml/itemProps3.xml><?xml version="1.0" encoding="utf-8"?>
<ds:datastoreItem xmlns:ds="http://schemas.openxmlformats.org/officeDocument/2006/customXml" ds:itemID="{2321C447-EB57-4F05-A015-CD990F3719E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7a0ad08-1a34-47dc-a541-33461e22a38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C9657B61-9A18-483F-9DCC-5FC4E187A24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2587</TotalTime>
  <Words>715</Words>
  <Application>Microsoft Office PowerPoint</Application>
  <PresentationFormat>Custom</PresentationFormat>
  <Paragraphs>65</Paragraphs>
  <Slides>1</Slides>
  <Notes>0</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Arial Black</vt:lpstr>
      <vt:lpstr>Times</vt:lpstr>
      <vt:lpstr>Wingdings</vt:lpstr>
      <vt:lpstr>Blank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MDACC</dc:creator>
  <cp:lastModifiedBy>Ware,Laura P</cp:lastModifiedBy>
  <cp:revision>86</cp:revision>
  <cp:lastPrinted>2022-12-15T21:37:49Z</cp:lastPrinted>
  <dcterms:created xsi:type="dcterms:W3CDTF">2010-05-10T19:56:36Z</dcterms:created>
  <dcterms:modified xsi:type="dcterms:W3CDTF">2022-12-16T14:39:37Z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
    <vt:lpwstr>Document</vt:lpwstr>
  </property>
  <property fmtid="{D5CDD505-2E9C-101B-9397-08002B2CF9AE}" pid="3" name="ContentTypeId">
    <vt:lpwstr>0x010100A8B5C7AA4FFD304D94D9BFB334C7C896</vt:lpwstr>
  </property>
</Properties>
</file>