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sldIdLst>
    <p:sldId id="256" r:id="rId6"/>
  </p:sldIdLst>
  <p:sldSz cx="21945600" cy="21945600"/>
  <p:notesSz cx="9124950" cy="14782800"/>
  <p:defaultTextStyle>
    <a:defPPr>
      <a:defRPr lang="en-US"/>
    </a:defPPr>
    <a:lvl1pPr algn="l" rtl="0" eaLnBrk="0" fontAlgn="base" hangingPunct="0">
      <a:spcBef>
        <a:spcPct val="0"/>
      </a:spcBef>
      <a:spcAft>
        <a:spcPct val="0"/>
      </a:spcAft>
      <a:defRPr sz="2400" kern="1200">
        <a:solidFill>
          <a:schemeClr val="tx1"/>
        </a:solidFill>
        <a:latin typeface="Times"/>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Times"/>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Times"/>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Times"/>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Times"/>
        <a:ea typeface="MS PGothic" pitchFamily="34" charset="-128"/>
        <a:cs typeface="+mn-cs"/>
      </a:defRPr>
    </a:lvl5pPr>
    <a:lvl6pPr marL="2286000" algn="l" defTabSz="914400" rtl="0" eaLnBrk="1" latinLnBrk="0" hangingPunct="1">
      <a:defRPr sz="2400" kern="1200">
        <a:solidFill>
          <a:schemeClr val="tx1"/>
        </a:solidFill>
        <a:latin typeface="Times"/>
        <a:ea typeface="MS PGothic" pitchFamily="34" charset="-128"/>
        <a:cs typeface="+mn-cs"/>
      </a:defRPr>
    </a:lvl6pPr>
    <a:lvl7pPr marL="2743200" algn="l" defTabSz="914400" rtl="0" eaLnBrk="1" latinLnBrk="0" hangingPunct="1">
      <a:defRPr sz="2400" kern="1200">
        <a:solidFill>
          <a:schemeClr val="tx1"/>
        </a:solidFill>
        <a:latin typeface="Times"/>
        <a:ea typeface="MS PGothic" pitchFamily="34" charset="-128"/>
        <a:cs typeface="+mn-cs"/>
      </a:defRPr>
    </a:lvl7pPr>
    <a:lvl8pPr marL="3200400" algn="l" defTabSz="914400" rtl="0" eaLnBrk="1" latinLnBrk="0" hangingPunct="1">
      <a:defRPr sz="2400" kern="1200">
        <a:solidFill>
          <a:schemeClr val="tx1"/>
        </a:solidFill>
        <a:latin typeface="Times"/>
        <a:ea typeface="MS PGothic" pitchFamily="34" charset="-128"/>
        <a:cs typeface="+mn-cs"/>
      </a:defRPr>
    </a:lvl8pPr>
    <a:lvl9pPr marL="3657600" algn="l" defTabSz="914400" rtl="0" eaLnBrk="1" latinLnBrk="0" hangingPunct="1">
      <a:defRPr sz="2400" kern="1200">
        <a:solidFill>
          <a:schemeClr val="tx1"/>
        </a:solidFill>
        <a:latin typeface="Times"/>
        <a:ea typeface="MS PGothic" pitchFamily="34" charset="-128"/>
        <a:cs typeface="+mn-cs"/>
      </a:defRPr>
    </a:lvl9pPr>
  </p:defaultTextStyle>
  <p:extLst>
    <p:ext uri="{EFAFB233-063F-42B5-8137-9DF3F51BA10A}">
      <p15:sldGuideLst xmlns:p15="http://schemas.microsoft.com/office/powerpoint/2012/main">
        <p15:guide id="1" orient="horz" pos="1680">
          <p15:clr>
            <a:srgbClr val="A4A3A4"/>
          </p15:clr>
        </p15:guide>
        <p15:guide id="2" orient="horz" pos="13392">
          <p15:clr>
            <a:srgbClr val="A4A3A4"/>
          </p15:clr>
        </p15:guide>
        <p15:guide id="3" orient="horz" pos="2112">
          <p15:clr>
            <a:srgbClr val="A4A3A4"/>
          </p15:clr>
        </p15:guide>
        <p15:guide id="4" orient="horz" pos="240">
          <p15:clr>
            <a:srgbClr val="A4A3A4"/>
          </p15:clr>
        </p15:guide>
        <p15:guide id="5" pos="432">
          <p15:clr>
            <a:srgbClr val="A4A3A4"/>
          </p15:clr>
        </p15:guide>
        <p15:guide id="6" pos="13823">
          <p15:clr>
            <a:srgbClr val="A4A3A4"/>
          </p15:clr>
        </p15:guide>
        <p15:guide id="7" pos="13392">
          <p15:clr>
            <a:srgbClr val="A4A3A4"/>
          </p15:clr>
        </p15:guide>
        <p15:guide id="8" pos="2688">
          <p15:clr>
            <a:srgbClr val="A4A3A4"/>
          </p15:clr>
        </p15:guide>
        <p15:guide id="9" pos="3120">
          <p15:clr>
            <a:srgbClr val="A4A3A4"/>
          </p15:clr>
        </p15:guide>
        <p15:guide id="10" pos="5376">
          <p15:clr>
            <a:srgbClr val="A4A3A4"/>
          </p15:clr>
        </p15:guide>
        <p15:guide id="11" pos="5808">
          <p15:clr>
            <a:srgbClr val="A4A3A4"/>
          </p15:clr>
        </p15:guide>
        <p15:guide id="12" pos="80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B38C"/>
    <a:srgbClr val="856334"/>
    <a:srgbClr val="4D721F"/>
    <a:srgbClr val="1E5194"/>
    <a:srgbClr val="635D99"/>
    <a:srgbClr val="D77825"/>
    <a:srgbClr val="D9D3CC"/>
    <a:srgbClr val="E3D3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napToGrid="0">
      <p:cViewPr varScale="1">
        <p:scale>
          <a:sx n="21" d="100"/>
          <a:sy n="21" d="100"/>
        </p:scale>
        <p:origin x="2224" y="48"/>
      </p:cViewPr>
      <p:guideLst>
        <p:guide orient="horz" pos="1680"/>
        <p:guide orient="horz" pos="13392"/>
        <p:guide orient="horz" pos="2112"/>
        <p:guide orient="horz" pos="240"/>
        <p:guide pos="432"/>
        <p:guide pos="13823"/>
        <p:guide pos="13392"/>
        <p:guide pos="2688"/>
        <p:guide pos="3120"/>
        <p:guide pos="5376"/>
        <p:guide pos="5808"/>
        <p:guide pos="806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5" Type="http://schemas.openxmlformats.org/officeDocument/2006/relationships/slideMaster" Target="slideMasters/slideMaster1.xml"/><Relationship Id="rId1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6238" y="6816725"/>
            <a:ext cx="18653125" cy="4705350"/>
          </a:xfrm>
        </p:spPr>
        <p:txBody>
          <a:bodyPr/>
          <a:lstStyle/>
          <a:p>
            <a:r>
              <a:rPr lang="en-US"/>
              <a:t>Click to edit Master title style</a:t>
            </a:r>
          </a:p>
        </p:txBody>
      </p:sp>
      <p:sp>
        <p:nvSpPr>
          <p:cNvPr id="3" name="Subtitle 2"/>
          <p:cNvSpPr>
            <a:spLocks noGrp="1"/>
          </p:cNvSpPr>
          <p:nvPr>
            <p:ph type="subTitle" idx="1"/>
          </p:nvPr>
        </p:nvSpPr>
        <p:spPr>
          <a:xfrm>
            <a:off x="3292475" y="12436475"/>
            <a:ext cx="15360650" cy="56070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86CE34-2D1E-4AC4-A749-EFB7035EDAD3}" type="slidenum">
              <a:rPr lang="en-US"/>
              <a:pPr>
                <a:defRPr/>
              </a:pPr>
              <a:t>‹#›</a:t>
            </a:fld>
            <a:endParaRPr lang="en-US"/>
          </a:p>
        </p:txBody>
      </p:sp>
    </p:spTree>
    <p:extLst>
      <p:ext uri="{BB962C8B-B14F-4D97-AF65-F5344CB8AC3E}">
        <p14:creationId xmlns:p14="http://schemas.microsoft.com/office/powerpoint/2010/main" val="3776221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EEA51B-2A6A-45E7-BF5D-7C4C17DF1CB6}" type="slidenum">
              <a:rPr lang="en-US"/>
              <a:pPr>
                <a:defRPr/>
              </a:pPr>
              <a:t>‹#›</a:t>
            </a:fld>
            <a:endParaRPr lang="en-US"/>
          </a:p>
        </p:txBody>
      </p:sp>
    </p:spTree>
    <p:extLst>
      <p:ext uri="{BB962C8B-B14F-4D97-AF65-F5344CB8AC3E}">
        <p14:creationId xmlns:p14="http://schemas.microsoft.com/office/powerpoint/2010/main" val="1825765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636875" y="1951038"/>
            <a:ext cx="4662488" cy="1755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6238" y="1951038"/>
            <a:ext cx="13838237" cy="1755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2ED851-9A68-4446-84FA-511C3EC67B8C}" type="slidenum">
              <a:rPr lang="en-US"/>
              <a:pPr>
                <a:defRPr/>
              </a:pPr>
              <a:t>‹#›</a:t>
            </a:fld>
            <a:endParaRPr lang="en-US"/>
          </a:p>
        </p:txBody>
      </p:sp>
    </p:spTree>
    <p:extLst>
      <p:ext uri="{BB962C8B-B14F-4D97-AF65-F5344CB8AC3E}">
        <p14:creationId xmlns:p14="http://schemas.microsoft.com/office/powerpoint/2010/main" val="1088160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34A563-3BED-4230-B268-27629BF06EA6}" type="slidenum">
              <a:rPr lang="en-US"/>
              <a:pPr>
                <a:defRPr/>
              </a:pPr>
              <a:t>‹#›</a:t>
            </a:fld>
            <a:endParaRPr lang="en-US"/>
          </a:p>
        </p:txBody>
      </p:sp>
    </p:spTree>
    <p:extLst>
      <p:ext uri="{BB962C8B-B14F-4D97-AF65-F5344CB8AC3E}">
        <p14:creationId xmlns:p14="http://schemas.microsoft.com/office/powerpoint/2010/main" val="2454640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3550" y="14101763"/>
            <a:ext cx="18653125" cy="43592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733550" y="9301163"/>
            <a:ext cx="18653125"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91B227-040A-4C78-9C0E-85E69A08EF4F}" type="slidenum">
              <a:rPr lang="en-US"/>
              <a:pPr>
                <a:defRPr/>
              </a:pPr>
              <a:t>‹#›</a:t>
            </a:fld>
            <a:endParaRPr lang="en-US"/>
          </a:p>
        </p:txBody>
      </p:sp>
    </p:spTree>
    <p:extLst>
      <p:ext uri="{BB962C8B-B14F-4D97-AF65-F5344CB8AC3E}">
        <p14:creationId xmlns:p14="http://schemas.microsoft.com/office/powerpoint/2010/main" val="2365328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6238" y="6340475"/>
            <a:ext cx="9250362"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049000" y="6340475"/>
            <a:ext cx="9250363" cy="1316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B31AF9-8D4A-4EC6-9B60-8FCB16659C9D}" type="slidenum">
              <a:rPr lang="en-US"/>
              <a:pPr>
                <a:defRPr/>
              </a:pPr>
              <a:t>‹#›</a:t>
            </a:fld>
            <a:endParaRPr lang="en-US"/>
          </a:p>
        </p:txBody>
      </p:sp>
    </p:spTree>
    <p:extLst>
      <p:ext uri="{BB962C8B-B14F-4D97-AF65-F5344CB8AC3E}">
        <p14:creationId xmlns:p14="http://schemas.microsoft.com/office/powerpoint/2010/main" val="200957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9475"/>
            <a:ext cx="19751675"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096963" y="4911725"/>
            <a:ext cx="9696450"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63" y="6959600"/>
            <a:ext cx="9696450"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47425" y="4911725"/>
            <a:ext cx="9701213"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1147425" y="6959600"/>
            <a:ext cx="9701213"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FE2A2DD-245B-4A97-B31A-7B7E2B376AD8}" type="slidenum">
              <a:rPr lang="en-US"/>
              <a:pPr>
                <a:defRPr/>
              </a:pPr>
              <a:t>‹#›</a:t>
            </a:fld>
            <a:endParaRPr lang="en-US"/>
          </a:p>
        </p:txBody>
      </p:sp>
    </p:spTree>
    <p:extLst>
      <p:ext uri="{BB962C8B-B14F-4D97-AF65-F5344CB8AC3E}">
        <p14:creationId xmlns:p14="http://schemas.microsoft.com/office/powerpoint/2010/main" val="1273547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9E987B7-6C59-4BD2-B6CD-8B07653B6995}" type="slidenum">
              <a:rPr lang="en-US"/>
              <a:pPr>
                <a:defRPr/>
              </a:pPr>
              <a:t>‹#›</a:t>
            </a:fld>
            <a:endParaRPr lang="en-US"/>
          </a:p>
        </p:txBody>
      </p:sp>
    </p:spTree>
    <p:extLst>
      <p:ext uri="{BB962C8B-B14F-4D97-AF65-F5344CB8AC3E}">
        <p14:creationId xmlns:p14="http://schemas.microsoft.com/office/powerpoint/2010/main" val="657568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8F1A8DC-7443-40D0-82B3-7DCA850B9E67}" type="slidenum">
              <a:rPr lang="en-US"/>
              <a:pPr>
                <a:defRPr/>
              </a:pPr>
              <a:t>‹#›</a:t>
            </a:fld>
            <a:endParaRPr lang="en-US"/>
          </a:p>
        </p:txBody>
      </p:sp>
    </p:spTree>
    <p:extLst>
      <p:ext uri="{BB962C8B-B14F-4D97-AF65-F5344CB8AC3E}">
        <p14:creationId xmlns:p14="http://schemas.microsoft.com/office/powerpoint/2010/main" val="3764368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6963" y="873125"/>
            <a:ext cx="7219950" cy="3719513"/>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8580438" y="873125"/>
            <a:ext cx="122682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96963" y="4592638"/>
            <a:ext cx="7219950"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7A1B88-9155-4719-8869-89180AAD0654}" type="slidenum">
              <a:rPr lang="en-US"/>
              <a:pPr>
                <a:defRPr/>
              </a:pPr>
              <a:t>‹#›</a:t>
            </a:fld>
            <a:endParaRPr lang="en-US"/>
          </a:p>
        </p:txBody>
      </p:sp>
    </p:spTree>
    <p:extLst>
      <p:ext uri="{BB962C8B-B14F-4D97-AF65-F5344CB8AC3E}">
        <p14:creationId xmlns:p14="http://schemas.microsoft.com/office/powerpoint/2010/main" val="2537905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02125" y="15362238"/>
            <a:ext cx="13166725" cy="18129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302125" y="1960563"/>
            <a:ext cx="13166725"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4302125" y="17175163"/>
            <a:ext cx="13166725"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B7ABE4-A73B-43A8-A5AB-C39D2BFD4CB2}" type="slidenum">
              <a:rPr lang="en-US"/>
              <a:pPr>
                <a:defRPr/>
              </a:pPr>
              <a:t>‹#›</a:t>
            </a:fld>
            <a:endParaRPr lang="en-US"/>
          </a:p>
        </p:txBody>
      </p:sp>
    </p:spTree>
    <p:extLst>
      <p:ext uri="{BB962C8B-B14F-4D97-AF65-F5344CB8AC3E}">
        <p14:creationId xmlns:p14="http://schemas.microsoft.com/office/powerpoint/2010/main" val="2534441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6238" y="1951038"/>
            <a:ext cx="186531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1646238" y="6340475"/>
            <a:ext cx="18653125" cy="131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250802" tIns="125401" rIns="250802" bIns="12540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6238"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defRPr sz="3800">
                <a:latin typeface="Times"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7497763" y="19994563"/>
            <a:ext cx="6950075"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ctr">
              <a:defRPr sz="3800">
                <a:latin typeface="Times"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15727363" y="19994563"/>
            <a:ext cx="4572000" cy="1463675"/>
          </a:xfrm>
          <a:prstGeom prst="rect">
            <a:avLst/>
          </a:prstGeom>
          <a:noFill/>
          <a:ln w="9525">
            <a:noFill/>
            <a:miter lim="800000"/>
            <a:headEnd/>
            <a:tailEnd/>
          </a:ln>
          <a:effectLst/>
        </p:spPr>
        <p:txBody>
          <a:bodyPr vert="horz" wrap="square" lIns="250802" tIns="125401" rIns="250802" bIns="125401" numCol="1" anchor="t" anchorCtr="0" compatLnSpc="1">
            <a:prstTxWarp prst="textNoShape">
              <a:avLst/>
            </a:prstTxWarp>
          </a:bodyPr>
          <a:lstStyle>
            <a:lvl1pPr algn="r">
              <a:defRPr sz="3800">
                <a:ea typeface="ＭＳ Ｐゴシック" charset="-128"/>
              </a:defRPr>
            </a:lvl1pPr>
          </a:lstStyle>
          <a:p>
            <a:pPr>
              <a:defRPr/>
            </a:pPr>
            <a:fld id="{BDDF6281-F73B-4104-B81A-915EEB5DED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8250" rtl="0" eaLnBrk="0" fontAlgn="base" hangingPunct="0">
        <a:spcBef>
          <a:spcPct val="0"/>
        </a:spcBef>
        <a:spcAft>
          <a:spcPct val="0"/>
        </a:spcAft>
        <a:defRPr sz="12100">
          <a:solidFill>
            <a:schemeClr val="tx2"/>
          </a:solidFill>
          <a:latin typeface="+mj-lt"/>
          <a:ea typeface="MS PGothic" pitchFamily="34" charset="-128"/>
          <a:cs typeface="ＭＳ Ｐゴシック" charset="-128"/>
        </a:defRPr>
      </a:lvl1pPr>
      <a:lvl2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2pPr>
      <a:lvl3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3pPr>
      <a:lvl4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4pPr>
      <a:lvl5pPr algn="ctr" defTabSz="2508250" rtl="0" eaLnBrk="0" fontAlgn="base" hangingPunct="0">
        <a:spcBef>
          <a:spcPct val="0"/>
        </a:spcBef>
        <a:spcAft>
          <a:spcPct val="0"/>
        </a:spcAft>
        <a:defRPr sz="12100">
          <a:solidFill>
            <a:schemeClr val="tx2"/>
          </a:solidFill>
          <a:latin typeface="Times" pitchFamily="-112" charset="0"/>
          <a:ea typeface="MS PGothic" pitchFamily="34" charset="-128"/>
          <a:cs typeface="ＭＳ Ｐゴシック" charset="-128"/>
        </a:defRPr>
      </a:lvl5pPr>
      <a:lvl6pPr marL="457200" algn="ctr" defTabSz="2508250" rtl="0" fontAlgn="base">
        <a:spcBef>
          <a:spcPct val="0"/>
        </a:spcBef>
        <a:spcAft>
          <a:spcPct val="0"/>
        </a:spcAft>
        <a:defRPr sz="12100">
          <a:solidFill>
            <a:schemeClr val="tx2"/>
          </a:solidFill>
          <a:latin typeface="Times" pitchFamily="-112" charset="0"/>
        </a:defRPr>
      </a:lvl6pPr>
      <a:lvl7pPr marL="914400" algn="ctr" defTabSz="2508250" rtl="0" fontAlgn="base">
        <a:spcBef>
          <a:spcPct val="0"/>
        </a:spcBef>
        <a:spcAft>
          <a:spcPct val="0"/>
        </a:spcAft>
        <a:defRPr sz="12100">
          <a:solidFill>
            <a:schemeClr val="tx2"/>
          </a:solidFill>
          <a:latin typeface="Times" pitchFamily="-112" charset="0"/>
        </a:defRPr>
      </a:lvl7pPr>
      <a:lvl8pPr marL="1371600" algn="ctr" defTabSz="2508250" rtl="0" fontAlgn="base">
        <a:spcBef>
          <a:spcPct val="0"/>
        </a:spcBef>
        <a:spcAft>
          <a:spcPct val="0"/>
        </a:spcAft>
        <a:defRPr sz="12100">
          <a:solidFill>
            <a:schemeClr val="tx2"/>
          </a:solidFill>
          <a:latin typeface="Times" pitchFamily="-112" charset="0"/>
        </a:defRPr>
      </a:lvl8pPr>
      <a:lvl9pPr marL="1828800" algn="ctr" defTabSz="2508250" rtl="0" fontAlgn="base">
        <a:spcBef>
          <a:spcPct val="0"/>
        </a:spcBef>
        <a:spcAft>
          <a:spcPct val="0"/>
        </a:spcAft>
        <a:defRPr sz="12100">
          <a:solidFill>
            <a:schemeClr val="tx2"/>
          </a:solidFill>
          <a:latin typeface="Times" pitchFamily="-112" charset="0"/>
        </a:defRPr>
      </a:lvl9pPr>
    </p:titleStyle>
    <p:bodyStyle>
      <a:lvl1pPr marL="939800" indent="-939800" algn="l" defTabSz="2508250" rtl="0" eaLnBrk="0" fontAlgn="base" hangingPunct="0">
        <a:spcBef>
          <a:spcPct val="20000"/>
        </a:spcBef>
        <a:spcAft>
          <a:spcPct val="0"/>
        </a:spcAft>
        <a:buChar char="•"/>
        <a:defRPr sz="8800">
          <a:solidFill>
            <a:schemeClr val="tx1"/>
          </a:solidFill>
          <a:latin typeface="+mn-lt"/>
          <a:ea typeface="MS PGothic" pitchFamily="34" charset="-128"/>
          <a:cs typeface="MS PGothic" pitchFamily="34" charset="-128"/>
        </a:defRPr>
      </a:lvl1pPr>
      <a:lvl2pPr marL="2038350" indent="-784225" algn="l" defTabSz="2508250" rtl="0" eaLnBrk="0" fontAlgn="base" hangingPunct="0">
        <a:spcBef>
          <a:spcPct val="20000"/>
        </a:spcBef>
        <a:spcAft>
          <a:spcPct val="0"/>
        </a:spcAft>
        <a:buChar char="–"/>
        <a:defRPr sz="7700">
          <a:solidFill>
            <a:schemeClr val="tx1"/>
          </a:solidFill>
          <a:latin typeface="+mn-lt"/>
          <a:ea typeface="MS PGothic" pitchFamily="34" charset="-128"/>
        </a:defRPr>
      </a:lvl2pPr>
      <a:lvl3pPr marL="3135313" indent="-627063" algn="l" defTabSz="2508250" rtl="0" eaLnBrk="0" fontAlgn="base" hangingPunct="0">
        <a:spcBef>
          <a:spcPct val="20000"/>
        </a:spcBef>
        <a:spcAft>
          <a:spcPct val="0"/>
        </a:spcAft>
        <a:buChar char="•"/>
        <a:defRPr sz="6600">
          <a:solidFill>
            <a:schemeClr val="tx1"/>
          </a:solidFill>
          <a:latin typeface="+mn-lt"/>
          <a:ea typeface="MS PGothic" pitchFamily="34" charset="-128"/>
          <a:cs typeface="Geneva" charset="0"/>
        </a:defRPr>
      </a:lvl3pPr>
      <a:lvl4pPr marL="4389438"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4pPr>
      <a:lvl5pPr marL="5643563" indent="-627063" algn="l" defTabSz="2508250" rtl="0" eaLnBrk="0" fontAlgn="base" hangingPunct="0">
        <a:spcBef>
          <a:spcPct val="20000"/>
        </a:spcBef>
        <a:spcAft>
          <a:spcPct val="0"/>
        </a:spcAft>
        <a:buChar char="»"/>
        <a:defRPr sz="5500">
          <a:solidFill>
            <a:schemeClr val="tx1"/>
          </a:solidFill>
          <a:latin typeface="+mn-lt"/>
          <a:ea typeface="MS PGothic" pitchFamily="34" charset="-128"/>
          <a:cs typeface="Geneva" charset="0"/>
        </a:defRPr>
      </a:lvl5pPr>
      <a:lvl6pPr marL="6100763" indent="-627063" algn="l" defTabSz="2508250" rtl="0" fontAlgn="base">
        <a:spcBef>
          <a:spcPct val="20000"/>
        </a:spcBef>
        <a:spcAft>
          <a:spcPct val="0"/>
        </a:spcAft>
        <a:buChar char="»"/>
        <a:defRPr sz="5500">
          <a:solidFill>
            <a:schemeClr val="tx1"/>
          </a:solidFill>
          <a:latin typeface="+mn-lt"/>
          <a:ea typeface="ＭＳ Ｐゴシック" pitchFamily="-112" charset="-128"/>
        </a:defRPr>
      </a:lvl6pPr>
      <a:lvl7pPr marL="6557963" indent="-627063" algn="l" defTabSz="2508250" rtl="0" fontAlgn="base">
        <a:spcBef>
          <a:spcPct val="20000"/>
        </a:spcBef>
        <a:spcAft>
          <a:spcPct val="0"/>
        </a:spcAft>
        <a:buChar char="»"/>
        <a:defRPr sz="5500">
          <a:solidFill>
            <a:schemeClr val="tx1"/>
          </a:solidFill>
          <a:latin typeface="+mn-lt"/>
          <a:ea typeface="ＭＳ Ｐゴシック" pitchFamily="-112" charset="-128"/>
        </a:defRPr>
      </a:lvl7pPr>
      <a:lvl8pPr marL="7015163" indent="-627063" algn="l" defTabSz="2508250" rtl="0" fontAlgn="base">
        <a:spcBef>
          <a:spcPct val="20000"/>
        </a:spcBef>
        <a:spcAft>
          <a:spcPct val="0"/>
        </a:spcAft>
        <a:buChar char="»"/>
        <a:defRPr sz="5500">
          <a:solidFill>
            <a:schemeClr val="tx1"/>
          </a:solidFill>
          <a:latin typeface="+mn-lt"/>
          <a:ea typeface="ＭＳ Ｐゴシック" pitchFamily="-112" charset="-128"/>
        </a:defRPr>
      </a:lvl8pPr>
      <a:lvl9pPr marL="7472363" indent="-627063" algn="l" defTabSz="2508250" rtl="0" fontAlgn="base">
        <a:spcBef>
          <a:spcPct val="20000"/>
        </a:spcBef>
        <a:spcAft>
          <a:spcPct val="0"/>
        </a:spcAft>
        <a:buChar char="»"/>
        <a:defRPr sz="55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8" name="Rectangle 14"/>
          <p:cNvSpPr>
            <a:spLocks noChangeArrowheads="1"/>
          </p:cNvSpPr>
          <p:nvPr/>
        </p:nvSpPr>
        <p:spPr bwMode="auto">
          <a:xfrm>
            <a:off x="5941093" y="3002419"/>
            <a:ext cx="4933950" cy="7465635"/>
          </a:xfrm>
          <a:prstGeom prst="rect">
            <a:avLst/>
          </a:prstGeom>
          <a:solidFill>
            <a:schemeClr val="bg1"/>
          </a:solidFill>
          <a:ln w="28575">
            <a:solidFill>
              <a:schemeClr val="tx1"/>
            </a:solidFill>
            <a:miter lim="800000"/>
            <a:headEnd/>
            <a:tailEnd/>
          </a:ln>
        </p:spPr>
        <p:txBody>
          <a:bodyPr wrap="none" lIns="95408" tIns="47704" rIns="95408" bIns="47704" anchor="ctr"/>
          <a:lstStyle/>
          <a:p>
            <a:endParaRPr lang="en-US" dirty="0"/>
          </a:p>
        </p:txBody>
      </p:sp>
      <p:sp>
        <p:nvSpPr>
          <p:cNvPr id="2059" name="TextBox 140"/>
          <p:cNvSpPr txBox="1">
            <a:spLocks noChangeArrowheads="1"/>
          </p:cNvSpPr>
          <p:nvPr/>
        </p:nvSpPr>
        <p:spPr bwMode="auto">
          <a:xfrm>
            <a:off x="6158666" y="3002419"/>
            <a:ext cx="5045943" cy="8406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Baseline Data (HAL Supervised Specialties)</a:t>
            </a:r>
          </a:p>
          <a:p>
            <a:pPr>
              <a:spcBef>
                <a:spcPts val="0"/>
              </a:spcBef>
            </a:pPr>
            <a:endParaRPr lang="en-US" sz="1000" dirty="0">
              <a:latin typeface="Arial Black" panose="020B0A04020102020204" pitchFamily="34" charset="0"/>
            </a:endParaRP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ATC</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Genetics</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General Medical Oncology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Breast Medical Oncology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GI Medical Oncology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THN Medical Oncology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GU Medical Oncology </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Radiation Oncology </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Breast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Colorectal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Endocrine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Melanoma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Gynecology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GI Endoscopy </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H&amp;N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Plastic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Urology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Thoracic Surgery</a:t>
            </a:r>
          </a:p>
          <a:p>
            <a:endParaRPr lang="en-US" sz="2300" dirty="0">
              <a:solidFill>
                <a:srgbClr val="FF0000"/>
              </a:solidFill>
              <a:latin typeface="Arial" panose="020B0604020202020204" pitchFamily="34" charset="0"/>
              <a:cs typeface="Arial" panose="020B0604020202020204" pitchFamily="34" charset="0"/>
            </a:endParaRPr>
          </a:p>
          <a:p>
            <a:endParaRPr lang="en-US" dirty="0">
              <a:solidFill>
                <a:srgbClr val="FF0000"/>
              </a:solidFill>
              <a:latin typeface="Arial Black" pitchFamily="34" charset="0"/>
            </a:endParaRPr>
          </a:p>
        </p:txBody>
      </p:sp>
      <p:grpSp>
        <p:nvGrpSpPr>
          <p:cNvPr id="2050" name="Group 22"/>
          <p:cNvGrpSpPr>
            <a:grpSpLocks/>
          </p:cNvGrpSpPr>
          <p:nvPr/>
        </p:nvGrpSpPr>
        <p:grpSpPr bwMode="auto">
          <a:xfrm>
            <a:off x="0" y="0"/>
            <a:ext cx="21945600" cy="2668588"/>
            <a:chOff x="0" y="0"/>
            <a:chExt cx="21945600" cy="2668588"/>
          </a:xfrm>
        </p:grpSpPr>
        <p:sp>
          <p:nvSpPr>
            <p:cNvPr id="2067" name="Rectangle 340"/>
            <p:cNvSpPr>
              <a:spLocks noChangeArrowheads="1"/>
            </p:cNvSpPr>
            <p:nvPr/>
          </p:nvSpPr>
          <p:spPr bwMode="auto">
            <a:xfrm>
              <a:off x="0" y="0"/>
              <a:ext cx="21945600" cy="26670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cxnSp>
          <p:nvCxnSpPr>
            <p:cNvPr id="2068" name="Straight Connector 133"/>
            <p:cNvCxnSpPr>
              <a:cxnSpLocks noChangeShapeType="1"/>
            </p:cNvCxnSpPr>
            <p:nvPr/>
          </p:nvCxnSpPr>
          <p:spPr bwMode="auto">
            <a:xfrm>
              <a:off x="0" y="2667000"/>
              <a:ext cx="21945600" cy="1588"/>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sp>
          <p:nvSpPr>
            <p:cNvPr id="2069" name="Text Box 16"/>
            <p:cNvSpPr txBox="1">
              <a:spLocks noChangeArrowheads="1"/>
            </p:cNvSpPr>
            <p:nvPr/>
          </p:nvSpPr>
          <p:spPr bwMode="auto">
            <a:xfrm>
              <a:off x="3505200" y="555625"/>
              <a:ext cx="10588625" cy="84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pPr>
                <a:lnSpc>
                  <a:spcPts val="3500"/>
                </a:lnSpc>
              </a:pPr>
              <a:r>
                <a:rPr lang="en-US" sz="3800" b="1" dirty="0">
                  <a:solidFill>
                    <a:schemeClr val="bg1"/>
                  </a:solidFill>
                  <a:latin typeface="Arial" pitchFamily="34" charset="0"/>
                </a:rPr>
                <a:t>Advanced Practice Provider Alignment</a:t>
              </a:r>
            </a:p>
            <a:p>
              <a:pPr>
                <a:lnSpc>
                  <a:spcPts val="3500"/>
                </a:lnSpc>
              </a:pPr>
              <a:r>
                <a:rPr lang="en-US" sz="2200" b="1" dirty="0">
                  <a:solidFill>
                    <a:schemeClr val="bg1"/>
                  </a:solidFill>
                  <a:latin typeface="Arial" pitchFamily="34" charset="0"/>
                </a:rPr>
                <a:t>Monica </a:t>
              </a:r>
              <a:r>
                <a:rPr lang="en-US" sz="2200" b="1" dirty="0" err="1">
                  <a:solidFill>
                    <a:schemeClr val="bg1"/>
                  </a:solidFill>
                  <a:latin typeface="Arial" pitchFamily="34" charset="0"/>
                </a:rPr>
                <a:t>Janik</a:t>
              </a:r>
              <a:r>
                <a:rPr lang="en-US" sz="2200" b="1" dirty="0">
                  <a:solidFill>
                    <a:schemeClr val="bg1"/>
                  </a:solidFill>
                  <a:latin typeface="Arial" pitchFamily="34" charset="0"/>
                </a:rPr>
                <a:t>, MPAS, PA-C; Cherie Plouff, </a:t>
              </a:r>
              <a:r>
                <a:rPr lang="en-US" sz="2200" b="1" dirty="0" err="1">
                  <a:solidFill>
                    <a:schemeClr val="bg1"/>
                  </a:solidFill>
                  <a:latin typeface="Arial" pitchFamily="34" charset="0"/>
                </a:rPr>
                <a:t>DMSc</a:t>
              </a:r>
              <a:r>
                <a:rPr lang="en-US" sz="2200" b="1" dirty="0">
                  <a:solidFill>
                    <a:schemeClr val="bg1"/>
                  </a:solidFill>
                  <a:latin typeface="Arial" pitchFamily="34" charset="0"/>
                </a:rPr>
                <a:t>, MPAS, PA-C</a:t>
              </a:r>
              <a:endParaRPr lang="en-US" sz="1900" b="1" dirty="0">
                <a:solidFill>
                  <a:srgbClr val="FFFFFF"/>
                </a:solidFill>
                <a:latin typeface="Arial" pitchFamily="34" charset="0"/>
              </a:endParaRPr>
            </a:p>
          </p:txBody>
        </p:sp>
        <p:pic>
          <p:nvPicPr>
            <p:cNvPr id="2070" name="Picture 181" descr="White_logo.ai"/>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119600" y="473437"/>
              <a:ext cx="4165600" cy="148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ext Box 7"/>
          <p:cNvSpPr txBox="1">
            <a:spLocks noChangeArrowheads="1"/>
          </p:cNvSpPr>
          <p:nvPr/>
        </p:nvSpPr>
        <p:spPr bwMode="auto">
          <a:xfrm>
            <a:off x="731838" y="2997974"/>
            <a:ext cx="4572000" cy="987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What did we try to accomplish? </a:t>
            </a:r>
          </a:p>
          <a:p>
            <a:endParaRPr lang="en-US" sz="1000" dirty="0">
              <a:solidFill>
                <a:srgbClr val="FF0000"/>
              </a:solidFill>
              <a:latin typeface="Arial Black" pitchFamily="34" charset="0"/>
              <a:cs typeface="Arial" pitchFamily="34" charset="0"/>
            </a:endParaRPr>
          </a:p>
          <a:p>
            <a:r>
              <a:rPr lang="en-US" sz="2300" dirty="0">
                <a:latin typeface="Arial" pitchFamily="34" charset="0"/>
                <a:cs typeface="Arial" pitchFamily="34" charset="0"/>
              </a:rPr>
              <a:t>Historically, Advanced Practice Providers (APPs) in the MD Anderson (MDA) Houston Area Locations (HALs) reported to an onsite APP supervisor. Each HAL APP supervisor was responsible for overseeing APPs across more than 15 specialties and often had little ties to the Texas Medical Center departments. This structure resulted in limitations with onboarding, evaluations, ongoing professional practice evaluation/focused professional practice evaluation (OPPE/FPPE), and coverage due to privileging restrictions. With the vision of #</a:t>
            </a:r>
            <a:r>
              <a:rPr lang="en-US" sz="2300" dirty="0" err="1">
                <a:latin typeface="Arial" pitchFamily="34" charset="0"/>
                <a:cs typeface="Arial" pitchFamily="34" charset="0"/>
              </a:rPr>
              <a:t>OneMDAnderson</a:t>
            </a:r>
            <a:r>
              <a:rPr lang="en-US" sz="2300" dirty="0">
                <a:latin typeface="Arial" pitchFamily="34" charset="0"/>
                <a:cs typeface="Arial" pitchFamily="34" charset="0"/>
              </a:rPr>
              <a:t>, we explored opportunities to align HAL APPs with the TMC specialty departments to standardize training, competencies, ongoing evaluation, improve coverage, and increase TMC/HAL collaboration.</a:t>
            </a:r>
            <a:endParaRPr lang="en-US" sz="2300" dirty="0">
              <a:latin typeface="Arial" pitchFamily="34" charset="0"/>
            </a:endParaRPr>
          </a:p>
          <a:p>
            <a:endParaRPr lang="en-US" dirty="0"/>
          </a:p>
        </p:txBody>
      </p:sp>
      <p:sp>
        <p:nvSpPr>
          <p:cNvPr id="2052" name="Text Box 8"/>
          <p:cNvSpPr txBox="1">
            <a:spLocks noChangeArrowheads="1"/>
          </p:cNvSpPr>
          <p:nvPr/>
        </p:nvSpPr>
        <p:spPr bwMode="auto">
          <a:xfrm>
            <a:off x="731838" y="12627829"/>
            <a:ext cx="4572000" cy="629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b="1" dirty="0">
                <a:solidFill>
                  <a:srgbClr val="FF0000"/>
                </a:solidFill>
                <a:latin typeface="Arial Black" pitchFamily="34" charset="0"/>
                <a:cs typeface="Arial" pitchFamily="34" charset="0"/>
              </a:rPr>
              <a:t>How did we know improvement was made?  </a:t>
            </a:r>
          </a:p>
          <a:p>
            <a:endParaRPr lang="en-US" sz="1000" dirty="0">
              <a:solidFill>
                <a:srgbClr val="FF0000"/>
              </a:solidFill>
              <a:latin typeface="Arial Black" pitchFamily="34" charset="0"/>
              <a:cs typeface="Arial" pitchFamily="34" charset="0"/>
            </a:endParaRPr>
          </a:p>
          <a:p>
            <a:pPr>
              <a:buClr>
                <a:srgbClr val="97103B"/>
              </a:buClr>
            </a:pPr>
            <a:r>
              <a:rPr lang="en-US" sz="2300" dirty="0">
                <a:latin typeface="Arial" pitchFamily="34" charset="0"/>
                <a:cs typeface="Arial" pitchFamily="34" charset="0"/>
              </a:rPr>
              <a:t>We are measuring success based on the number of departments aligned, whether through additions of new departments to the HALs, alignment through attrition, or alignment of existing team members. We also elicit feedback from departments and aligned APPs to determine their satisfaction with the changes. </a:t>
            </a:r>
            <a:endParaRPr lang="en-US" sz="2300" dirty="0">
              <a:latin typeface="Arial" pitchFamily="34" charset="0"/>
            </a:endParaRPr>
          </a:p>
          <a:p>
            <a:pPr lvl="1">
              <a:buClr>
                <a:srgbClr val="97103B"/>
              </a:buClr>
            </a:pPr>
            <a:endParaRPr lang="en-US" sz="3500" dirty="0">
              <a:latin typeface="Arial" pitchFamily="34" charset="0"/>
            </a:endParaRPr>
          </a:p>
          <a:p>
            <a:pPr>
              <a:spcBef>
                <a:spcPct val="50000"/>
              </a:spcBef>
            </a:pPr>
            <a:endParaRPr lang="en-US" dirty="0"/>
          </a:p>
        </p:txBody>
      </p:sp>
      <p:sp>
        <p:nvSpPr>
          <p:cNvPr id="2060" name="Text Box 10"/>
          <p:cNvSpPr txBox="1">
            <a:spLocks noChangeArrowheads="1"/>
          </p:cNvSpPr>
          <p:nvPr/>
        </p:nvSpPr>
        <p:spPr bwMode="auto">
          <a:xfrm>
            <a:off x="6081034" y="10565134"/>
            <a:ext cx="4933949"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PLAN the improvement</a:t>
            </a:r>
          </a:p>
          <a:p>
            <a:endParaRPr lang="en-US" sz="1000" dirty="0">
              <a:latin typeface="Arial Black" panose="020B0A04020102020204" pitchFamily="34" charset="0"/>
            </a:endParaRPr>
          </a:p>
          <a:p>
            <a:r>
              <a:rPr lang="en-US" sz="2300" dirty="0">
                <a:latin typeface="Arial" pitchFamily="34" charset="0"/>
              </a:rPr>
              <a:t>We outlined a three-month alignment timeline which includes planning meetings, communication to involved stakeholders (APPs, finance, etc.), and logistics (privileging updates, transfer of employee files, etc.), as well as, open communication with departments post-alignment</a:t>
            </a:r>
            <a:r>
              <a:rPr lang="en-US" dirty="0">
                <a:latin typeface="Arial" pitchFamily="34" charset="0"/>
              </a:rPr>
              <a:t>. </a:t>
            </a:r>
          </a:p>
          <a:p>
            <a:pPr marL="342900" indent="-342900">
              <a:buFontTx/>
              <a:buChar char="-"/>
            </a:pPr>
            <a:endParaRPr lang="en-US" dirty="0">
              <a:latin typeface="Arial" pitchFamily="34" charset="0"/>
            </a:endParaRPr>
          </a:p>
          <a:p>
            <a:endParaRPr lang="en-US" sz="3500" dirty="0">
              <a:latin typeface="Arial" pitchFamily="34" charset="0"/>
            </a:endParaRPr>
          </a:p>
        </p:txBody>
      </p:sp>
      <p:sp>
        <p:nvSpPr>
          <p:cNvPr id="2061" name="Rectangle 141"/>
          <p:cNvSpPr>
            <a:spLocks noChangeArrowheads="1"/>
          </p:cNvSpPr>
          <p:nvPr/>
        </p:nvSpPr>
        <p:spPr bwMode="auto">
          <a:xfrm>
            <a:off x="16927195" y="2930525"/>
            <a:ext cx="4572000" cy="6756785"/>
          </a:xfrm>
          <a:prstGeom prst="rect">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95408" tIns="47704" rIns="95408" bIns="47704"/>
          <a:lstStyle/>
          <a:p>
            <a:pPr defTabSz="952500"/>
            <a:endParaRPr lang="en-US" sz="2500"/>
          </a:p>
        </p:txBody>
      </p:sp>
      <p:sp>
        <p:nvSpPr>
          <p:cNvPr id="2062" name="TextBox 142"/>
          <p:cNvSpPr txBox="1">
            <a:spLocks noChangeArrowheads="1"/>
          </p:cNvSpPr>
          <p:nvPr/>
        </p:nvSpPr>
        <p:spPr bwMode="auto">
          <a:xfrm>
            <a:off x="17100232" y="2930525"/>
            <a:ext cx="4568825" cy="7482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08" tIns="47704" rIns="95408" bIns="47704">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Results Data (TMC Supervised Specialties in the HALs) </a:t>
            </a:r>
          </a:p>
          <a:p>
            <a:endParaRPr lang="en-US" sz="1000" dirty="0">
              <a:solidFill>
                <a:srgbClr val="FF0000"/>
              </a:solidFill>
              <a:latin typeface="Arial Black" pitchFamily="34" charset="0"/>
            </a:endParaRP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Anesthesia</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Cancer Prevention</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Leukemia</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Lymphoma</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Radiation Oncology </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Interventional Radiology </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Pulmonary</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Colorectal Surgery</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H&amp;N Surgery</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Plastic Surgery</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GI Surgical Oncology </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Orthopedic Surgery</a:t>
            </a:r>
          </a:p>
          <a:p>
            <a:pPr marL="514350" indent="-514350">
              <a:spcBef>
                <a:spcPts val="0"/>
              </a:spcBef>
              <a:buFont typeface="+mj-lt"/>
              <a:buAutoNum type="arabicPeriod"/>
            </a:pPr>
            <a:r>
              <a:rPr lang="en-US" sz="2300" dirty="0">
                <a:latin typeface="Arial" panose="020B0604020202020204" pitchFamily="34" charset="0"/>
                <a:cs typeface="Arial" panose="020B0604020202020204" pitchFamily="34" charset="0"/>
              </a:rPr>
              <a:t>Pediatric Oncology</a:t>
            </a:r>
          </a:p>
          <a:p>
            <a:pPr marL="514350" indent="-514350">
              <a:spcBef>
                <a:spcPts val="0"/>
              </a:spcBef>
              <a:buFont typeface="+mj-lt"/>
              <a:buAutoNum type="arabicPeriod"/>
            </a:pPr>
            <a:endParaRPr lang="en-US" sz="1800" dirty="0">
              <a:latin typeface="Arial" panose="020B0604020202020204" pitchFamily="34" charset="0"/>
              <a:cs typeface="Arial" panose="020B0604020202020204" pitchFamily="34" charset="0"/>
            </a:endParaRPr>
          </a:p>
          <a:p>
            <a:endParaRPr lang="en-US" sz="2800" dirty="0">
              <a:solidFill>
                <a:srgbClr val="FF0000"/>
              </a:solidFill>
              <a:latin typeface="Arial Black" pitchFamily="34" charset="0"/>
            </a:endParaRPr>
          </a:p>
        </p:txBody>
      </p:sp>
      <p:sp>
        <p:nvSpPr>
          <p:cNvPr id="2063" name="Text Box 9"/>
          <p:cNvSpPr txBox="1">
            <a:spLocks noChangeArrowheads="1"/>
          </p:cNvSpPr>
          <p:nvPr/>
        </p:nvSpPr>
        <p:spPr bwMode="auto">
          <a:xfrm>
            <a:off x="11483022" y="2997974"/>
            <a:ext cx="4951380" cy="820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DO the implementation</a:t>
            </a:r>
            <a:endParaRPr lang="en-US" sz="2800" dirty="0">
              <a:solidFill>
                <a:srgbClr val="FF0000"/>
              </a:solidFill>
              <a:latin typeface="Arial" pitchFamily="34" charset="0"/>
            </a:endParaRPr>
          </a:p>
          <a:p>
            <a:endParaRPr lang="en-US" sz="1000" dirty="0">
              <a:latin typeface="Arial Black" panose="020B0A04020102020204" pitchFamily="34" charset="0"/>
            </a:endParaRPr>
          </a:p>
          <a:p>
            <a:r>
              <a:rPr lang="en-US" sz="2300" dirty="0">
                <a:latin typeface="Arial" pitchFamily="34" charset="0"/>
              </a:rPr>
              <a:t>The alignment initiative was introduced early in the process during a community of chairs meeting, APP manager and supervisor forum and a HAL APP retreat. As individual departments express interest, discussions are held with HAL APP and department leadership to determine a goal alignment date. Then, individualized meetings are held with stakeholders to ensure a smooth transition. </a:t>
            </a:r>
          </a:p>
          <a:p>
            <a:endParaRPr lang="en-US" sz="2300" dirty="0">
              <a:latin typeface="Arial" pitchFamily="34" charset="0"/>
            </a:endParaRPr>
          </a:p>
          <a:p>
            <a:r>
              <a:rPr lang="en-US" sz="2300" dirty="0">
                <a:latin typeface="Arial" pitchFamily="34" charset="0"/>
              </a:rPr>
              <a:t>Throughout the initiative, best practices and tools have been developed and are shared with new departments aligning. The types of tools created include a division of supervisor responsibilities (see Figure 1), email templates, checklist, etc. </a:t>
            </a:r>
            <a:endParaRPr lang="en-US" sz="3500" dirty="0">
              <a:latin typeface="Arial" pitchFamily="34" charset="0"/>
            </a:endParaRPr>
          </a:p>
          <a:p>
            <a:r>
              <a:rPr lang="en-US" sz="3500" dirty="0">
                <a:latin typeface="Arial" pitchFamily="34" charset="0"/>
              </a:rPr>
              <a:t> </a:t>
            </a:r>
          </a:p>
        </p:txBody>
      </p:sp>
      <p:sp>
        <p:nvSpPr>
          <p:cNvPr id="2064" name="Text Box 11"/>
          <p:cNvSpPr txBox="1">
            <a:spLocks noChangeArrowheads="1"/>
          </p:cNvSpPr>
          <p:nvPr/>
        </p:nvSpPr>
        <p:spPr bwMode="auto">
          <a:xfrm>
            <a:off x="11536287" y="10896214"/>
            <a:ext cx="4572000"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STUDY the results</a:t>
            </a:r>
            <a:endParaRPr lang="en-US" sz="2800" dirty="0">
              <a:solidFill>
                <a:srgbClr val="FF0000"/>
              </a:solidFill>
              <a:latin typeface="Arial" pitchFamily="34" charset="0"/>
            </a:endParaRPr>
          </a:p>
          <a:p>
            <a:endParaRPr lang="en-US" sz="1000" dirty="0">
              <a:latin typeface="Arial" pitchFamily="34" charset="0"/>
            </a:endParaRPr>
          </a:p>
          <a:p>
            <a:r>
              <a:rPr lang="en-US" sz="2300" dirty="0">
                <a:latin typeface="Arial" pitchFamily="34" charset="0"/>
              </a:rPr>
              <a:t>Since starting this initiative, our team has aligned 13 departments. The feedback thus far has been positive from the involved stakeholders. </a:t>
            </a:r>
          </a:p>
        </p:txBody>
      </p:sp>
      <p:sp>
        <p:nvSpPr>
          <p:cNvPr id="2065" name="Text Box 12"/>
          <p:cNvSpPr txBox="1">
            <a:spLocks noChangeArrowheads="1"/>
          </p:cNvSpPr>
          <p:nvPr/>
        </p:nvSpPr>
        <p:spPr bwMode="auto">
          <a:xfrm>
            <a:off x="17071657" y="9837733"/>
            <a:ext cx="4572000" cy="11233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Times"/>
                <a:ea typeface="MS PGothic" pitchFamily="34" charset="-128"/>
              </a:defRPr>
            </a:lvl1pPr>
            <a:lvl2pPr marL="742950" indent="-285750">
              <a:defRPr sz="2400">
                <a:solidFill>
                  <a:schemeClr val="tx1"/>
                </a:solidFill>
                <a:latin typeface="Times"/>
                <a:ea typeface="MS PGothic" pitchFamily="34" charset="-128"/>
              </a:defRPr>
            </a:lvl2pPr>
            <a:lvl3pPr marL="1143000" indent="-228600">
              <a:defRPr sz="2400">
                <a:solidFill>
                  <a:schemeClr val="tx1"/>
                </a:solidFill>
                <a:latin typeface="Times"/>
                <a:ea typeface="MS PGothic" pitchFamily="34" charset="-128"/>
              </a:defRPr>
            </a:lvl3pPr>
            <a:lvl4pPr marL="1600200" indent="-228600">
              <a:defRPr sz="2400">
                <a:solidFill>
                  <a:schemeClr val="tx1"/>
                </a:solidFill>
                <a:latin typeface="Times"/>
                <a:ea typeface="MS PGothic" pitchFamily="34" charset="-128"/>
              </a:defRPr>
            </a:lvl4pPr>
            <a:lvl5pPr marL="2057400" indent="-228600">
              <a:defRPr sz="2400">
                <a:solidFill>
                  <a:schemeClr val="tx1"/>
                </a:solidFill>
                <a:latin typeface="Times"/>
                <a:ea typeface="MS PGothic" pitchFamily="34" charset="-128"/>
              </a:defRPr>
            </a:lvl5pPr>
            <a:lvl6pPr marL="2514600" indent="-228600" eaLnBrk="0" fontAlgn="base" hangingPunct="0">
              <a:spcBef>
                <a:spcPct val="0"/>
              </a:spcBef>
              <a:spcAft>
                <a:spcPct val="0"/>
              </a:spcAft>
              <a:defRPr sz="2400">
                <a:solidFill>
                  <a:schemeClr val="tx1"/>
                </a:solidFill>
                <a:latin typeface="Times"/>
                <a:ea typeface="MS PGothic" pitchFamily="34" charset="-128"/>
              </a:defRPr>
            </a:lvl6pPr>
            <a:lvl7pPr marL="2971800" indent="-228600" eaLnBrk="0" fontAlgn="base" hangingPunct="0">
              <a:spcBef>
                <a:spcPct val="0"/>
              </a:spcBef>
              <a:spcAft>
                <a:spcPct val="0"/>
              </a:spcAft>
              <a:defRPr sz="2400">
                <a:solidFill>
                  <a:schemeClr val="tx1"/>
                </a:solidFill>
                <a:latin typeface="Times"/>
                <a:ea typeface="MS PGothic" pitchFamily="34" charset="-128"/>
              </a:defRPr>
            </a:lvl7pPr>
            <a:lvl8pPr marL="3429000" indent="-228600" eaLnBrk="0" fontAlgn="base" hangingPunct="0">
              <a:spcBef>
                <a:spcPct val="0"/>
              </a:spcBef>
              <a:spcAft>
                <a:spcPct val="0"/>
              </a:spcAft>
              <a:defRPr sz="2400">
                <a:solidFill>
                  <a:schemeClr val="tx1"/>
                </a:solidFill>
                <a:latin typeface="Times"/>
                <a:ea typeface="MS PGothic" pitchFamily="34" charset="-128"/>
              </a:defRPr>
            </a:lvl8pPr>
            <a:lvl9pPr marL="3886200" indent="-228600" eaLnBrk="0" fontAlgn="base" hangingPunct="0">
              <a:spcBef>
                <a:spcPct val="0"/>
              </a:spcBef>
              <a:spcAft>
                <a:spcPct val="0"/>
              </a:spcAft>
              <a:defRPr sz="2400">
                <a:solidFill>
                  <a:schemeClr val="tx1"/>
                </a:solidFill>
                <a:latin typeface="Times"/>
                <a:ea typeface="MS PGothic" pitchFamily="34" charset="-128"/>
              </a:defRPr>
            </a:lvl9pPr>
          </a:lstStyle>
          <a:p>
            <a:r>
              <a:rPr lang="en-US" sz="2800" dirty="0">
                <a:solidFill>
                  <a:srgbClr val="FF0000"/>
                </a:solidFill>
                <a:latin typeface="Arial Black" pitchFamily="34" charset="0"/>
              </a:rPr>
              <a:t>ACT: maintain/rollout improvement </a:t>
            </a:r>
          </a:p>
          <a:p>
            <a:endParaRPr lang="en-US" sz="1000" dirty="0">
              <a:latin typeface="Arial" pitchFamily="34" charset="0"/>
            </a:endParaRPr>
          </a:p>
          <a:p>
            <a:r>
              <a:rPr lang="en-US" sz="2300" dirty="0">
                <a:latin typeface="Arial" pitchFamily="34" charset="0"/>
              </a:rPr>
              <a:t>The onsite HAL APP Supervisors will maintain a ‘dotted-line’ relationship to the APPs at each location to assist with site orientation and day-to-day HAL operations. The HAL APP Managers will continue to meet with each aligned department on a routine basis to ensure ongoing collaboration and open communication.</a:t>
            </a:r>
          </a:p>
          <a:p>
            <a:endParaRPr lang="en-US" sz="2300" dirty="0">
              <a:latin typeface="Arial" pitchFamily="34" charset="0"/>
            </a:endParaRPr>
          </a:p>
          <a:p>
            <a:r>
              <a:rPr lang="en-US" sz="2300" u="sng" dirty="0">
                <a:latin typeface="Arial" panose="020B0604020202020204" pitchFamily="34" charset="0"/>
                <a:cs typeface="Arial" panose="020B0604020202020204" pitchFamily="34" charset="0"/>
              </a:rPr>
              <a:t>Future opportunities for alignment: </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ATC</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Genetics</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GI Endoscopy </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General Medical Oncology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Specialized Medical Oncology</a:t>
            </a:r>
          </a:p>
          <a:p>
            <a:pPr>
              <a:spcBef>
                <a:spcPts val="0"/>
              </a:spcBef>
            </a:pPr>
            <a:r>
              <a:rPr lang="en-US" sz="2300" dirty="0">
                <a:latin typeface="Arial" panose="020B0604020202020204" pitchFamily="34" charset="0"/>
                <a:cs typeface="Arial" panose="020B0604020202020204" pitchFamily="34" charset="0"/>
              </a:rPr>
              <a:t>	BMO</a:t>
            </a:r>
          </a:p>
          <a:p>
            <a:pPr>
              <a:spcBef>
                <a:spcPts val="0"/>
              </a:spcBef>
            </a:pPr>
            <a:r>
              <a:rPr lang="en-US" sz="2300" dirty="0">
                <a:latin typeface="Arial" panose="020B0604020202020204" pitchFamily="34" charset="0"/>
                <a:cs typeface="Arial" panose="020B0604020202020204" pitchFamily="34" charset="0"/>
              </a:rPr>
              <a:t>	GIMO</a:t>
            </a:r>
          </a:p>
          <a:p>
            <a:pPr>
              <a:spcBef>
                <a:spcPts val="0"/>
              </a:spcBef>
            </a:pPr>
            <a:r>
              <a:rPr lang="en-US" sz="2300" dirty="0">
                <a:latin typeface="Arial" panose="020B0604020202020204" pitchFamily="34" charset="0"/>
                <a:cs typeface="Arial" panose="020B0604020202020204" pitchFamily="34" charset="0"/>
              </a:rPr>
              <a:t>	GUMO</a:t>
            </a:r>
          </a:p>
          <a:p>
            <a:pPr>
              <a:spcBef>
                <a:spcPts val="0"/>
              </a:spcBef>
            </a:pPr>
            <a:r>
              <a:rPr lang="en-US" sz="2300" dirty="0">
                <a:latin typeface="Arial" panose="020B0604020202020204" pitchFamily="34" charset="0"/>
                <a:cs typeface="Arial" panose="020B0604020202020204" pitchFamily="34" charset="0"/>
              </a:rPr>
              <a:t>	THNMO</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Breast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Endocrine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Gynecology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Melanoma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Urology Surgery</a:t>
            </a:r>
          </a:p>
          <a:p>
            <a:pPr marL="457200" indent="-457200">
              <a:spcBef>
                <a:spcPts val="0"/>
              </a:spcBef>
              <a:buFont typeface="+mj-lt"/>
              <a:buAutoNum type="arabicPeriod"/>
            </a:pPr>
            <a:r>
              <a:rPr lang="en-US" sz="2300" dirty="0">
                <a:latin typeface="Arial" panose="020B0604020202020204" pitchFamily="34" charset="0"/>
                <a:cs typeface="Arial" panose="020B0604020202020204" pitchFamily="34" charset="0"/>
              </a:rPr>
              <a:t>Thoracic Surgery</a:t>
            </a:r>
          </a:p>
        </p:txBody>
      </p:sp>
      <p:pic>
        <p:nvPicPr>
          <p:cNvPr id="2066" name="Picture 119" descr="phot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8194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F1092C44-82E0-4662-B33C-A0E48B5F23E7}"/>
              </a:ext>
            </a:extLst>
          </p:cNvPr>
          <p:cNvPicPr>
            <a:picLocks noChangeAspect="1"/>
          </p:cNvPicPr>
          <p:nvPr/>
        </p:nvPicPr>
        <p:blipFill>
          <a:blip r:embed="rId6"/>
          <a:stretch>
            <a:fillRect/>
          </a:stretch>
        </p:blipFill>
        <p:spPr>
          <a:xfrm>
            <a:off x="6505575" y="14199428"/>
            <a:ext cx="8934450" cy="7579802"/>
          </a:xfrm>
          <a:prstGeom prst="rect">
            <a:avLst/>
          </a:prstGeom>
        </p:spPr>
      </p:pic>
      <p:grpSp>
        <p:nvGrpSpPr>
          <p:cNvPr id="2" name="Group 1">
            <a:extLst>
              <a:ext uri="{FF2B5EF4-FFF2-40B4-BE49-F238E27FC236}">
                <a16:creationId xmlns:a16="http://schemas.microsoft.com/office/drawing/2014/main" id="{F9BF0F90-EC23-4E80-A51A-593F5E9F8D0C}"/>
              </a:ext>
            </a:extLst>
          </p:cNvPr>
          <p:cNvGrpSpPr/>
          <p:nvPr/>
        </p:nvGrpSpPr>
        <p:grpSpPr>
          <a:xfrm>
            <a:off x="706438" y="17845136"/>
            <a:ext cx="4572001" cy="1970568"/>
            <a:chOff x="731838" y="19419407"/>
            <a:chExt cx="4572001" cy="1970568"/>
          </a:xfrm>
        </p:grpSpPr>
        <p:sp>
          <p:nvSpPr>
            <p:cNvPr id="26" name="Rectangle 141">
              <a:extLst>
                <a:ext uri="{FF2B5EF4-FFF2-40B4-BE49-F238E27FC236}">
                  <a16:creationId xmlns:a16="http://schemas.microsoft.com/office/drawing/2014/main" id="{0AF5937B-2B56-4C9E-A3A1-EC100B08F75E}"/>
                </a:ext>
              </a:extLst>
            </p:cNvPr>
            <p:cNvSpPr>
              <a:spLocks noChangeArrowheads="1"/>
            </p:cNvSpPr>
            <p:nvPr/>
          </p:nvSpPr>
          <p:spPr bwMode="auto">
            <a:xfrm>
              <a:off x="731838" y="19419407"/>
              <a:ext cx="4572000" cy="1970568"/>
            </a:xfrm>
            <a:prstGeom prst="rect">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95408" tIns="47704" rIns="95408" bIns="47704"/>
            <a:lstStyle/>
            <a:p>
              <a:pPr defTabSz="952500"/>
              <a:endParaRPr lang="en-US" sz="2500"/>
            </a:p>
          </p:txBody>
        </p:sp>
        <p:sp>
          <p:nvSpPr>
            <p:cNvPr id="5" name="Rectangle 4">
              <a:extLst>
                <a:ext uri="{FF2B5EF4-FFF2-40B4-BE49-F238E27FC236}">
                  <a16:creationId xmlns:a16="http://schemas.microsoft.com/office/drawing/2014/main" id="{5F14CF7C-5E49-4D78-82A1-5BC2F5D82732}"/>
                </a:ext>
              </a:extLst>
            </p:cNvPr>
            <p:cNvSpPr/>
            <p:nvPr/>
          </p:nvSpPr>
          <p:spPr>
            <a:xfrm>
              <a:off x="731838" y="19619861"/>
              <a:ext cx="4572001" cy="1508105"/>
            </a:xfrm>
            <a:prstGeom prst="rect">
              <a:avLst/>
            </a:prstGeom>
          </p:spPr>
          <p:txBody>
            <a:bodyPr wrap="square">
              <a:spAutoFit/>
            </a:bodyPr>
            <a:lstStyle/>
            <a:p>
              <a:pPr algn="ctr"/>
              <a:r>
                <a:rPr lang="en-US" sz="2300" b="1" dirty="0">
                  <a:latin typeface="Arial" panose="020B0604020202020204" pitchFamily="34" charset="0"/>
                  <a:cs typeface="Arial" panose="020B0604020202020204" pitchFamily="34" charset="0"/>
                </a:rPr>
                <a:t>Figure 1. </a:t>
              </a:r>
              <a:r>
                <a:rPr lang="en-US" sz="2300" dirty="0">
                  <a:latin typeface="Arial" panose="020B0604020202020204" pitchFamily="34" charset="0"/>
                  <a:cs typeface="Arial" panose="020B0604020202020204" pitchFamily="34" charset="0"/>
                </a:rPr>
                <a:t>Sample tool created </a:t>
              </a:r>
            </a:p>
            <a:p>
              <a:pPr algn="ctr"/>
              <a:r>
                <a:rPr lang="en-US" sz="2300" dirty="0">
                  <a:latin typeface="Arial" panose="020B0604020202020204" pitchFamily="34" charset="0"/>
                  <a:cs typeface="Arial" panose="020B0604020202020204" pitchFamily="34" charset="0"/>
                </a:rPr>
                <a:t>to assist with alignment: </a:t>
              </a:r>
              <a:r>
                <a:rPr lang="en-US" sz="2300" i="1" dirty="0">
                  <a:latin typeface="Arial" panose="020B0604020202020204" pitchFamily="34" charset="0"/>
                  <a:cs typeface="Arial" panose="020B0604020202020204" pitchFamily="34" charset="0"/>
                </a:rPr>
                <a:t>Supervisor Division of Responsibilities </a:t>
              </a:r>
              <a:r>
                <a:rPr lang="en-US" sz="2300" i="1" dirty="0">
                  <a:latin typeface="Arial" panose="020B0604020202020204" pitchFamily="34" charset="0"/>
                  <a:cs typeface="Arial" panose="020B0604020202020204" pitchFamily="34" charset="0"/>
                  <a:sym typeface="Wingdings" panose="05000000000000000000" pitchFamily="2" charset="2"/>
                </a:rPr>
                <a:t> </a:t>
              </a:r>
              <a:endParaRPr lang="en-US" sz="2300" i="1" dirty="0">
                <a:latin typeface="Arial" panose="020B0604020202020204" pitchFamily="34" charset="0"/>
                <a:cs typeface="Arial" panose="020B0604020202020204" pitchFamily="34" charset="0"/>
              </a:endParaRPr>
            </a:p>
          </p:txBody>
        </p:sp>
      </p:grpSp>
      <p:sp>
        <p:nvSpPr>
          <p:cNvPr id="6" name="Arrow: Bent-Up 5">
            <a:extLst>
              <a:ext uri="{FF2B5EF4-FFF2-40B4-BE49-F238E27FC236}">
                <a16:creationId xmlns:a16="http://schemas.microsoft.com/office/drawing/2014/main" id="{61119DB4-5750-4990-B55C-C5908409A7E1}"/>
              </a:ext>
            </a:extLst>
          </p:cNvPr>
          <p:cNvSpPr/>
          <p:nvPr/>
        </p:nvSpPr>
        <p:spPr bwMode="auto">
          <a:xfrm rot="5400000">
            <a:off x="2819400" y="20281392"/>
            <a:ext cx="1222248" cy="1005840"/>
          </a:xfrm>
          <a:prstGeom prst="bentUpArrow">
            <a:avLst/>
          </a:prstGeom>
          <a:ln w="38100">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i="0" u="none" strike="noStrike" normalizeH="0" baseline="0">
              <a:ln w="0"/>
              <a:effectLst>
                <a:outerShdw blurRad="38100" dist="19050" dir="2700000" algn="tl" rotWithShape="0">
                  <a:schemeClr val="dk1">
                    <a:alpha val="40000"/>
                  </a:schemeClr>
                </a:outerShdw>
              </a:effectLst>
              <a:latin typeface="Times" pitchFamily="-112" charset="0"/>
            </a:endParaRPr>
          </a:p>
        </p:txBody>
      </p:sp>
      <p:pic>
        <p:nvPicPr>
          <p:cNvPr id="9" name="Audio 8">
            <a:hlinkClick r:id="" action="ppaction://media"/>
            <a:extLst>
              <a:ext uri="{FF2B5EF4-FFF2-40B4-BE49-F238E27FC236}">
                <a16:creationId xmlns:a16="http://schemas.microsoft.com/office/drawing/2014/main" id="{0C9F8800-34CB-4CF8-8BC5-73CA797B627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1386800" y="21386800"/>
            <a:ext cx="406400" cy="4064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178661"/>
    </mc:Choice>
    <mc:Fallback>
      <p:transition spd="slow" advTm="1786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2"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8B5C7AA4FFD304D94D9BFB334C7C896" ma:contentTypeVersion="4" ma:contentTypeDescription="Create a new document." ma:contentTypeScope="" ma:versionID="1ffe85f45ea3f8d8bba17e970f7313a8">
  <xsd:schema xmlns:xsd="http://www.w3.org/2001/XMLSchema" xmlns:xs="http://www.w3.org/2001/XMLSchema" xmlns:p="http://schemas.microsoft.com/office/2006/metadata/properties" xmlns:ns2="57a0ad08-1a34-47dc-a541-33461e22a38f" xmlns:ns3="2f684d5e-0db0-4ace-ac7c-4b49cf95c884" targetNamespace="http://schemas.microsoft.com/office/2006/metadata/properties" ma:root="true" ma:fieldsID="cbe08393e51ba183bebedaf8eba1c2c8" ns2:_="" ns3:_="">
    <xsd:import namespace="57a0ad08-1a34-47dc-a541-33461e22a38f"/>
    <xsd:import namespace="2f684d5e-0db0-4ace-ac7c-4b49cf95c88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a0ad08-1a34-47dc-a541-33461e22a3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f684d5e-0db0-4ace-ac7c-4b49cf95c88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DD50EFC2-DD62-41A5-8A30-B2530731A21F}">
  <ds:schemaRefs>
    <ds:schemaRef ds:uri="http://schemas.openxmlformats.org/package/2006/metadata/core-properties"/>
    <ds:schemaRef ds:uri="http://www.w3.org/XML/1998/namespace"/>
    <ds:schemaRef ds:uri="2f684d5e-0db0-4ace-ac7c-4b49cf95c884"/>
    <ds:schemaRef ds:uri="http://schemas.microsoft.com/office/infopath/2007/PartnerControls"/>
    <ds:schemaRef ds:uri="http://schemas.microsoft.com/office/2006/documentManagement/types"/>
    <ds:schemaRef ds:uri="http://schemas.microsoft.com/office/2006/metadata/properties"/>
    <ds:schemaRef ds:uri="http://purl.org/dc/dcmitype/"/>
    <ds:schemaRef ds:uri="http://purl.org/dc/terms/"/>
    <ds:schemaRef ds:uri="57a0ad08-1a34-47dc-a541-33461e22a38f"/>
    <ds:schemaRef ds:uri="http://purl.org/dc/elements/1.1/"/>
  </ds:schemaRefs>
</ds:datastoreItem>
</file>

<file path=customXml/itemProps2.xml><?xml version="1.0" encoding="utf-8"?>
<ds:datastoreItem xmlns:ds="http://schemas.openxmlformats.org/officeDocument/2006/customXml" ds:itemID="{8B0E4421-3C89-4816-956F-CEDE6ACA90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a0ad08-1a34-47dc-a541-33461e22a38f"/>
    <ds:schemaRef ds:uri="2f684d5e-0db0-4ace-ac7c-4b49cf95c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9657B61-9A18-483F-9DCC-5FC4E187A24D}">
  <ds:schemaRefs>
    <ds:schemaRef ds:uri="http://schemas.microsoft.com/sharepoint/v3/contenttype/forms"/>
  </ds:schemaRefs>
</ds:datastoreItem>
</file>

<file path=customXml/itemProps4.xml><?xml version="1.0" encoding="utf-8"?>
<ds:datastoreItem xmlns:ds="http://schemas.openxmlformats.org/officeDocument/2006/customXml" ds:itemID="{A4FCE4C5-9F9B-42AE-BFC0-D1E6DD85B4B0}">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28698</TotalTime>
  <Words>562</Words>
  <Application>Microsoft Office PowerPoint</Application>
  <PresentationFormat>Custom</PresentationFormat>
  <Paragraphs>77</Paragraphs>
  <Slides>1</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Black</vt:lpstr>
      <vt:lpstr>Times</vt:lpstr>
      <vt:lpstr>Blank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MDACC</dc:creator>
  <cp:lastModifiedBy>Plouff,Cherie E</cp:lastModifiedBy>
  <cp:revision>56</cp:revision>
  <dcterms:created xsi:type="dcterms:W3CDTF">2010-05-10T19:56:36Z</dcterms:created>
  <dcterms:modified xsi:type="dcterms:W3CDTF">2022-12-16T16:55:23Z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0x010100A8B5C7AA4FFD304D94D9BFB334C7C896</vt:lpwstr>
  </property>
</Properties>
</file>