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7"/>
  </p:notesMasterIdLst>
  <p:sldIdLst>
    <p:sldId id="256" r:id="rId6"/>
  </p:sldIdLst>
  <p:sldSz cx="21945600" cy="21945600"/>
  <p:notesSz cx="9124950" cy="14782800"/>
  <p:defaultTextStyle>
    <a:defPPr>
      <a:defRPr lang="en-US"/>
    </a:defPPr>
    <a:lvl1pPr algn="l" rtl="0" eaLnBrk="0" fontAlgn="base" hangingPunct="0">
      <a:spcBef>
        <a:spcPct val="0"/>
      </a:spcBef>
      <a:spcAft>
        <a:spcPct val="0"/>
      </a:spcAft>
      <a:defRPr sz="2400" kern="1200">
        <a:solidFill>
          <a:schemeClr val="tx1"/>
        </a:solidFill>
        <a:latin typeface="Times"/>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Times"/>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Times"/>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Times"/>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Times"/>
        <a:ea typeface="MS PGothic" pitchFamily="34" charset="-128"/>
        <a:cs typeface="+mn-cs"/>
      </a:defRPr>
    </a:lvl5pPr>
    <a:lvl6pPr marL="2286000" algn="l" defTabSz="914400" rtl="0" eaLnBrk="1" latinLnBrk="0" hangingPunct="1">
      <a:defRPr sz="2400" kern="1200">
        <a:solidFill>
          <a:schemeClr val="tx1"/>
        </a:solidFill>
        <a:latin typeface="Times"/>
        <a:ea typeface="MS PGothic" pitchFamily="34" charset="-128"/>
        <a:cs typeface="+mn-cs"/>
      </a:defRPr>
    </a:lvl6pPr>
    <a:lvl7pPr marL="2743200" algn="l" defTabSz="914400" rtl="0" eaLnBrk="1" latinLnBrk="0" hangingPunct="1">
      <a:defRPr sz="2400" kern="1200">
        <a:solidFill>
          <a:schemeClr val="tx1"/>
        </a:solidFill>
        <a:latin typeface="Times"/>
        <a:ea typeface="MS PGothic" pitchFamily="34" charset="-128"/>
        <a:cs typeface="+mn-cs"/>
      </a:defRPr>
    </a:lvl7pPr>
    <a:lvl8pPr marL="3200400" algn="l" defTabSz="914400" rtl="0" eaLnBrk="1" latinLnBrk="0" hangingPunct="1">
      <a:defRPr sz="2400" kern="1200">
        <a:solidFill>
          <a:schemeClr val="tx1"/>
        </a:solidFill>
        <a:latin typeface="Times"/>
        <a:ea typeface="MS PGothic" pitchFamily="34" charset="-128"/>
        <a:cs typeface="+mn-cs"/>
      </a:defRPr>
    </a:lvl8pPr>
    <a:lvl9pPr marL="3657600" algn="l" defTabSz="914400" rtl="0" eaLnBrk="1" latinLnBrk="0" hangingPunct="1">
      <a:defRPr sz="2400" kern="1200">
        <a:solidFill>
          <a:schemeClr val="tx1"/>
        </a:solidFill>
        <a:latin typeface="Times"/>
        <a:ea typeface="MS PGothic" pitchFamily="34" charset="-128"/>
        <a:cs typeface="+mn-cs"/>
      </a:defRPr>
    </a:lvl9pPr>
  </p:defaultTextStyle>
  <p:extLst>
    <p:ext uri="{EFAFB233-063F-42B5-8137-9DF3F51BA10A}">
      <p15:sldGuideLst xmlns:p15="http://schemas.microsoft.com/office/powerpoint/2012/main">
        <p15:guide id="1" orient="horz" pos="1680">
          <p15:clr>
            <a:srgbClr val="A4A3A4"/>
          </p15:clr>
        </p15:guide>
        <p15:guide id="2" orient="horz" pos="13392">
          <p15:clr>
            <a:srgbClr val="A4A3A4"/>
          </p15:clr>
        </p15:guide>
        <p15:guide id="3" orient="horz" pos="2112">
          <p15:clr>
            <a:srgbClr val="A4A3A4"/>
          </p15:clr>
        </p15:guide>
        <p15:guide id="4" orient="horz" pos="240">
          <p15:clr>
            <a:srgbClr val="A4A3A4"/>
          </p15:clr>
        </p15:guide>
        <p15:guide id="5" pos="432">
          <p15:clr>
            <a:srgbClr val="A4A3A4"/>
          </p15:clr>
        </p15:guide>
        <p15:guide id="6" pos="13823">
          <p15:clr>
            <a:srgbClr val="A4A3A4"/>
          </p15:clr>
        </p15:guide>
        <p15:guide id="7" pos="13392">
          <p15:clr>
            <a:srgbClr val="A4A3A4"/>
          </p15:clr>
        </p15:guide>
        <p15:guide id="8" pos="2688">
          <p15:clr>
            <a:srgbClr val="A4A3A4"/>
          </p15:clr>
        </p15:guide>
        <p15:guide id="9" pos="3120">
          <p15:clr>
            <a:srgbClr val="A4A3A4"/>
          </p15:clr>
        </p15:guide>
        <p15:guide id="10" pos="5376">
          <p15:clr>
            <a:srgbClr val="A4A3A4"/>
          </p15:clr>
        </p15:guide>
        <p15:guide id="11" pos="5808">
          <p15:clr>
            <a:srgbClr val="A4A3A4"/>
          </p15:clr>
        </p15:guide>
        <p15:guide id="12" pos="80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B38C"/>
    <a:srgbClr val="856334"/>
    <a:srgbClr val="4D721F"/>
    <a:srgbClr val="1E5194"/>
    <a:srgbClr val="635D99"/>
    <a:srgbClr val="D77825"/>
    <a:srgbClr val="D9D3CC"/>
    <a:srgbClr val="E3D3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9109CD-E0EC-4CC1-A6C0-F4A8EB6FD382}" v="71" dt="2023-12-28T20:07:05.4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varScale="1">
        <p:scale>
          <a:sx n="36" d="100"/>
          <a:sy n="36" d="100"/>
        </p:scale>
        <p:origin x="2988" y="108"/>
      </p:cViewPr>
      <p:guideLst>
        <p:guide orient="horz" pos="1680"/>
        <p:guide orient="horz" pos="13392"/>
        <p:guide orient="horz" pos="2112"/>
        <p:guide orient="horz" pos="240"/>
        <p:guide pos="432"/>
        <p:guide pos="13823"/>
        <p:guide pos="13392"/>
        <p:guide pos="2688"/>
        <p:guide pos="3120"/>
        <p:guide pos="5376"/>
        <p:guide pos="5808"/>
        <p:guide pos="806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1.xml"/><Relationship Id="rId1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tchell Ruiz" userId="c65a855c-69ba-429b-8241-123d286d5987" providerId="ADAL" clId="{2C9109CD-E0EC-4CC1-A6C0-F4A8EB6FD382}"/>
    <pc:docChg chg="modSld">
      <pc:chgData name="Mitchell Ruiz" userId="c65a855c-69ba-429b-8241-123d286d5987" providerId="ADAL" clId="{2C9109CD-E0EC-4CC1-A6C0-F4A8EB6FD382}" dt="2023-12-19T21:48:40.488" v="62"/>
      <pc:docMkLst>
        <pc:docMk/>
      </pc:docMkLst>
      <pc:sldChg chg="addSp delSp modSp mod modTransition modAnim">
        <pc:chgData name="Mitchell Ruiz" userId="c65a855c-69ba-429b-8241-123d286d5987" providerId="ADAL" clId="{2C9109CD-E0EC-4CC1-A6C0-F4A8EB6FD382}" dt="2023-12-19T21:48:40.488" v="62"/>
        <pc:sldMkLst>
          <pc:docMk/>
          <pc:sldMk cId="0" sldId="256"/>
        </pc:sldMkLst>
        <pc:spChg chg="mod">
          <ac:chgData name="Mitchell Ruiz" userId="c65a855c-69ba-429b-8241-123d286d5987" providerId="ADAL" clId="{2C9109CD-E0EC-4CC1-A6C0-F4A8EB6FD382}" dt="2023-12-19T21:31:27.052" v="59" actId="20577"/>
          <ac:spMkLst>
            <pc:docMk/>
            <pc:sldMk cId="0" sldId="256"/>
            <ac:spMk id="2053" creationId="{00000000-0000-0000-0000-000000000000}"/>
          </ac:spMkLst>
        </pc:spChg>
        <pc:spChg chg="mod">
          <ac:chgData name="Mitchell Ruiz" userId="c65a855c-69ba-429b-8241-123d286d5987" providerId="ADAL" clId="{2C9109CD-E0EC-4CC1-A6C0-F4A8EB6FD382}" dt="2023-12-18T22:47:32.069" v="14" actId="1076"/>
          <ac:spMkLst>
            <pc:docMk/>
            <pc:sldMk cId="0" sldId="256"/>
            <ac:spMk id="2064" creationId="{00000000-0000-0000-0000-000000000000}"/>
          </ac:spMkLst>
        </pc:spChg>
        <pc:spChg chg="mod">
          <ac:chgData name="Mitchell Ruiz" userId="c65a855c-69ba-429b-8241-123d286d5987" providerId="ADAL" clId="{2C9109CD-E0EC-4CC1-A6C0-F4A8EB6FD382}" dt="2023-12-18T22:46:02.287" v="13" actId="20577"/>
          <ac:spMkLst>
            <pc:docMk/>
            <pc:sldMk cId="0" sldId="256"/>
            <ac:spMk id="2065" creationId="{00000000-0000-0000-0000-000000000000}"/>
          </ac:spMkLst>
        </pc:spChg>
        <pc:picChg chg="mod">
          <ac:chgData name="Mitchell Ruiz" userId="c65a855c-69ba-429b-8241-123d286d5987" providerId="ADAL" clId="{2C9109CD-E0EC-4CC1-A6C0-F4A8EB6FD382}" dt="2023-12-18T18:06:55.792" v="4" actId="1076"/>
          <ac:picMkLst>
            <pc:docMk/>
            <pc:sldMk cId="0" sldId="256"/>
            <ac:picMk id="2" creationId="{C865D855-D72B-E33D-9E5E-7AB1CA79128E}"/>
          </ac:picMkLst>
        </pc:picChg>
        <pc:picChg chg="mod">
          <ac:chgData name="Mitchell Ruiz" userId="c65a855c-69ba-429b-8241-123d286d5987" providerId="ADAL" clId="{2C9109CD-E0EC-4CC1-A6C0-F4A8EB6FD382}" dt="2023-12-18T18:05:53.498" v="0" actId="14100"/>
          <ac:picMkLst>
            <pc:docMk/>
            <pc:sldMk cId="0" sldId="256"/>
            <ac:picMk id="3" creationId="{8ED01DBA-7DEB-0281-4D8E-71C71A9E743F}"/>
          </ac:picMkLst>
        </pc:picChg>
        <pc:picChg chg="mod">
          <ac:chgData name="Mitchell Ruiz" userId="c65a855c-69ba-429b-8241-123d286d5987" providerId="ADAL" clId="{2C9109CD-E0EC-4CC1-A6C0-F4A8EB6FD382}" dt="2023-12-18T18:07:12.160" v="7" actId="1076"/>
          <ac:picMkLst>
            <pc:docMk/>
            <pc:sldMk cId="0" sldId="256"/>
            <ac:picMk id="6" creationId="{A3DEE8E4-9000-09E3-27BA-BF06A1515C0E}"/>
          </ac:picMkLst>
        </pc:picChg>
        <pc:picChg chg="mod">
          <ac:chgData name="Mitchell Ruiz" userId="c65a855c-69ba-429b-8241-123d286d5987" providerId="ADAL" clId="{2C9109CD-E0EC-4CC1-A6C0-F4A8EB6FD382}" dt="2023-12-18T18:07:01.474" v="5" actId="1076"/>
          <ac:picMkLst>
            <pc:docMk/>
            <pc:sldMk cId="0" sldId="256"/>
            <ac:picMk id="7" creationId="{2FCA2E45-83C8-0C90-0056-B75D7CCB6716}"/>
          </ac:picMkLst>
        </pc:picChg>
        <pc:picChg chg="mod">
          <ac:chgData name="Mitchell Ruiz" userId="c65a855c-69ba-429b-8241-123d286d5987" providerId="ADAL" clId="{2C9109CD-E0EC-4CC1-A6C0-F4A8EB6FD382}" dt="2023-12-18T18:07:27.089" v="8" actId="1076"/>
          <ac:picMkLst>
            <pc:docMk/>
            <pc:sldMk cId="0" sldId="256"/>
            <ac:picMk id="10" creationId="{FF8ADCDB-F35B-F567-D45D-E32CE092D5B9}"/>
          </ac:picMkLst>
        </pc:picChg>
        <pc:picChg chg="add del mod">
          <ac:chgData name="Mitchell Ruiz" userId="c65a855c-69ba-429b-8241-123d286d5987" providerId="ADAL" clId="{2C9109CD-E0EC-4CC1-A6C0-F4A8EB6FD382}" dt="2023-12-19T20:25:31.277" v="17"/>
          <ac:picMkLst>
            <pc:docMk/>
            <pc:sldMk cId="0" sldId="256"/>
            <ac:picMk id="17" creationId="{BF0BF3DC-AA03-9024-8082-F247D474D610}"/>
          </ac:picMkLst>
        </pc:picChg>
        <pc:picChg chg="add del mod ord">
          <ac:chgData name="Mitchell Ruiz" userId="c65a855c-69ba-429b-8241-123d286d5987" providerId="ADAL" clId="{2C9109CD-E0EC-4CC1-A6C0-F4A8EB6FD382}" dt="2023-12-19T20:25:59.902" v="18"/>
          <ac:picMkLst>
            <pc:docMk/>
            <pc:sldMk cId="0" sldId="256"/>
            <ac:picMk id="25" creationId="{24840007-7ECA-5016-609E-A9B7FB948684}"/>
          </ac:picMkLst>
        </pc:picChg>
        <pc:picChg chg="add del mod">
          <ac:chgData name="Mitchell Ruiz" userId="c65a855c-69ba-429b-8241-123d286d5987" providerId="ADAL" clId="{2C9109CD-E0EC-4CC1-A6C0-F4A8EB6FD382}" dt="2023-12-19T20:26:05.255" v="20"/>
          <ac:picMkLst>
            <pc:docMk/>
            <pc:sldMk cId="0" sldId="256"/>
            <ac:picMk id="26" creationId="{D04D1ED2-1BFF-CB05-6102-897C57656341}"/>
          </ac:picMkLst>
        </pc:picChg>
        <pc:picChg chg="add del mod ord">
          <ac:chgData name="Mitchell Ruiz" userId="c65a855c-69ba-429b-8241-123d286d5987" providerId="ADAL" clId="{2C9109CD-E0EC-4CC1-A6C0-F4A8EB6FD382}" dt="2023-12-19T20:26:37.711" v="21"/>
          <ac:picMkLst>
            <pc:docMk/>
            <pc:sldMk cId="0" sldId="256"/>
            <ac:picMk id="29" creationId="{14C514A9-1051-AB42-8A47-8F329E6EEA67}"/>
          </ac:picMkLst>
        </pc:picChg>
        <pc:picChg chg="add del mod">
          <ac:chgData name="Mitchell Ruiz" userId="c65a855c-69ba-429b-8241-123d286d5987" providerId="ADAL" clId="{2C9109CD-E0EC-4CC1-A6C0-F4A8EB6FD382}" dt="2023-12-19T20:26:50.553" v="23"/>
          <ac:picMkLst>
            <pc:docMk/>
            <pc:sldMk cId="0" sldId="256"/>
            <ac:picMk id="30" creationId="{F68E5D82-BCAD-F621-BD71-45B1C98D3A6C}"/>
          </ac:picMkLst>
        </pc:picChg>
        <pc:picChg chg="add del mod ord">
          <ac:chgData name="Mitchell Ruiz" userId="c65a855c-69ba-429b-8241-123d286d5987" providerId="ADAL" clId="{2C9109CD-E0EC-4CC1-A6C0-F4A8EB6FD382}" dt="2023-12-19T20:27:53.571" v="24"/>
          <ac:picMkLst>
            <pc:docMk/>
            <pc:sldMk cId="0" sldId="256"/>
            <ac:picMk id="33" creationId="{02397688-7622-E40E-4089-BAB639898159}"/>
          </ac:picMkLst>
        </pc:picChg>
        <pc:picChg chg="add del mod">
          <ac:chgData name="Mitchell Ruiz" userId="c65a855c-69ba-429b-8241-123d286d5987" providerId="ADAL" clId="{2C9109CD-E0EC-4CC1-A6C0-F4A8EB6FD382}" dt="2023-12-19T20:30:18.540" v="26"/>
          <ac:picMkLst>
            <pc:docMk/>
            <pc:sldMk cId="0" sldId="256"/>
            <ac:picMk id="34" creationId="{113D3CCC-7A74-3FF7-4A26-57B2EEE52373}"/>
          </ac:picMkLst>
        </pc:picChg>
        <pc:picChg chg="add del mod ord">
          <ac:chgData name="Mitchell Ruiz" userId="c65a855c-69ba-429b-8241-123d286d5987" providerId="ADAL" clId="{2C9109CD-E0EC-4CC1-A6C0-F4A8EB6FD382}" dt="2023-12-19T20:35:10.564" v="27"/>
          <ac:picMkLst>
            <pc:docMk/>
            <pc:sldMk cId="0" sldId="256"/>
            <ac:picMk id="38" creationId="{F55A4C47-5B76-5DAA-E51F-E178A544AD6B}"/>
          </ac:picMkLst>
        </pc:picChg>
        <pc:picChg chg="add del mod">
          <ac:chgData name="Mitchell Ruiz" userId="c65a855c-69ba-429b-8241-123d286d5987" providerId="ADAL" clId="{2C9109CD-E0EC-4CC1-A6C0-F4A8EB6FD382}" dt="2023-12-19T20:56:43.840" v="29"/>
          <ac:picMkLst>
            <pc:docMk/>
            <pc:sldMk cId="0" sldId="256"/>
            <ac:picMk id="39" creationId="{2BAA4030-879C-2670-A5F4-0C386F951D38}"/>
          </ac:picMkLst>
        </pc:picChg>
        <pc:picChg chg="add del mod ord">
          <ac:chgData name="Mitchell Ruiz" userId="c65a855c-69ba-429b-8241-123d286d5987" providerId="ADAL" clId="{2C9109CD-E0EC-4CC1-A6C0-F4A8EB6FD382}" dt="2023-12-19T20:58:12.336" v="30"/>
          <ac:picMkLst>
            <pc:docMk/>
            <pc:sldMk cId="0" sldId="256"/>
            <ac:picMk id="43" creationId="{46533F5B-100E-DC26-B418-D4EAAA0E7FB0}"/>
          </ac:picMkLst>
        </pc:picChg>
        <pc:picChg chg="add del mod">
          <ac:chgData name="Mitchell Ruiz" userId="c65a855c-69ba-429b-8241-123d286d5987" providerId="ADAL" clId="{2C9109CD-E0EC-4CC1-A6C0-F4A8EB6FD382}" dt="2023-12-19T21:00:11.075" v="32"/>
          <ac:picMkLst>
            <pc:docMk/>
            <pc:sldMk cId="0" sldId="256"/>
            <ac:picMk id="44" creationId="{4DF7675F-FA42-144D-DB1B-F0BB96E85613}"/>
          </ac:picMkLst>
        </pc:picChg>
        <pc:picChg chg="add del mod ord">
          <ac:chgData name="Mitchell Ruiz" userId="c65a855c-69ba-429b-8241-123d286d5987" providerId="ADAL" clId="{2C9109CD-E0EC-4CC1-A6C0-F4A8EB6FD382}" dt="2023-12-19T21:03:38.037" v="33"/>
          <ac:picMkLst>
            <pc:docMk/>
            <pc:sldMk cId="0" sldId="256"/>
            <ac:picMk id="49" creationId="{C8C805B3-368B-3568-3589-92B467045074}"/>
          </ac:picMkLst>
        </pc:picChg>
        <pc:picChg chg="add del mod">
          <ac:chgData name="Mitchell Ruiz" userId="c65a855c-69ba-429b-8241-123d286d5987" providerId="ADAL" clId="{2C9109CD-E0EC-4CC1-A6C0-F4A8EB6FD382}" dt="2023-12-19T21:18:42.809" v="35"/>
          <ac:picMkLst>
            <pc:docMk/>
            <pc:sldMk cId="0" sldId="256"/>
            <ac:picMk id="50" creationId="{FDB25F4D-FF7E-95EE-D296-020BFC60A34D}"/>
          </ac:picMkLst>
        </pc:picChg>
        <pc:picChg chg="add del mod ord">
          <ac:chgData name="Mitchell Ruiz" userId="c65a855c-69ba-429b-8241-123d286d5987" providerId="ADAL" clId="{2C9109CD-E0EC-4CC1-A6C0-F4A8EB6FD382}" dt="2023-12-19T21:20:16.948" v="36"/>
          <ac:picMkLst>
            <pc:docMk/>
            <pc:sldMk cId="0" sldId="256"/>
            <ac:picMk id="53" creationId="{410050FD-1156-BC2D-64AC-16DDFF5FEAC5}"/>
          </ac:picMkLst>
        </pc:picChg>
        <pc:picChg chg="add del mod">
          <ac:chgData name="Mitchell Ruiz" userId="c65a855c-69ba-429b-8241-123d286d5987" providerId="ADAL" clId="{2C9109CD-E0EC-4CC1-A6C0-F4A8EB6FD382}" dt="2023-12-19T21:20:19.419" v="38"/>
          <ac:picMkLst>
            <pc:docMk/>
            <pc:sldMk cId="0" sldId="256"/>
            <ac:picMk id="54" creationId="{BE51C1A2-D799-A739-E702-806EF40A15A6}"/>
          </ac:picMkLst>
        </pc:picChg>
        <pc:picChg chg="add del mod ord">
          <ac:chgData name="Mitchell Ruiz" userId="c65a855c-69ba-429b-8241-123d286d5987" providerId="ADAL" clId="{2C9109CD-E0EC-4CC1-A6C0-F4A8EB6FD382}" dt="2023-12-19T21:20:32.608" v="39"/>
          <ac:picMkLst>
            <pc:docMk/>
            <pc:sldMk cId="0" sldId="256"/>
            <ac:picMk id="57" creationId="{DD627662-1865-858C-F63A-F42A7132C495}"/>
          </ac:picMkLst>
        </pc:picChg>
        <pc:picChg chg="add del mod">
          <ac:chgData name="Mitchell Ruiz" userId="c65a855c-69ba-429b-8241-123d286d5987" providerId="ADAL" clId="{2C9109CD-E0EC-4CC1-A6C0-F4A8EB6FD382}" dt="2023-12-19T21:20:36.015" v="41"/>
          <ac:picMkLst>
            <pc:docMk/>
            <pc:sldMk cId="0" sldId="256"/>
            <ac:picMk id="58" creationId="{8BD32100-2812-7089-53E0-59CDCDCCB512}"/>
          </ac:picMkLst>
        </pc:picChg>
        <pc:picChg chg="add del mod ord">
          <ac:chgData name="Mitchell Ruiz" userId="c65a855c-69ba-429b-8241-123d286d5987" providerId="ADAL" clId="{2C9109CD-E0EC-4CC1-A6C0-F4A8EB6FD382}" dt="2023-12-19T21:22:34.819" v="42"/>
          <ac:picMkLst>
            <pc:docMk/>
            <pc:sldMk cId="0" sldId="256"/>
            <ac:picMk id="61" creationId="{D3456A6D-0D1C-3EC5-6C13-94730D6EB665}"/>
          </ac:picMkLst>
        </pc:picChg>
        <pc:picChg chg="add del mod">
          <ac:chgData name="Mitchell Ruiz" userId="c65a855c-69ba-429b-8241-123d286d5987" providerId="ADAL" clId="{2C9109CD-E0EC-4CC1-A6C0-F4A8EB6FD382}" dt="2023-12-19T21:22:38.826" v="44"/>
          <ac:picMkLst>
            <pc:docMk/>
            <pc:sldMk cId="0" sldId="256"/>
            <ac:picMk id="62" creationId="{6C92DC1A-BA2B-97E8-8932-5F213FA91CC9}"/>
          </ac:picMkLst>
        </pc:picChg>
        <pc:picChg chg="add del mod ord">
          <ac:chgData name="Mitchell Ruiz" userId="c65a855c-69ba-429b-8241-123d286d5987" providerId="ADAL" clId="{2C9109CD-E0EC-4CC1-A6C0-F4A8EB6FD382}" dt="2023-12-19T21:24:52.290" v="45"/>
          <ac:picMkLst>
            <pc:docMk/>
            <pc:sldMk cId="0" sldId="256"/>
            <ac:picMk id="1025" creationId="{5DD7A971-F638-A5C9-6BEE-707443B7AF53}"/>
          </ac:picMkLst>
        </pc:picChg>
        <pc:picChg chg="mod">
          <ac:chgData name="Mitchell Ruiz" userId="c65a855c-69ba-429b-8241-123d286d5987" providerId="ADAL" clId="{2C9109CD-E0EC-4CC1-A6C0-F4A8EB6FD382}" dt="2023-12-18T18:06:10.766" v="1" actId="1076"/>
          <ac:picMkLst>
            <pc:docMk/>
            <pc:sldMk cId="0" sldId="256"/>
            <ac:picMk id="1026" creationId="{C9650177-505A-CA19-585A-56FBABB9D57C}"/>
          </ac:picMkLst>
        </pc:picChg>
        <pc:picChg chg="add del mod">
          <ac:chgData name="Mitchell Ruiz" userId="c65a855c-69ba-429b-8241-123d286d5987" providerId="ADAL" clId="{2C9109CD-E0EC-4CC1-A6C0-F4A8EB6FD382}" dt="2023-12-19T21:25:45.855" v="47"/>
          <ac:picMkLst>
            <pc:docMk/>
            <pc:sldMk cId="0" sldId="256"/>
            <ac:picMk id="1027" creationId="{71EC0AF5-FAC6-8159-1EB0-C3359B5B8DA5}"/>
          </ac:picMkLst>
        </pc:picChg>
        <pc:picChg chg="add del mod ord">
          <ac:chgData name="Mitchell Ruiz" userId="c65a855c-69ba-429b-8241-123d286d5987" providerId="ADAL" clId="{2C9109CD-E0EC-4CC1-A6C0-F4A8EB6FD382}" dt="2023-12-19T21:28:43.758" v="48"/>
          <ac:picMkLst>
            <pc:docMk/>
            <pc:sldMk cId="0" sldId="256"/>
            <ac:picMk id="1029" creationId="{8F724917-7C4C-9203-390E-64E1E47E37B2}"/>
          </ac:picMkLst>
        </pc:picChg>
        <pc:picChg chg="add del mod">
          <ac:chgData name="Mitchell Ruiz" userId="c65a855c-69ba-429b-8241-123d286d5987" providerId="ADAL" clId="{2C9109CD-E0EC-4CC1-A6C0-F4A8EB6FD382}" dt="2023-12-19T21:44:49.038" v="61"/>
          <ac:picMkLst>
            <pc:docMk/>
            <pc:sldMk cId="0" sldId="256"/>
            <ac:picMk id="1030" creationId="{F34E5A2D-6276-89AB-2585-896E248D65F4}"/>
          </ac:picMkLst>
        </pc:picChg>
        <pc:picChg chg="add del mod ord">
          <ac:chgData name="Mitchell Ruiz" userId="c65a855c-69ba-429b-8241-123d286d5987" providerId="ADAL" clId="{2C9109CD-E0EC-4CC1-A6C0-F4A8EB6FD382}" dt="2023-12-19T21:48:40.488" v="62"/>
          <ac:picMkLst>
            <pc:docMk/>
            <pc:sldMk cId="0" sldId="256"/>
            <ac:picMk id="1034" creationId="{C8A703CE-13FB-3052-8F73-0A296BCE1518}"/>
          </ac:picMkLst>
        </pc:picChg>
        <pc:picChg chg="add mod">
          <ac:chgData name="Mitchell Ruiz" userId="c65a855c-69ba-429b-8241-123d286d5987" providerId="ADAL" clId="{2C9109CD-E0EC-4CC1-A6C0-F4A8EB6FD382}" dt="2023-12-19T21:48:40.488" v="62"/>
          <ac:picMkLst>
            <pc:docMk/>
            <pc:sldMk cId="0" sldId="256"/>
            <ac:picMk id="1035" creationId="{DE38B4AB-9471-A8CB-B6F3-3187CE763803}"/>
          </ac:picMkLst>
        </pc:picChg>
      </pc:sldChg>
    </pc:docChg>
  </pc:docChgLst>
  <pc:docChgLst>
    <pc:chgData name="Ruiz,Mitchell A" userId="c65a855c-69ba-429b-8241-123d286d5987" providerId="ADAL" clId="{2C9109CD-E0EC-4CC1-A6C0-F4A8EB6FD382}"/>
    <pc:docChg chg="modSld">
      <pc:chgData name="Ruiz,Mitchell A" userId="c65a855c-69ba-429b-8241-123d286d5987" providerId="ADAL" clId="{2C9109CD-E0EC-4CC1-A6C0-F4A8EB6FD382}" dt="2023-12-28T20:07:05.454" v="65"/>
      <pc:docMkLst>
        <pc:docMk/>
      </pc:docMkLst>
      <pc:sldChg chg="addSp delSp modSp mod modTransition modAnim">
        <pc:chgData name="Ruiz,Mitchell A" userId="c65a855c-69ba-429b-8241-123d286d5987" providerId="ADAL" clId="{2C9109CD-E0EC-4CC1-A6C0-F4A8EB6FD382}" dt="2023-12-28T20:07:05.454" v="65"/>
        <pc:sldMkLst>
          <pc:docMk/>
          <pc:sldMk cId="0" sldId="256"/>
        </pc:sldMkLst>
        <pc:picChg chg="add del mod ord">
          <ac:chgData name="Ruiz,Mitchell A" userId="c65a855c-69ba-429b-8241-123d286d5987" providerId="ADAL" clId="{2C9109CD-E0EC-4CC1-A6C0-F4A8EB6FD382}" dt="2023-12-28T18:30:13.908" v="2"/>
          <ac:picMkLst>
            <pc:docMk/>
            <pc:sldMk cId="0" sldId="256"/>
            <ac:picMk id="8" creationId="{DE52F4DB-9583-B287-28DA-56B63C25D8EB}"/>
          </ac:picMkLst>
        </pc:picChg>
        <pc:picChg chg="add del mod">
          <ac:chgData name="Ruiz,Mitchell A" userId="c65a855c-69ba-429b-8241-123d286d5987" providerId="ADAL" clId="{2C9109CD-E0EC-4CC1-A6C0-F4A8EB6FD382}" dt="2023-12-28T18:30:25.309" v="4"/>
          <ac:picMkLst>
            <pc:docMk/>
            <pc:sldMk cId="0" sldId="256"/>
            <ac:picMk id="9" creationId="{CE13115F-07BA-25A8-F6D5-6CCAAF573D3E}"/>
          </ac:picMkLst>
        </pc:picChg>
        <pc:picChg chg="add del mod ord">
          <ac:chgData name="Ruiz,Mitchell A" userId="c65a855c-69ba-429b-8241-123d286d5987" providerId="ADAL" clId="{2C9109CD-E0EC-4CC1-A6C0-F4A8EB6FD382}" dt="2023-12-28T18:30:42.876" v="5"/>
          <ac:picMkLst>
            <pc:docMk/>
            <pc:sldMk cId="0" sldId="256"/>
            <ac:picMk id="13" creationId="{7A4B4676-5815-B6E9-FFD9-7BEDCC3A1E16}"/>
          </ac:picMkLst>
        </pc:picChg>
        <pc:picChg chg="add del mod">
          <ac:chgData name="Ruiz,Mitchell A" userId="c65a855c-69ba-429b-8241-123d286d5987" providerId="ADAL" clId="{2C9109CD-E0EC-4CC1-A6C0-F4A8EB6FD382}" dt="2023-12-28T18:30:58.847" v="7"/>
          <ac:picMkLst>
            <pc:docMk/>
            <pc:sldMk cId="0" sldId="256"/>
            <ac:picMk id="14" creationId="{40411D63-9D8F-D054-4048-F833B56CD11F}"/>
          </ac:picMkLst>
        </pc:picChg>
        <pc:picChg chg="add del mod ord">
          <ac:chgData name="Ruiz,Mitchell A" userId="c65a855c-69ba-429b-8241-123d286d5987" providerId="ADAL" clId="{2C9109CD-E0EC-4CC1-A6C0-F4A8EB6FD382}" dt="2023-12-28T18:31:15.354" v="8"/>
          <ac:picMkLst>
            <pc:docMk/>
            <pc:sldMk cId="0" sldId="256"/>
            <ac:picMk id="17" creationId="{76894A8D-1412-CB16-8645-BFC805180EB4}"/>
          </ac:picMkLst>
        </pc:picChg>
        <pc:picChg chg="add del mod">
          <ac:chgData name="Ruiz,Mitchell A" userId="c65a855c-69ba-429b-8241-123d286d5987" providerId="ADAL" clId="{2C9109CD-E0EC-4CC1-A6C0-F4A8EB6FD382}" dt="2023-12-28T18:32:08.356" v="10"/>
          <ac:picMkLst>
            <pc:docMk/>
            <pc:sldMk cId="0" sldId="256"/>
            <ac:picMk id="19" creationId="{F3C30E5E-14B1-B903-A8EC-46373D5E049E}"/>
          </ac:picMkLst>
        </pc:picChg>
        <pc:picChg chg="add del mod ord">
          <ac:chgData name="Ruiz,Mitchell A" userId="c65a855c-69ba-429b-8241-123d286d5987" providerId="ADAL" clId="{2C9109CD-E0EC-4CC1-A6C0-F4A8EB6FD382}" dt="2023-12-28T18:32:42.407" v="11"/>
          <ac:picMkLst>
            <pc:docMk/>
            <pc:sldMk cId="0" sldId="256"/>
            <ac:picMk id="22" creationId="{E4F629C4-5586-1A85-0885-DD3DB1D1E200}"/>
          </ac:picMkLst>
        </pc:picChg>
        <pc:picChg chg="add del mod">
          <ac:chgData name="Ruiz,Mitchell A" userId="c65a855c-69ba-429b-8241-123d286d5987" providerId="ADAL" clId="{2C9109CD-E0EC-4CC1-A6C0-F4A8EB6FD382}" dt="2023-12-28T18:34:58.902" v="13"/>
          <ac:picMkLst>
            <pc:docMk/>
            <pc:sldMk cId="0" sldId="256"/>
            <ac:picMk id="23" creationId="{550DD7A9-8B6A-F7A0-65F3-14C5A51154BB}"/>
          </ac:picMkLst>
        </pc:picChg>
        <pc:picChg chg="add del mod ord">
          <ac:chgData name="Ruiz,Mitchell A" userId="c65a855c-69ba-429b-8241-123d286d5987" providerId="ADAL" clId="{2C9109CD-E0EC-4CC1-A6C0-F4A8EB6FD382}" dt="2023-12-28T18:35:04.563" v="14"/>
          <ac:picMkLst>
            <pc:docMk/>
            <pc:sldMk cId="0" sldId="256"/>
            <ac:picMk id="26" creationId="{04E682A4-3CD8-21E6-B0D4-30ED6F36EA4E}"/>
          </ac:picMkLst>
        </pc:picChg>
        <pc:picChg chg="add del mod">
          <ac:chgData name="Ruiz,Mitchell A" userId="c65a855c-69ba-429b-8241-123d286d5987" providerId="ADAL" clId="{2C9109CD-E0EC-4CC1-A6C0-F4A8EB6FD382}" dt="2023-12-28T18:36:34.789" v="16"/>
          <ac:picMkLst>
            <pc:docMk/>
            <pc:sldMk cId="0" sldId="256"/>
            <ac:picMk id="27" creationId="{2E249BF2-CEDC-2417-E308-B8D4F5582DB8}"/>
          </ac:picMkLst>
        </pc:picChg>
        <pc:picChg chg="add del mod ord">
          <ac:chgData name="Ruiz,Mitchell A" userId="c65a855c-69ba-429b-8241-123d286d5987" providerId="ADAL" clId="{2C9109CD-E0EC-4CC1-A6C0-F4A8EB6FD382}" dt="2023-12-28T18:37:23.724" v="17"/>
          <ac:picMkLst>
            <pc:docMk/>
            <pc:sldMk cId="0" sldId="256"/>
            <ac:picMk id="30" creationId="{071522E9-DC49-A95F-0FAE-FF31457C2946}"/>
          </ac:picMkLst>
        </pc:picChg>
        <pc:picChg chg="add del mod">
          <ac:chgData name="Ruiz,Mitchell A" userId="c65a855c-69ba-429b-8241-123d286d5987" providerId="ADAL" clId="{2C9109CD-E0EC-4CC1-A6C0-F4A8EB6FD382}" dt="2023-12-28T18:37:29.702" v="19"/>
          <ac:picMkLst>
            <pc:docMk/>
            <pc:sldMk cId="0" sldId="256"/>
            <ac:picMk id="31" creationId="{D1EB5E79-2C0C-111A-FC80-F4622138405E}"/>
          </ac:picMkLst>
        </pc:picChg>
        <pc:picChg chg="add del mod ord">
          <ac:chgData name="Ruiz,Mitchell A" userId="c65a855c-69ba-429b-8241-123d286d5987" providerId="ADAL" clId="{2C9109CD-E0EC-4CC1-A6C0-F4A8EB6FD382}" dt="2023-12-28T18:40:48.807" v="20"/>
          <ac:picMkLst>
            <pc:docMk/>
            <pc:sldMk cId="0" sldId="256"/>
            <ac:picMk id="34" creationId="{295E551B-3AAF-2729-5762-6C3B30F039B1}"/>
          </ac:picMkLst>
        </pc:picChg>
        <pc:picChg chg="add del mod">
          <ac:chgData name="Ruiz,Mitchell A" userId="c65a855c-69ba-429b-8241-123d286d5987" providerId="ADAL" clId="{2C9109CD-E0EC-4CC1-A6C0-F4A8EB6FD382}" dt="2023-12-28T18:53:22.799" v="22"/>
          <ac:picMkLst>
            <pc:docMk/>
            <pc:sldMk cId="0" sldId="256"/>
            <ac:picMk id="35" creationId="{90FBBA12-20F7-BA97-5738-487207638EED}"/>
          </ac:picMkLst>
        </pc:picChg>
        <pc:picChg chg="add del mod ord">
          <ac:chgData name="Ruiz,Mitchell A" userId="c65a855c-69ba-429b-8241-123d286d5987" providerId="ADAL" clId="{2C9109CD-E0EC-4CC1-A6C0-F4A8EB6FD382}" dt="2023-12-28T18:54:25.442" v="23"/>
          <ac:picMkLst>
            <pc:docMk/>
            <pc:sldMk cId="0" sldId="256"/>
            <ac:picMk id="38" creationId="{DF703E06-2D97-4BFC-42EA-B62B17C1DAFA}"/>
          </ac:picMkLst>
        </pc:picChg>
        <pc:picChg chg="add del mod">
          <ac:chgData name="Ruiz,Mitchell A" userId="c65a855c-69ba-429b-8241-123d286d5987" providerId="ADAL" clId="{2C9109CD-E0EC-4CC1-A6C0-F4A8EB6FD382}" dt="2023-12-28T19:01:41.722" v="25"/>
          <ac:picMkLst>
            <pc:docMk/>
            <pc:sldMk cId="0" sldId="256"/>
            <ac:picMk id="39" creationId="{4E2383DF-F89E-F62A-1528-EBFE5273E1AE}"/>
          </ac:picMkLst>
        </pc:picChg>
        <pc:picChg chg="add del mod ord">
          <ac:chgData name="Ruiz,Mitchell A" userId="c65a855c-69ba-429b-8241-123d286d5987" providerId="ADAL" clId="{2C9109CD-E0EC-4CC1-A6C0-F4A8EB6FD382}" dt="2023-12-28T19:09:16.761" v="26"/>
          <ac:picMkLst>
            <pc:docMk/>
            <pc:sldMk cId="0" sldId="256"/>
            <ac:picMk id="42" creationId="{C3CCBA09-4E1E-DF22-E4EF-BCA906A6B4B7}"/>
          </ac:picMkLst>
        </pc:picChg>
        <pc:picChg chg="add del mod">
          <ac:chgData name="Ruiz,Mitchell A" userId="c65a855c-69ba-429b-8241-123d286d5987" providerId="ADAL" clId="{2C9109CD-E0EC-4CC1-A6C0-F4A8EB6FD382}" dt="2023-12-28T19:09:26.823" v="28"/>
          <ac:picMkLst>
            <pc:docMk/>
            <pc:sldMk cId="0" sldId="256"/>
            <ac:picMk id="43" creationId="{989DCB1E-D25C-E2B1-85C6-AD68FCE7709D}"/>
          </ac:picMkLst>
        </pc:picChg>
        <pc:picChg chg="add del mod ord">
          <ac:chgData name="Ruiz,Mitchell A" userId="c65a855c-69ba-429b-8241-123d286d5987" providerId="ADAL" clId="{2C9109CD-E0EC-4CC1-A6C0-F4A8EB6FD382}" dt="2023-12-28T19:09:42.390" v="29"/>
          <ac:picMkLst>
            <pc:docMk/>
            <pc:sldMk cId="0" sldId="256"/>
            <ac:picMk id="46" creationId="{39E8F7D3-8A2A-56A3-1AA5-BCC6D5886263}"/>
          </ac:picMkLst>
        </pc:picChg>
        <pc:picChg chg="add del mod">
          <ac:chgData name="Ruiz,Mitchell A" userId="c65a855c-69ba-429b-8241-123d286d5987" providerId="ADAL" clId="{2C9109CD-E0EC-4CC1-A6C0-F4A8EB6FD382}" dt="2023-12-28T19:09:53.895" v="31"/>
          <ac:picMkLst>
            <pc:docMk/>
            <pc:sldMk cId="0" sldId="256"/>
            <ac:picMk id="47" creationId="{9EAEB786-92A8-6962-1DC1-1964A59DCE5D}"/>
          </ac:picMkLst>
        </pc:picChg>
        <pc:picChg chg="add del mod ord">
          <ac:chgData name="Ruiz,Mitchell A" userId="c65a855c-69ba-429b-8241-123d286d5987" providerId="ADAL" clId="{2C9109CD-E0EC-4CC1-A6C0-F4A8EB6FD382}" dt="2023-12-28T19:10:02.010" v="32"/>
          <ac:picMkLst>
            <pc:docMk/>
            <pc:sldMk cId="0" sldId="256"/>
            <ac:picMk id="50" creationId="{175E522C-CA9A-1AF0-ADAC-286D30D7D67A}"/>
          </ac:picMkLst>
        </pc:picChg>
        <pc:picChg chg="add del mod">
          <ac:chgData name="Ruiz,Mitchell A" userId="c65a855c-69ba-429b-8241-123d286d5987" providerId="ADAL" clId="{2C9109CD-E0EC-4CC1-A6C0-F4A8EB6FD382}" dt="2023-12-28T19:10:04.013" v="34"/>
          <ac:picMkLst>
            <pc:docMk/>
            <pc:sldMk cId="0" sldId="256"/>
            <ac:picMk id="51" creationId="{14248100-1BB5-4733-47D5-4FD1D410B6B4}"/>
          </ac:picMkLst>
        </pc:picChg>
        <pc:picChg chg="add del mod ord">
          <ac:chgData name="Ruiz,Mitchell A" userId="c65a855c-69ba-429b-8241-123d286d5987" providerId="ADAL" clId="{2C9109CD-E0EC-4CC1-A6C0-F4A8EB6FD382}" dt="2023-12-28T19:13:16.055" v="35"/>
          <ac:picMkLst>
            <pc:docMk/>
            <pc:sldMk cId="0" sldId="256"/>
            <ac:picMk id="54" creationId="{9BBE8BA0-27B6-BF1F-A2E2-6E4EF824559E}"/>
          </ac:picMkLst>
        </pc:picChg>
        <pc:picChg chg="add del mod">
          <ac:chgData name="Ruiz,Mitchell A" userId="c65a855c-69ba-429b-8241-123d286d5987" providerId="ADAL" clId="{2C9109CD-E0EC-4CC1-A6C0-F4A8EB6FD382}" dt="2023-12-28T19:17:32.121" v="37"/>
          <ac:picMkLst>
            <pc:docMk/>
            <pc:sldMk cId="0" sldId="256"/>
            <ac:picMk id="55" creationId="{D7A47476-BA84-3B32-FCAE-6A8D8C57B593}"/>
          </ac:picMkLst>
        </pc:picChg>
        <pc:picChg chg="add del mod ord">
          <ac:chgData name="Ruiz,Mitchell A" userId="c65a855c-69ba-429b-8241-123d286d5987" providerId="ADAL" clId="{2C9109CD-E0EC-4CC1-A6C0-F4A8EB6FD382}" dt="2023-12-28T19:20:47.633" v="38"/>
          <ac:picMkLst>
            <pc:docMk/>
            <pc:sldMk cId="0" sldId="256"/>
            <ac:picMk id="58" creationId="{3850AE88-2F9C-BF15-827C-9D160D7DEAC0}"/>
          </ac:picMkLst>
        </pc:picChg>
        <pc:picChg chg="add del mod">
          <ac:chgData name="Ruiz,Mitchell A" userId="c65a855c-69ba-429b-8241-123d286d5987" providerId="ADAL" clId="{2C9109CD-E0EC-4CC1-A6C0-F4A8EB6FD382}" dt="2023-12-28T19:27:28.238" v="40"/>
          <ac:picMkLst>
            <pc:docMk/>
            <pc:sldMk cId="0" sldId="256"/>
            <ac:picMk id="59" creationId="{0CBBC81E-4089-E68E-4A45-7E5F4910CFD6}"/>
          </ac:picMkLst>
        </pc:picChg>
        <pc:picChg chg="add del mod ord">
          <ac:chgData name="Ruiz,Mitchell A" userId="c65a855c-69ba-429b-8241-123d286d5987" providerId="ADAL" clId="{2C9109CD-E0EC-4CC1-A6C0-F4A8EB6FD382}" dt="2023-12-28T19:27:55.288" v="41"/>
          <ac:picMkLst>
            <pc:docMk/>
            <pc:sldMk cId="0" sldId="256"/>
            <ac:picMk id="62" creationId="{502CE837-19B8-BC72-4F48-F88FBB6509F1}"/>
          </ac:picMkLst>
        </pc:picChg>
        <pc:picChg chg="add del mod">
          <ac:chgData name="Ruiz,Mitchell A" userId="c65a855c-69ba-429b-8241-123d286d5987" providerId="ADAL" clId="{2C9109CD-E0EC-4CC1-A6C0-F4A8EB6FD382}" dt="2023-12-28T19:28:46.037" v="43"/>
          <ac:picMkLst>
            <pc:docMk/>
            <pc:sldMk cId="0" sldId="256"/>
            <ac:picMk id="63" creationId="{57D040CC-9669-18F4-2F68-F3474CBA940A}"/>
          </ac:picMkLst>
        </pc:picChg>
        <pc:picChg chg="add del mod ord">
          <ac:chgData name="Ruiz,Mitchell A" userId="c65a855c-69ba-429b-8241-123d286d5987" providerId="ADAL" clId="{2C9109CD-E0EC-4CC1-A6C0-F4A8EB6FD382}" dt="2023-12-28T19:28:56.477" v="44"/>
          <ac:picMkLst>
            <pc:docMk/>
            <pc:sldMk cId="0" sldId="256"/>
            <ac:picMk id="1027" creationId="{29B3F0E2-2523-277B-510C-C8BBED604D6E}"/>
          </ac:picMkLst>
        </pc:picChg>
        <pc:picChg chg="add del mod">
          <ac:chgData name="Ruiz,Mitchell A" userId="c65a855c-69ba-429b-8241-123d286d5987" providerId="ADAL" clId="{2C9109CD-E0EC-4CC1-A6C0-F4A8EB6FD382}" dt="2023-12-28T19:28:58.050" v="46"/>
          <ac:picMkLst>
            <pc:docMk/>
            <pc:sldMk cId="0" sldId="256"/>
            <ac:picMk id="1028" creationId="{8975B9A0-9B69-AD1B-3A61-D08D6D1260D0}"/>
          </ac:picMkLst>
        </pc:picChg>
        <pc:picChg chg="add del mod ord">
          <ac:chgData name="Ruiz,Mitchell A" userId="c65a855c-69ba-429b-8241-123d286d5987" providerId="ADAL" clId="{2C9109CD-E0EC-4CC1-A6C0-F4A8EB6FD382}" dt="2023-12-28T19:29:04.686" v="47"/>
          <ac:picMkLst>
            <pc:docMk/>
            <pc:sldMk cId="0" sldId="256"/>
            <ac:picMk id="1031" creationId="{FDA2F38F-E311-7AD9-9337-14272C0B9339}"/>
          </ac:picMkLst>
        </pc:picChg>
        <pc:picChg chg="add del mod">
          <ac:chgData name="Ruiz,Mitchell A" userId="c65a855c-69ba-429b-8241-123d286d5987" providerId="ADAL" clId="{2C9109CD-E0EC-4CC1-A6C0-F4A8EB6FD382}" dt="2023-12-28T19:29:14.033" v="49"/>
          <ac:picMkLst>
            <pc:docMk/>
            <pc:sldMk cId="0" sldId="256"/>
            <ac:picMk id="1032" creationId="{334581B0-BDA1-A6A1-E2E8-26701C0718C7}"/>
          </ac:picMkLst>
        </pc:picChg>
        <pc:picChg chg="del">
          <ac:chgData name="Ruiz,Mitchell A" userId="c65a855c-69ba-429b-8241-123d286d5987" providerId="ADAL" clId="{2C9109CD-E0EC-4CC1-A6C0-F4A8EB6FD382}" dt="2023-12-28T18:30:09.419" v="1"/>
          <ac:picMkLst>
            <pc:docMk/>
            <pc:sldMk cId="0" sldId="256"/>
            <ac:picMk id="1035" creationId="{DE38B4AB-9471-A8CB-B6F3-3187CE763803}"/>
          </ac:picMkLst>
        </pc:picChg>
        <pc:picChg chg="add del mod ord">
          <ac:chgData name="Ruiz,Mitchell A" userId="c65a855c-69ba-429b-8241-123d286d5987" providerId="ADAL" clId="{2C9109CD-E0EC-4CC1-A6C0-F4A8EB6FD382}" dt="2023-12-28T19:30:58.499" v="50"/>
          <ac:picMkLst>
            <pc:docMk/>
            <pc:sldMk cId="0" sldId="256"/>
            <ac:picMk id="1036" creationId="{85FE186F-B6F1-5174-EDDF-E9344D3F3261}"/>
          </ac:picMkLst>
        </pc:picChg>
        <pc:picChg chg="add del mod">
          <ac:chgData name="Ruiz,Mitchell A" userId="c65a855c-69ba-429b-8241-123d286d5987" providerId="ADAL" clId="{2C9109CD-E0EC-4CC1-A6C0-F4A8EB6FD382}" dt="2023-12-28T19:31:25.785" v="52"/>
          <ac:picMkLst>
            <pc:docMk/>
            <pc:sldMk cId="0" sldId="256"/>
            <ac:picMk id="1037" creationId="{DFE1E03E-7A3B-EE62-6AD0-E45BC08667B3}"/>
          </ac:picMkLst>
        </pc:picChg>
        <pc:picChg chg="add del mod ord">
          <ac:chgData name="Ruiz,Mitchell A" userId="c65a855c-69ba-429b-8241-123d286d5987" providerId="ADAL" clId="{2C9109CD-E0EC-4CC1-A6C0-F4A8EB6FD382}" dt="2023-12-28T19:31:47.055" v="53"/>
          <ac:picMkLst>
            <pc:docMk/>
            <pc:sldMk cId="0" sldId="256"/>
            <ac:picMk id="1040" creationId="{9F75D143-7756-8350-AD5F-FC66FF05DC76}"/>
          </ac:picMkLst>
        </pc:picChg>
        <pc:picChg chg="add del mod">
          <ac:chgData name="Ruiz,Mitchell A" userId="c65a855c-69ba-429b-8241-123d286d5987" providerId="ADAL" clId="{2C9109CD-E0EC-4CC1-A6C0-F4A8EB6FD382}" dt="2023-12-28T19:31:55.339" v="55"/>
          <ac:picMkLst>
            <pc:docMk/>
            <pc:sldMk cId="0" sldId="256"/>
            <ac:picMk id="1041" creationId="{B358A389-D71C-16F5-CD52-FA403FAFA8A8}"/>
          </ac:picMkLst>
        </pc:picChg>
        <pc:picChg chg="add del mod ord">
          <ac:chgData name="Ruiz,Mitchell A" userId="c65a855c-69ba-429b-8241-123d286d5987" providerId="ADAL" clId="{2C9109CD-E0EC-4CC1-A6C0-F4A8EB6FD382}" dt="2023-12-28T19:38:53.785" v="56"/>
          <ac:picMkLst>
            <pc:docMk/>
            <pc:sldMk cId="0" sldId="256"/>
            <ac:picMk id="1044" creationId="{2D275643-467E-744F-8F14-D720F31FF690}"/>
          </ac:picMkLst>
        </pc:picChg>
        <pc:picChg chg="add del mod">
          <ac:chgData name="Ruiz,Mitchell A" userId="c65a855c-69ba-429b-8241-123d286d5987" providerId="ADAL" clId="{2C9109CD-E0EC-4CC1-A6C0-F4A8EB6FD382}" dt="2023-12-28T19:38:55.540" v="58"/>
          <ac:picMkLst>
            <pc:docMk/>
            <pc:sldMk cId="0" sldId="256"/>
            <ac:picMk id="1045" creationId="{AA7D3D7E-A017-DD3D-CB10-5CD60A523B5E}"/>
          </ac:picMkLst>
        </pc:picChg>
        <pc:picChg chg="add del mod ord">
          <ac:chgData name="Ruiz,Mitchell A" userId="c65a855c-69ba-429b-8241-123d286d5987" providerId="ADAL" clId="{2C9109CD-E0EC-4CC1-A6C0-F4A8EB6FD382}" dt="2023-12-28T19:41:57.013" v="59"/>
          <ac:picMkLst>
            <pc:docMk/>
            <pc:sldMk cId="0" sldId="256"/>
            <ac:picMk id="1048" creationId="{9FCB62AF-C440-E5A0-32C9-62C9F9F623B4}"/>
          </ac:picMkLst>
        </pc:picChg>
        <pc:picChg chg="add del mod">
          <ac:chgData name="Ruiz,Mitchell A" userId="c65a855c-69ba-429b-8241-123d286d5987" providerId="ADAL" clId="{2C9109CD-E0EC-4CC1-A6C0-F4A8EB6FD382}" dt="2023-12-28T20:01:48.393" v="61"/>
          <ac:picMkLst>
            <pc:docMk/>
            <pc:sldMk cId="0" sldId="256"/>
            <ac:picMk id="1049" creationId="{416F536E-D072-96B2-AF5C-254D51C66F18}"/>
          </ac:picMkLst>
        </pc:picChg>
        <pc:picChg chg="add del mod ord">
          <ac:chgData name="Ruiz,Mitchell A" userId="c65a855c-69ba-429b-8241-123d286d5987" providerId="ADAL" clId="{2C9109CD-E0EC-4CC1-A6C0-F4A8EB6FD382}" dt="2023-12-28T20:03:39.896" v="62"/>
          <ac:picMkLst>
            <pc:docMk/>
            <pc:sldMk cId="0" sldId="256"/>
            <ac:picMk id="1054" creationId="{BDEE6EC0-3F41-D445-0A58-15175D18A049}"/>
          </ac:picMkLst>
        </pc:picChg>
        <pc:picChg chg="add del mod">
          <ac:chgData name="Ruiz,Mitchell A" userId="c65a855c-69ba-429b-8241-123d286d5987" providerId="ADAL" clId="{2C9109CD-E0EC-4CC1-A6C0-F4A8EB6FD382}" dt="2023-12-28T20:04:07.898" v="64"/>
          <ac:picMkLst>
            <pc:docMk/>
            <pc:sldMk cId="0" sldId="256"/>
            <ac:picMk id="1055" creationId="{04152E1A-4E29-2E74-3690-FF568C3B9977}"/>
          </ac:picMkLst>
        </pc:picChg>
        <pc:picChg chg="add del mod ord">
          <ac:chgData name="Ruiz,Mitchell A" userId="c65a855c-69ba-429b-8241-123d286d5987" providerId="ADAL" clId="{2C9109CD-E0EC-4CC1-A6C0-F4A8EB6FD382}" dt="2023-12-28T20:07:05.454" v="65"/>
          <ac:picMkLst>
            <pc:docMk/>
            <pc:sldMk cId="0" sldId="256"/>
            <ac:picMk id="1058" creationId="{A55FCFAE-878A-3633-FABC-F6B18F3288B1}"/>
          </ac:picMkLst>
        </pc:picChg>
        <pc:picChg chg="add mod">
          <ac:chgData name="Ruiz,Mitchell A" userId="c65a855c-69ba-429b-8241-123d286d5987" providerId="ADAL" clId="{2C9109CD-E0EC-4CC1-A6C0-F4A8EB6FD382}" dt="2023-12-28T20:07:05.454" v="65"/>
          <ac:picMkLst>
            <pc:docMk/>
            <pc:sldMk cId="0" sldId="256"/>
            <ac:picMk id="1059" creationId="{256BF6E5-51E9-5A2A-452A-659BC196C1A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54463" cy="7413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68900" y="0"/>
            <a:ext cx="3954463" cy="741363"/>
          </a:xfrm>
          <a:prstGeom prst="rect">
            <a:avLst/>
          </a:prstGeom>
        </p:spPr>
        <p:txBody>
          <a:bodyPr vert="horz" lIns="91440" tIns="45720" rIns="91440" bIns="45720" rtlCol="0"/>
          <a:lstStyle>
            <a:lvl1pPr algn="r">
              <a:defRPr sz="1200"/>
            </a:lvl1pPr>
          </a:lstStyle>
          <a:p>
            <a:fld id="{E8C751F8-6BF1-4836-B4B5-059450CD712E}" type="datetimeFigureOut">
              <a:rPr lang="en-US" smtClean="0"/>
              <a:t>12/28/2023</a:t>
            </a:fld>
            <a:endParaRPr lang="en-US"/>
          </a:p>
        </p:txBody>
      </p:sp>
      <p:sp>
        <p:nvSpPr>
          <p:cNvPr id="4" name="Slide Image Placeholder 3"/>
          <p:cNvSpPr>
            <a:spLocks noGrp="1" noRot="1" noChangeAspect="1"/>
          </p:cNvSpPr>
          <p:nvPr>
            <p:ph type="sldImg" idx="2"/>
          </p:nvPr>
        </p:nvSpPr>
        <p:spPr>
          <a:xfrm>
            <a:off x="2066925" y="1847850"/>
            <a:ext cx="4991100" cy="4989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2813" y="7113588"/>
            <a:ext cx="7299325" cy="582136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4041438"/>
            <a:ext cx="3954463" cy="74136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68900" y="14041438"/>
            <a:ext cx="3954463" cy="741362"/>
          </a:xfrm>
          <a:prstGeom prst="rect">
            <a:avLst/>
          </a:prstGeom>
        </p:spPr>
        <p:txBody>
          <a:bodyPr vert="horz" lIns="91440" tIns="45720" rIns="91440" bIns="45720" rtlCol="0" anchor="b"/>
          <a:lstStyle>
            <a:lvl1pPr algn="r">
              <a:defRPr sz="1200"/>
            </a:lvl1pPr>
          </a:lstStyle>
          <a:p>
            <a:fld id="{B0568A36-0B6C-46D5-A05A-8EC0019298A6}" type="slidenum">
              <a:rPr lang="en-US" smtClean="0"/>
              <a:t>‹#›</a:t>
            </a:fld>
            <a:endParaRPr lang="en-US"/>
          </a:p>
        </p:txBody>
      </p:sp>
    </p:spTree>
    <p:extLst>
      <p:ext uri="{BB962C8B-B14F-4D97-AF65-F5344CB8AC3E}">
        <p14:creationId xmlns:p14="http://schemas.microsoft.com/office/powerpoint/2010/main" val="2429410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0568A36-0B6C-46D5-A05A-8EC0019298A6}" type="slidenum">
              <a:rPr lang="en-US" smtClean="0"/>
              <a:t>1</a:t>
            </a:fld>
            <a:endParaRPr lang="en-US"/>
          </a:p>
        </p:txBody>
      </p:sp>
    </p:spTree>
    <p:extLst>
      <p:ext uri="{BB962C8B-B14F-4D97-AF65-F5344CB8AC3E}">
        <p14:creationId xmlns:p14="http://schemas.microsoft.com/office/powerpoint/2010/main" val="390161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6238" y="6816725"/>
            <a:ext cx="18653125" cy="4705350"/>
          </a:xfrm>
        </p:spPr>
        <p:txBody>
          <a:bodyPr/>
          <a:lstStyle/>
          <a:p>
            <a:r>
              <a:rPr lang="en-US"/>
              <a:t>Click to edit Master title style</a:t>
            </a:r>
          </a:p>
        </p:txBody>
      </p:sp>
      <p:sp>
        <p:nvSpPr>
          <p:cNvPr id="3" name="Subtitle 2"/>
          <p:cNvSpPr>
            <a:spLocks noGrp="1"/>
          </p:cNvSpPr>
          <p:nvPr>
            <p:ph type="subTitle" idx="1"/>
          </p:nvPr>
        </p:nvSpPr>
        <p:spPr>
          <a:xfrm>
            <a:off x="3292475" y="12436475"/>
            <a:ext cx="15360650"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86CE34-2D1E-4AC4-A749-EFB7035EDAD3}" type="slidenum">
              <a:rPr lang="en-US"/>
              <a:pPr>
                <a:defRPr/>
              </a:pPr>
              <a:t>‹#›</a:t>
            </a:fld>
            <a:endParaRPr lang="en-US"/>
          </a:p>
        </p:txBody>
      </p:sp>
    </p:spTree>
    <p:extLst>
      <p:ext uri="{BB962C8B-B14F-4D97-AF65-F5344CB8AC3E}">
        <p14:creationId xmlns:p14="http://schemas.microsoft.com/office/powerpoint/2010/main" val="3776221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EEA51B-2A6A-45E7-BF5D-7C4C17DF1CB6}" type="slidenum">
              <a:rPr lang="en-US"/>
              <a:pPr>
                <a:defRPr/>
              </a:pPr>
              <a:t>‹#›</a:t>
            </a:fld>
            <a:endParaRPr lang="en-US"/>
          </a:p>
        </p:txBody>
      </p:sp>
    </p:spTree>
    <p:extLst>
      <p:ext uri="{BB962C8B-B14F-4D97-AF65-F5344CB8AC3E}">
        <p14:creationId xmlns:p14="http://schemas.microsoft.com/office/powerpoint/2010/main" val="182576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636875" y="1951038"/>
            <a:ext cx="4662488"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6238" y="1951038"/>
            <a:ext cx="13838237"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2ED851-9A68-4446-84FA-511C3EC67B8C}" type="slidenum">
              <a:rPr lang="en-US"/>
              <a:pPr>
                <a:defRPr/>
              </a:pPr>
              <a:t>‹#›</a:t>
            </a:fld>
            <a:endParaRPr lang="en-US"/>
          </a:p>
        </p:txBody>
      </p:sp>
    </p:spTree>
    <p:extLst>
      <p:ext uri="{BB962C8B-B14F-4D97-AF65-F5344CB8AC3E}">
        <p14:creationId xmlns:p14="http://schemas.microsoft.com/office/powerpoint/2010/main" val="1088160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34A563-3BED-4230-B268-27629BF06EA6}" type="slidenum">
              <a:rPr lang="en-US"/>
              <a:pPr>
                <a:defRPr/>
              </a:pPr>
              <a:t>‹#›</a:t>
            </a:fld>
            <a:endParaRPr lang="en-US"/>
          </a:p>
        </p:txBody>
      </p:sp>
    </p:spTree>
    <p:extLst>
      <p:ext uri="{BB962C8B-B14F-4D97-AF65-F5344CB8AC3E}">
        <p14:creationId xmlns:p14="http://schemas.microsoft.com/office/powerpoint/2010/main" val="2454640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0" y="14101763"/>
            <a:ext cx="18653125"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733550" y="9301163"/>
            <a:ext cx="18653125"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91B227-040A-4C78-9C0E-85E69A08EF4F}" type="slidenum">
              <a:rPr lang="en-US"/>
              <a:pPr>
                <a:defRPr/>
              </a:pPr>
              <a:t>‹#›</a:t>
            </a:fld>
            <a:endParaRPr lang="en-US"/>
          </a:p>
        </p:txBody>
      </p:sp>
    </p:spTree>
    <p:extLst>
      <p:ext uri="{BB962C8B-B14F-4D97-AF65-F5344CB8AC3E}">
        <p14:creationId xmlns:p14="http://schemas.microsoft.com/office/powerpoint/2010/main" val="2365328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6238" y="6340475"/>
            <a:ext cx="9250362"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049000" y="6340475"/>
            <a:ext cx="9250363"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1B31AF9-8D4A-4EC6-9B60-8FCB16659C9D}" type="slidenum">
              <a:rPr lang="en-US"/>
              <a:pPr>
                <a:defRPr/>
              </a:pPr>
              <a:t>‹#›</a:t>
            </a:fld>
            <a:endParaRPr lang="en-US"/>
          </a:p>
        </p:txBody>
      </p:sp>
    </p:spTree>
    <p:extLst>
      <p:ext uri="{BB962C8B-B14F-4D97-AF65-F5344CB8AC3E}">
        <p14:creationId xmlns:p14="http://schemas.microsoft.com/office/powerpoint/2010/main" val="2009578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9475"/>
            <a:ext cx="19751675"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6963" y="4911725"/>
            <a:ext cx="969645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6963" y="6959600"/>
            <a:ext cx="969645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7425" y="4911725"/>
            <a:ext cx="9701213"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1147425" y="6959600"/>
            <a:ext cx="9701213"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FE2A2DD-245B-4A97-B31A-7B7E2B376AD8}" type="slidenum">
              <a:rPr lang="en-US"/>
              <a:pPr>
                <a:defRPr/>
              </a:pPr>
              <a:t>‹#›</a:t>
            </a:fld>
            <a:endParaRPr lang="en-US"/>
          </a:p>
        </p:txBody>
      </p:sp>
    </p:spTree>
    <p:extLst>
      <p:ext uri="{BB962C8B-B14F-4D97-AF65-F5344CB8AC3E}">
        <p14:creationId xmlns:p14="http://schemas.microsoft.com/office/powerpoint/2010/main" val="1273547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9E987B7-6C59-4BD2-B6CD-8B07653B6995}" type="slidenum">
              <a:rPr lang="en-US"/>
              <a:pPr>
                <a:defRPr/>
              </a:pPr>
              <a:t>‹#›</a:t>
            </a:fld>
            <a:endParaRPr lang="en-US"/>
          </a:p>
        </p:txBody>
      </p:sp>
    </p:spTree>
    <p:extLst>
      <p:ext uri="{BB962C8B-B14F-4D97-AF65-F5344CB8AC3E}">
        <p14:creationId xmlns:p14="http://schemas.microsoft.com/office/powerpoint/2010/main" val="657568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8F1A8DC-7443-40D0-82B3-7DCA850B9E67}" type="slidenum">
              <a:rPr lang="en-US"/>
              <a:pPr>
                <a:defRPr/>
              </a:pPr>
              <a:t>‹#›</a:t>
            </a:fld>
            <a:endParaRPr lang="en-US"/>
          </a:p>
        </p:txBody>
      </p:sp>
    </p:spTree>
    <p:extLst>
      <p:ext uri="{BB962C8B-B14F-4D97-AF65-F5344CB8AC3E}">
        <p14:creationId xmlns:p14="http://schemas.microsoft.com/office/powerpoint/2010/main" val="3764368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3125"/>
            <a:ext cx="721995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8580438" y="873125"/>
            <a:ext cx="122682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6963" y="4592638"/>
            <a:ext cx="721995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E7A1B88-9155-4719-8869-89180AAD0654}" type="slidenum">
              <a:rPr lang="en-US"/>
              <a:pPr>
                <a:defRPr/>
              </a:pPr>
              <a:t>‹#›</a:t>
            </a:fld>
            <a:endParaRPr lang="en-US"/>
          </a:p>
        </p:txBody>
      </p:sp>
    </p:spTree>
    <p:extLst>
      <p:ext uri="{BB962C8B-B14F-4D97-AF65-F5344CB8AC3E}">
        <p14:creationId xmlns:p14="http://schemas.microsoft.com/office/powerpoint/2010/main" val="2537905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2125" y="15362238"/>
            <a:ext cx="13166725"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4302125" y="1960563"/>
            <a:ext cx="13166725"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4302125" y="17175163"/>
            <a:ext cx="13166725"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B7ABE4-A73B-43A8-A5AB-C39D2BFD4CB2}" type="slidenum">
              <a:rPr lang="en-US"/>
              <a:pPr>
                <a:defRPr/>
              </a:pPr>
              <a:t>‹#›</a:t>
            </a:fld>
            <a:endParaRPr lang="en-US"/>
          </a:p>
        </p:txBody>
      </p:sp>
    </p:spTree>
    <p:extLst>
      <p:ext uri="{BB962C8B-B14F-4D97-AF65-F5344CB8AC3E}">
        <p14:creationId xmlns:p14="http://schemas.microsoft.com/office/powerpoint/2010/main" val="2534441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951038"/>
            <a:ext cx="186531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646238" y="6340475"/>
            <a:ext cx="18653125" cy="131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646238"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defRPr sz="3800">
                <a:latin typeface="Times"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7497763" y="19994563"/>
            <a:ext cx="6950075"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ctr">
              <a:defRPr sz="3800">
                <a:latin typeface="Times"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15727363"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r">
              <a:defRPr sz="3800">
                <a:ea typeface="ＭＳ Ｐゴシック" charset="-128"/>
              </a:defRPr>
            </a:lvl1pPr>
          </a:lstStyle>
          <a:p>
            <a:pPr>
              <a:defRPr/>
            </a:pPr>
            <a:fld id="{BDDF6281-F73B-4104-B81A-915EEB5DED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508250" rtl="0" eaLnBrk="0" fontAlgn="base" hangingPunct="0">
        <a:spcBef>
          <a:spcPct val="0"/>
        </a:spcBef>
        <a:spcAft>
          <a:spcPct val="0"/>
        </a:spcAft>
        <a:defRPr sz="12100">
          <a:solidFill>
            <a:schemeClr val="tx2"/>
          </a:solidFill>
          <a:latin typeface="+mj-lt"/>
          <a:ea typeface="MS PGothic" pitchFamily="34" charset="-128"/>
          <a:cs typeface="ＭＳ Ｐゴシック" charset="-128"/>
        </a:defRPr>
      </a:lvl1pPr>
      <a:lvl2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2pPr>
      <a:lvl3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3pPr>
      <a:lvl4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4pPr>
      <a:lvl5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5pPr>
      <a:lvl6pPr marL="457200" algn="ctr" defTabSz="2508250" rtl="0" fontAlgn="base">
        <a:spcBef>
          <a:spcPct val="0"/>
        </a:spcBef>
        <a:spcAft>
          <a:spcPct val="0"/>
        </a:spcAft>
        <a:defRPr sz="12100">
          <a:solidFill>
            <a:schemeClr val="tx2"/>
          </a:solidFill>
          <a:latin typeface="Times" pitchFamily="-112" charset="0"/>
        </a:defRPr>
      </a:lvl6pPr>
      <a:lvl7pPr marL="914400" algn="ctr" defTabSz="2508250" rtl="0" fontAlgn="base">
        <a:spcBef>
          <a:spcPct val="0"/>
        </a:spcBef>
        <a:spcAft>
          <a:spcPct val="0"/>
        </a:spcAft>
        <a:defRPr sz="12100">
          <a:solidFill>
            <a:schemeClr val="tx2"/>
          </a:solidFill>
          <a:latin typeface="Times" pitchFamily="-112" charset="0"/>
        </a:defRPr>
      </a:lvl7pPr>
      <a:lvl8pPr marL="1371600" algn="ctr" defTabSz="2508250" rtl="0" fontAlgn="base">
        <a:spcBef>
          <a:spcPct val="0"/>
        </a:spcBef>
        <a:spcAft>
          <a:spcPct val="0"/>
        </a:spcAft>
        <a:defRPr sz="12100">
          <a:solidFill>
            <a:schemeClr val="tx2"/>
          </a:solidFill>
          <a:latin typeface="Times" pitchFamily="-112" charset="0"/>
        </a:defRPr>
      </a:lvl8pPr>
      <a:lvl9pPr marL="1828800" algn="ctr" defTabSz="2508250" rtl="0" fontAlgn="base">
        <a:spcBef>
          <a:spcPct val="0"/>
        </a:spcBef>
        <a:spcAft>
          <a:spcPct val="0"/>
        </a:spcAft>
        <a:defRPr sz="12100">
          <a:solidFill>
            <a:schemeClr val="tx2"/>
          </a:solidFill>
          <a:latin typeface="Times" pitchFamily="-112" charset="0"/>
        </a:defRPr>
      </a:lvl9pPr>
    </p:titleStyle>
    <p:bodyStyle>
      <a:lvl1pPr marL="939800" indent="-939800" algn="l" defTabSz="2508250" rtl="0" eaLnBrk="0" fontAlgn="base" hangingPunct="0">
        <a:spcBef>
          <a:spcPct val="20000"/>
        </a:spcBef>
        <a:spcAft>
          <a:spcPct val="0"/>
        </a:spcAft>
        <a:buChar char="•"/>
        <a:defRPr sz="8800">
          <a:solidFill>
            <a:schemeClr val="tx1"/>
          </a:solidFill>
          <a:latin typeface="+mn-lt"/>
          <a:ea typeface="MS PGothic" pitchFamily="34" charset="-128"/>
          <a:cs typeface="MS PGothic" pitchFamily="34" charset="-128"/>
        </a:defRPr>
      </a:lvl1pPr>
      <a:lvl2pPr marL="2038350" indent="-784225" algn="l" defTabSz="2508250" rtl="0" eaLnBrk="0" fontAlgn="base" hangingPunct="0">
        <a:spcBef>
          <a:spcPct val="20000"/>
        </a:spcBef>
        <a:spcAft>
          <a:spcPct val="0"/>
        </a:spcAft>
        <a:buChar char="–"/>
        <a:defRPr sz="7700">
          <a:solidFill>
            <a:schemeClr val="tx1"/>
          </a:solidFill>
          <a:latin typeface="+mn-lt"/>
          <a:ea typeface="MS PGothic" pitchFamily="34" charset="-128"/>
        </a:defRPr>
      </a:lvl2pPr>
      <a:lvl3pPr marL="3135313" indent="-627063" algn="l" defTabSz="2508250" rtl="0" eaLnBrk="0" fontAlgn="base" hangingPunct="0">
        <a:spcBef>
          <a:spcPct val="20000"/>
        </a:spcBef>
        <a:spcAft>
          <a:spcPct val="0"/>
        </a:spcAft>
        <a:buChar char="•"/>
        <a:defRPr sz="6600">
          <a:solidFill>
            <a:schemeClr val="tx1"/>
          </a:solidFill>
          <a:latin typeface="+mn-lt"/>
          <a:ea typeface="MS PGothic" pitchFamily="34" charset="-128"/>
          <a:cs typeface="Geneva" charset="0"/>
        </a:defRPr>
      </a:lvl3pPr>
      <a:lvl4pPr marL="4389438"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4pPr>
      <a:lvl5pPr marL="5643563"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5pPr>
      <a:lvl6pPr marL="6100763" indent="-627063" algn="l" defTabSz="2508250" rtl="0" fontAlgn="base">
        <a:spcBef>
          <a:spcPct val="20000"/>
        </a:spcBef>
        <a:spcAft>
          <a:spcPct val="0"/>
        </a:spcAft>
        <a:buChar char="»"/>
        <a:defRPr sz="5500">
          <a:solidFill>
            <a:schemeClr val="tx1"/>
          </a:solidFill>
          <a:latin typeface="+mn-lt"/>
          <a:ea typeface="ＭＳ Ｐゴシック" pitchFamily="-112" charset="-128"/>
        </a:defRPr>
      </a:lvl6pPr>
      <a:lvl7pPr marL="6557963" indent="-627063" algn="l" defTabSz="2508250" rtl="0" fontAlgn="base">
        <a:spcBef>
          <a:spcPct val="20000"/>
        </a:spcBef>
        <a:spcAft>
          <a:spcPct val="0"/>
        </a:spcAft>
        <a:buChar char="»"/>
        <a:defRPr sz="5500">
          <a:solidFill>
            <a:schemeClr val="tx1"/>
          </a:solidFill>
          <a:latin typeface="+mn-lt"/>
          <a:ea typeface="ＭＳ Ｐゴシック" pitchFamily="-112" charset="-128"/>
        </a:defRPr>
      </a:lvl7pPr>
      <a:lvl8pPr marL="7015163" indent="-627063" algn="l" defTabSz="2508250" rtl="0" fontAlgn="base">
        <a:spcBef>
          <a:spcPct val="20000"/>
        </a:spcBef>
        <a:spcAft>
          <a:spcPct val="0"/>
        </a:spcAft>
        <a:buChar char="»"/>
        <a:defRPr sz="5500">
          <a:solidFill>
            <a:schemeClr val="tx1"/>
          </a:solidFill>
          <a:latin typeface="+mn-lt"/>
          <a:ea typeface="ＭＳ Ｐゴシック" pitchFamily="-112" charset="-128"/>
        </a:defRPr>
      </a:lvl8pPr>
      <a:lvl9pPr marL="7472363" indent="-627063" algn="l" defTabSz="2508250" rtl="0" fontAlgn="base">
        <a:spcBef>
          <a:spcPct val="20000"/>
        </a:spcBef>
        <a:spcAft>
          <a:spcPct val="0"/>
        </a:spcAft>
        <a:buChar char="»"/>
        <a:defRPr sz="55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jpeg"/><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jpe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2"/>
          <p:cNvGrpSpPr>
            <a:grpSpLocks/>
          </p:cNvGrpSpPr>
          <p:nvPr/>
        </p:nvGrpSpPr>
        <p:grpSpPr bwMode="auto">
          <a:xfrm>
            <a:off x="0" y="0"/>
            <a:ext cx="21945600" cy="2668588"/>
            <a:chOff x="0" y="0"/>
            <a:chExt cx="21945600" cy="2668588"/>
          </a:xfrm>
        </p:grpSpPr>
        <p:sp>
          <p:nvSpPr>
            <p:cNvPr id="2067" name="Rectangle 340"/>
            <p:cNvSpPr>
              <a:spLocks noChangeArrowheads="1"/>
            </p:cNvSpPr>
            <p:nvPr/>
          </p:nvSpPr>
          <p:spPr bwMode="auto">
            <a:xfrm>
              <a:off x="0" y="0"/>
              <a:ext cx="21945600" cy="26670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2068" name="Straight Connector 133"/>
            <p:cNvCxnSpPr>
              <a:cxnSpLocks noChangeShapeType="1"/>
            </p:cNvCxnSpPr>
            <p:nvPr/>
          </p:nvCxnSpPr>
          <p:spPr bwMode="auto">
            <a:xfrm>
              <a:off x="0" y="2667000"/>
              <a:ext cx="219456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2069" name="Text Box 16"/>
            <p:cNvSpPr txBox="1">
              <a:spLocks noChangeArrowheads="1"/>
            </p:cNvSpPr>
            <p:nvPr/>
          </p:nvSpPr>
          <p:spPr bwMode="auto">
            <a:xfrm>
              <a:off x="3505200" y="555625"/>
              <a:ext cx="10588625" cy="129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pPr>
                <a:lnSpc>
                  <a:spcPts val="3500"/>
                </a:lnSpc>
              </a:pPr>
              <a:r>
                <a:rPr lang="en-US" sz="3800" b="1" dirty="0">
                  <a:solidFill>
                    <a:schemeClr val="bg1"/>
                  </a:solidFill>
                  <a:latin typeface="Arial" pitchFamily="34" charset="0"/>
                </a:rPr>
                <a:t>Unlocking the Power of Data Through an Access Analytics Bootcamp</a:t>
              </a:r>
            </a:p>
            <a:p>
              <a:pPr>
                <a:lnSpc>
                  <a:spcPts val="3500"/>
                </a:lnSpc>
              </a:pPr>
              <a:r>
                <a:rPr lang="en-US" sz="2200" b="1" dirty="0">
                  <a:solidFill>
                    <a:schemeClr val="bg1"/>
                  </a:solidFill>
                  <a:latin typeface="Arial" pitchFamily="34" charset="0"/>
                </a:rPr>
                <a:t>Patricia Amado, Laura Burke, Princess Roy and Mitchell Ruiz</a:t>
              </a:r>
            </a:p>
          </p:txBody>
        </p:sp>
        <p:pic>
          <p:nvPicPr>
            <p:cNvPr id="2070" name="Picture 181" descr="White_logo.ai"/>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19600" y="473437"/>
              <a:ext cx="4165600" cy="148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1" name="Text Box 7"/>
          <p:cNvSpPr txBox="1">
            <a:spLocks noChangeArrowheads="1"/>
          </p:cNvSpPr>
          <p:nvPr/>
        </p:nvSpPr>
        <p:spPr bwMode="auto">
          <a:xfrm>
            <a:off x="731838" y="2967038"/>
            <a:ext cx="4572000" cy="344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itchFamily="34" charset="0"/>
                <a:cs typeface="Arial" pitchFamily="34" charset="0"/>
              </a:rPr>
              <a:t>What did we try to accomplish? </a:t>
            </a:r>
            <a:endParaRPr lang="en-US" sz="2800" dirty="0">
              <a:solidFill>
                <a:srgbClr val="FF0000"/>
              </a:solidFill>
              <a:latin typeface="Arial Black" pitchFamily="34" charset="0"/>
              <a:cs typeface="Arial" pitchFamily="34" charset="0"/>
            </a:endParaRPr>
          </a:p>
          <a:p>
            <a:r>
              <a:rPr lang="en-US" dirty="0">
                <a:latin typeface="Arial" panose="020B0604020202020204" pitchFamily="34" charset="0"/>
                <a:cs typeface="Arial" pitchFamily="34" charset="0"/>
              </a:rPr>
              <a:t>Improve understanding and comfort of utilizing data reports to support leaders with day-to-day operations, evaluating progress and success of initiatives, and monitoring productivity. </a:t>
            </a:r>
            <a:endParaRPr lang="en-US" dirty="0">
              <a:latin typeface="Arial" pitchFamily="34" charset="0"/>
            </a:endParaRPr>
          </a:p>
          <a:p>
            <a:endParaRPr lang="en-US" dirty="0"/>
          </a:p>
        </p:txBody>
      </p:sp>
      <p:sp>
        <p:nvSpPr>
          <p:cNvPr id="2052" name="Text Box 8"/>
          <p:cNvSpPr txBox="1">
            <a:spLocks noChangeArrowheads="1"/>
          </p:cNvSpPr>
          <p:nvPr/>
        </p:nvSpPr>
        <p:spPr bwMode="auto">
          <a:xfrm>
            <a:off x="676833" y="6490413"/>
            <a:ext cx="4572000" cy="627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itchFamily="34" charset="0"/>
                <a:cs typeface="Arial" pitchFamily="34" charset="0"/>
              </a:rPr>
              <a:t>How did we know improvement was made? </a:t>
            </a:r>
            <a:endParaRPr lang="en-US" sz="2800" dirty="0">
              <a:solidFill>
                <a:srgbClr val="FF0000"/>
              </a:solidFill>
              <a:latin typeface="Arial Black" pitchFamily="34" charset="0"/>
              <a:cs typeface="Arial" pitchFamily="34" charset="0"/>
            </a:endParaRPr>
          </a:p>
          <a:p>
            <a:pPr>
              <a:buClr>
                <a:srgbClr val="97103B"/>
              </a:buClr>
            </a:pPr>
            <a:r>
              <a:rPr lang="en-US" dirty="0">
                <a:latin typeface="Arial" pitchFamily="34" charset="0"/>
                <a:cs typeface="Arial" pitchFamily="34" charset="0"/>
              </a:rPr>
              <a:t>The leadership team had the opportunity to assess the utilization, quality, and understanding of reporting in access center meetings, project updates, and other initiatives. In addition to these observations, Access Leaders provided feedback on opportunities to standardize reporting and increase understanding of reports and data. </a:t>
            </a:r>
            <a:endParaRPr lang="en-US" sz="3500" dirty="0">
              <a:latin typeface="Arial" pitchFamily="34" charset="0"/>
            </a:endParaRPr>
          </a:p>
          <a:p>
            <a:pPr>
              <a:spcBef>
                <a:spcPct val="50000"/>
              </a:spcBef>
            </a:pPr>
            <a:endParaRPr lang="en-US" dirty="0"/>
          </a:p>
        </p:txBody>
      </p:sp>
      <p:sp>
        <p:nvSpPr>
          <p:cNvPr id="2053" name="Text Box 8"/>
          <p:cNvSpPr txBox="1">
            <a:spLocks noChangeArrowheads="1"/>
          </p:cNvSpPr>
          <p:nvPr/>
        </p:nvSpPr>
        <p:spPr bwMode="auto">
          <a:xfrm>
            <a:off x="533400" y="12401311"/>
            <a:ext cx="4572000" cy="824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b="1" dirty="0">
                <a:solidFill>
                  <a:srgbClr val="FF0000"/>
                </a:solidFill>
                <a:latin typeface="Arial Black" pitchFamily="34" charset="0"/>
              </a:rPr>
              <a:t>What changes can we make?</a:t>
            </a:r>
          </a:p>
          <a:p>
            <a:pPr lvl="1">
              <a:buClr>
                <a:srgbClr val="97103B"/>
              </a:buClr>
              <a:buFontTx/>
              <a:buChar char="•"/>
            </a:pPr>
            <a:r>
              <a:rPr lang="en-US" dirty="0">
                <a:latin typeface="Arial" pitchFamily="34" charset="0"/>
              </a:rPr>
              <a:t>Standardization of metrics presented in operational meetings</a:t>
            </a:r>
          </a:p>
          <a:p>
            <a:pPr lvl="1">
              <a:buClr>
                <a:srgbClr val="97103B"/>
              </a:buClr>
              <a:buFontTx/>
              <a:buChar char="•"/>
            </a:pPr>
            <a:r>
              <a:rPr lang="en-US" dirty="0">
                <a:latin typeface="Arial" pitchFamily="34" charset="0"/>
              </a:rPr>
              <a:t>Optimization and organization of the Patient Access Quick links dashboard to showcase new and enhanced report links for easy accessibility</a:t>
            </a:r>
          </a:p>
          <a:p>
            <a:pPr lvl="1">
              <a:buClr>
                <a:srgbClr val="97103B"/>
              </a:buClr>
              <a:buFontTx/>
              <a:buChar char="•"/>
            </a:pPr>
            <a:r>
              <a:rPr lang="en-US" dirty="0">
                <a:latin typeface="Arial" pitchFamily="34" charset="0"/>
              </a:rPr>
              <a:t>Focused training on metric definitions, interpretation,  targets, and data analysis skills</a:t>
            </a:r>
          </a:p>
          <a:p>
            <a:pPr lvl="1">
              <a:buClr>
                <a:srgbClr val="97103B"/>
              </a:buClr>
              <a:buFontTx/>
              <a:buChar char="•"/>
            </a:pPr>
            <a:r>
              <a:rPr lang="en-US" dirty="0">
                <a:latin typeface="Arial" pitchFamily="34" charset="0"/>
              </a:rPr>
              <a:t>Learning lab to apply data analysis skills to common scenarios</a:t>
            </a:r>
          </a:p>
          <a:p>
            <a:pPr lvl="1">
              <a:buClr>
                <a:srgbClr val="97103B"/>
              </a:buClr>
              <a:buFontTx/>
              <a:buChar char="•"/>
            </a:pPr>
            <a:r>
              <a:rPr lang="en-US" dirty="0">
                <a:latin typeface="Arial" pitchFamily="34" charset="0"/>
              </a:rPr>
              <a:t>Enhanced partnerships with clinical and ambulatory stakeholders within each center</a:t>
            </a:r>
            <a:endParaRPr lang="en-US" sz="3500" dirty="0">
              <a:latin typeface="Arial" pitchFamily="34" charset="0"/>
            </a:endParaRPr>
          </a:p>
        </p:txBody>
      </p:sp>
      <p:sp>
        <p:nvSpPr>
          <p:cNvPr id="2060" name="Text Box 10"/>
          <p:cNvSpPr txBox="1">
            <a:spLocks noChangeArrowheads="1"/>
          </p:cNvSpPr>
          <p:nvPr/>
        </p:nvSpPr>
        <p:spPr bwMode="auto">
          <a:xfrm>
            <a:off x="11337925" y="2935288"/>
            <a:ext cx="4572000" cy="946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PLAN the improvement</a:t>
            </a:r>
          </a:p>
          <a:p>
            <a:r>
              <a:rPr lang="en-US" sz="2400" dirty="0">
                <a:latin typeface="Arial" panose="020B0604020202020204" pitchFamily="34" charset="0"/>
                <a:cs typeface="Arial" pitchFamily="34" charset="0"/>
              </a:rPr>
              <a:t>Create a structured and supportive analytics training program which emphasizes the importance of data literacy, leadership, and team building</a:t>
            </a:r>
            <a:r>
              <a:rPr lang="en-US" dirty="0">
                <a:latin typeface="Arial" panose="020B0604020202020204" pitchFamily="34" charset="0"/>
                <a:cs typeface="Arial" pitchFamily="34" charset="0"/>
              </a:rPr>
              <a:t>. </a:t>
            </a:r>
          </a:p>
          <a:p>
            <a:pPr marL="342900" indent="-342900">
              <a:buFontTx/>
              <a:buChar char="-"/>
            </a:pPr>
            <a:r>
              <a:rPr lang="en-US" dirty="0">
                <a:latin typeface="Arial" pitchFamily="34" charset="0"/>
              </a:rPr>
              <a:t>Training material on key metrics and reports</a:t>
            </a:r>
          </a:p>
          <a:p>
            <a:pPr marL="342900" indent="-342900">
              <a:buFontTx/>
              <a:buChar char="-"/>
            </a:pPr>
            <a:r>
              <a:rPr lang="en-US" dirty="0">
                <a:latin typeface="Arial" pitchFamily="34" charset="0"/>
              </a:rPr>
              <a:t>Live demonstrations of reports with interpretation</a:t>
            </a:r>
          </a:p>
          <a:p>
            <a:pPr marL="342900" indent="-342900">
              <a:buFontTx/>
              <a:buChar char="-"/>
            </a:pPr>
            <a:r>
              <a:rPr lang="en-US" dirty="0">
                <a:latin typeface="Arial" pitchFamily="34" charset="0"/>
              </a:rPr>
              <a:t>Access metric glossary</a:t>
            </a:r>
          </a:p>
          <a:p>
            <a:pPr marL="342900" indent="-342900">
              <a:buFontTx/>
              <a:buChar char="-"/>
            </a:pPr>
            <a:r>
              <a:rPr lang="en-US" dirty="0">
                <a:latin typeface="Arial" pitchFamily="34" charset="0"/>
              </a:rPr>
              <a:t>Onsite training and makeup sessions</a:t>
            </a:r>
          </a:p>
          <a:p>
            <a:pPr marL="342900" indent="-342900">
              <a:buFontTx/>
              <a:buChar char="-"/>
            </a:pPr>
            <a:r>
              <a:rPr lang="en-US" dirty="0">
                <a:latin typeface="Arial" pitchFamily="34" charset="0"/>
              </a:rPr>
              <a:t>Randomized seating to promote networking and social expansion</a:t>
            </a:r>
          </a:p>
          <a:p>
            <a:pPr marL="342900" indent="-342900">
              <a:buFontTx/>
              <a:buChar char="-"/>
            </a:pPr>
            <a:r>
              <a:rPr lang="en-US" dirty="0">
                <a:latin typeface="Arial" pitchFamily="34" charset="0"/>
              </a:rPr>
              <a:t>“Pop quizzes” and question sessions in between lessons</a:t>
            </a:r>
          </a:p>
          <a:p>
            <a:pPr marL="342900" indent="-342900">
              <a:buFontTx/>
              <a:buChar char="-"/>
            </a:pPr>
            <a:r>
              <a:rPr lang="en-US" dirty="0">
                <a:latin typeface="Arial" pitchFamily="34" charset="0"/>
              </a:rPr>
              <a:t>Games for active participation, knowledge assessment, and positive environment</a:t>
            </a:r>
          </a:p>
          <a:p>
            <a:pPr marL="342900" indent="-342900">
              <a:buFontTx/>
              <a:buChar char="-"/>
            </a:pPr>
            <a:r>
              <a:rPr lang="en-US" dirty="0">
                <a:latin typeface="Arial" pitchFamily="34" charset="0"/>
              </a:rPr>
              <a:t>Team building activities</a:t>
            </a:r>
          </a:p>
          <a:p>
            <a:pPr marL="342900" indent="-342900">
              <a:buFontTx/>
              <a:buChar char="-"/>
            </a:pPr>
            <a:endParaRPr lang="en-US" dirty="0">
              <a:latin typeface="Arial" pitchFamily="34" charset="0"/>
            </a:endParaRPr>
          </a:p>
          <a:p>
            <a:pPr marL="342900" indent="-342900">
              <a:buFontTx/>
              <a:buChar char="-"/>
            </a:pPr>
            <a:endParaRPr lang="en-US" dirty="0">
              <a:latin typeface="Arial" panose="020B0604020202020204" pitchFamily="34" charset="0"/>
              <a:cs typeface="Arial" pitchFamily="34" charset="0"/>
            </a:endParaRPr>
          </a:p>
          <a:p>
            <a:endParaRPr lang="en-US" sz="3500" dirty="0">
              <a:latin typeface="Arial" pitchFamily="34" charset="0"/>
            </a:endParaRPr>
          </a:p>
        </p:txBody>
      </p:sp>
      <p:sp>
        <p:nvSpPr>
          <p:cNvPr id="2062" name="TextBox 142"/>
          <p:cNvSpPr txBox="1">
            <a:spLocks noChangeArrowheads="1"/>
          </p:cNvSpPr>
          <p:nvPr/>
        </p:nvSpPr>
        <p:spPr bwMode="auto">
          <a:xfrm>
            <a:off x="15920502" y="12030003"/>
            <a:ext cx="45688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Results Data</a:t>
            </a:r>
          </a:p>
        </p:txBody>
      </p:sp>
      <p:sp>
        <p:nvSpPr>
          <p:cNvPr id="2063" name="Text Box 9"/>
          <p:cNvSpPr txBox="1">
            <a:spLocks noChangeArrowheads="1"/>
          </p:cNvSpPr>
          <p:nvPr/>
        </p:nvSpPr>
        <p:spPr bwMode="auto">
          <a:xfrm>
            <a:off x="11057781" y="11474715"/>
            <a:ext cx="4572000" cy="2046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DO the implementation</a:t>
            </a:r>
            <a:endParaRPr lang="en-US" sz="2800" dirty="0">
              <a:solidFill>
                <a:srgbClr val="FF0000"/>
              </a:solidFill>
              <a:latin typeface="Arial" pitchFamily="34" charset="0"/>
            </a:endParaRPr>
          </a:p>
          <a:p>
            <a:endParaRPr lang="en-US" sz="3500" dirty="0">
              <a:latin typeface="Arial" pitchFamily="34" charset="0"/>
            </a:endParaRPr>
          </a:p>
          <a:p>
            <a:r>
              <a:rPr lang="en-US" sz="3500" dirty="0">
                <a:latin typeface="Arial" pitchFamily="34" charset="0"/>
              </a:rPr>
              <a:t> </a:t>
            </a:r>
          </a:p>
          <a:p>
            <a:r>
              <a:rPr lang="en-US" sz="3500" dirty="0">
                <a:latin typeface="Arial" pitchFamily="34" charset="0"/>
              </a:rPr>
              <a:t> </a:t>
            </a:r>
          </a:p>
        </p:txBody>
      </p:sp>
      <p:sp>
        <p:nvSpPr>
          <p:cNvPr id="2064" name="Text Box 11"/>
          <p:cNvSpPr txBox="1">
            <a:spLocks noChangeArrowheads="1"/>
          </p:cNvSpPr>
          <p:nvPr/>
        </p:nvSpPr>
        <p:spPr bwMode="auto">
          <a:xfrm>
            <a:off x="16042414" y="8634504"/>
            <a:ext cx="5689539"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STUDY the results</a:t>
            </a:r>
            <a:endParaRPr lang="en-US" sz="2800" dirty="0">
              <a:solidFill>
                <a:srgbClr val="FF0000"/>
              </a:solidFill>
              <a:latin typeface="Arial" pitchFamily="34" charset="0"/>
            </a:endParaRPr>
          </a:p>
          <a:p>
            <a:r>
              <a:rPr lang="en-US" dirty="0">
                <a:latin typeface="Arial" panose="020B0604020202020204" pitchFamily="34" charset="0"/>
                <a:cs typeface="Arial" panose="020B0604020202020204" pitchFamily="34" charset="0"/>
              </a:rPr>
              <a:t>Based on pre and post bootcamp survey results, there was improved understanding and comfort of  utilization of all reports and metrics discussed. 100% of the staff who attended felt fully comfortable in at least 50% of the metrics with a significant improvement in the comfort level in the other 50% of metrics.</a:t>
            </a:r>
          </a:p>
        </p:txBody>
      </p:sp>
      <p:sp>
        <p:nvSpPr>
          <p:cNvPr id="2065" name="Text Box 12"/>
          <p:cNvSpPr txBox="1">
            <a:spLocks noChangeArrowheads="1"/>
          </p:cNvSpPr>
          <p:nvPr/>
        </p:nvSpPr>
        <p:spPr bwMode="auto">
          <a:xfrm>
            <a:off x="16033152" y="2933480"/>
            <a:ext cx="5689539" cy="620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sz="2800" dirty="0">
                <a:solidFill>
                  <a:srgbClr val="FF0000"/>
                </a:solidFill>
                <a:latin typeface="Arial Black" pitchFamily="34" charset="0"/>
              </a:rPr>
              <a:t>ACT: maintain/rollout improvement </a:t>
            </a:r>
            <a:endParaRPr lang="en-US" sz="3000" dirty="0">
              <a:solidFill>
                <a:srgbClr val="FF0000"/>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sng" strike="noStrike" kern="1200" cap="none" spc="0" normalizeH="0" baseline="0" noProof="0" dirty="0">
                <a:ln>
                  <a:noFill/>
                </a:ln>
                <a:solidFill>
                  <a:srgbClr val="000000"/>
                </a:solidFill>
                <a:effectLst/>
                <a:uLnTx/>
                <a:uFillTx/>
                <a:latin typeface="Arial" pitchFamily="34" charset="0"/>
                <a:ea typeface="MS PGothic" pitchFamily="34" charset="-128"/>
                <a:cs typeface="+mn-cs"/>
              </a:rPr>
              <a:t>Ongoing Training and Support: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rPr>
              <a:t>Provide continuous support and additional sessions to ensure users are comfortable with key metrics and reporting</a:t>
            </a:r>
            <a:endParaRPr lang="en-US" sz="3500" dirty="0">
              <a:latin typeface="Arial" pitchFamily="34" charset="0"/>
            </a:endParaRPr>
          </a:p>
          <a:p>
            <a:r>
              <a:rPr lang="en-US" b="1" u="sng" dirty="0">
                <a:latin typeface="Arial" pitchFamily="34" charset="0"/>
              </a:rPr>
              <a:t>Innovative Solutions </a:t>
            </a:r>
            <a:r>
              <a:rPr lang="en-US" dirty="0">
                <a:latin typeface="Arial" pitchFamily="34" charset="0"/>
              </a:rPr>
              <a:t>:</a:t>
            </a:r>
          </a:p>
          <a:p>
            <a:r>
              <a:rPr lang="en-US" dirty="0">
                <a:latin typeface="Arial" pitchFamily="34" charset="0"/>
              </a:rPr>
              <a:t>Fine tune training approach based on user feedback and evolving needs to ensure the improvement aligns with changing requirements.  Leaders communicate effectively with the team, keeping them informed of  changes made to the reporting system for complete transparency and understanding </a:t>
            </a:r>
          </a:p>
          <a:p>
            <a:endParaRPr lang="en-US" sz="3500" dirty="0">
              <a:latin typeface="Arial" pitchFamily="34" charset="0"/>
            </a:endParaRPr>
          </a:p>
        </p:txBody>
      </p:sp>
      <p:pic>
        <p:nvPicPr>
          <p:cNvPr id="2066" name="Picture 119" descr="photo.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194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C865D855-D72B-E33D-9E5E-7AB1CA79128E}"/>
              </a:ext>
            </a:extLst>
          </p:cNvPr>
          <p:cNvPicPr>
            <a:picLocks noChangeAspect="1"/>
          </p:cNvPicPr>
          <p:nvPr/>
        </p:nvPicPr>
        <p:blipFill>
          <a:blip r:embed="rId7"/>
          <a:stretch>
            <a:fillRect/>
          </a:stretch>
        </p:blipFill>
        <p:spPr>
          <a:xfrm>
            <a:off x="5028719" y="15756164"/>
            <a:ext cx="5944081" cy="5996956"/>
          </a:xfrm>
          <a:prstGeom prst="rect">
            <a:avLst/>
          </a:prstGeom>
        </p:spPr>
      </p:pic>
      <p:pic>
        <p:nvPicPr>
          <p:cNvPr id="3" name="Picture 2">
            <a:extLst>
              <a:ext uri="{FF2B5EF4-FFF2-40B4-BE49-F238E27FC236}">
                <a16:creationId xmlns:a16="http://schemas.microsoft.com/office/drawing/2014/main" id="{8ED01DBA-7DEB-0281-4D8E-71C71A9E743F}"/>
              </a:ext>
            </a:extLst>
          </p:cNvPr>
          <p:cNvPicPr>
            <a:picLocks noChangeAspect="1"/>
          </p:cNvPicPr>
          <p:nvPr/>
        </p:nvPicPr>
        <p:blipFill>
          <a:blip r:embed="rId8"/>
          <a:stretch>
            <a:fillRect/>
          </a:stretch>
        </p:blipFill>
        <p:spPr>
          <a:xfrm>
            <a:off x="15976827" y="12540635"/>
            <a:ext cx="5706553" cy="5733144"/>
          </a:xfrm>
          <a:prstGeom prst="rect">
            <a:avLst/>
          </a:prstGeom>
        </p:spPr>
      </p:pic>
      <p:sp>
        <p:nvSpPr>
          <p:cNvPr id="5" name="TextBox 134">
            <a:extLst>
              <a:ext uri="{FF2B5EF4-FFF2-40B4-BE49-F238E27FC236}">
                <a16:creationId xmlns:a16="http://schemas.microsoft.com/office/drawing/2014/main" id="{A4204046-2762-15D0-F6CC-9FD19B27A16A}"/>
              </a:ext>
            </a:extLst>
          </p:cNvPr>
          <p:cNvSpPr txBox="1">
            <a:spLocks noChangeArrowheads="1"/>
          </p:cNvSpPr>
          <p:nvPr/>
        </p:nvSpPr>
        <p:spPr bwMode="auto">
          <a:xfrm>
            <a:off x="5452813" y="7644077"/>
            <a:ext cx="4597305" cy="1236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Leadership Productivity Tool</a:t>
            </a:r>
          </a:p>
          <a:p>
            <a:endParaRPr lang="en-US" dirty="0">
              <a:solidFill>
                <a:srgbClr val="FF0000"/>
              </a:solidFill>
              <a:latin typeface="Arial Black" pitchFamily="34" charset="0"/>
            </a:endParaRPr>
          </a:p>
        </p:txBody>
      </p:sp>
      <p:pic>
        <p:nvPicPr>
          <p:cNvPr id="6" name="Picture 5">
            <a:extLst>
              <a:ext uri="{FF2B5EF4-FFF2-40B4-BE49-F238E27FC236}">
                <a16:creationId xmlns:a16="http://schemas.microsoft.com/office/drawing/2014/main" id="{A3DEE8E4-9000-09E3-27BA-BF06A1515C0E}"/>
              </a:ext>
            </a:extLst>
          </p:cNvPr>
          <p:cNvPicPr>
            <a:picLocks noChangeAspect="1"/>
          </p:cNvPicPr>
          <p:nvPr/>
        </p:nvPicPr>
        <p:blipFill>
          <a:blip r:embed="rId9"/>
          <a:stretch>
            <a:fillRect/>
          </a:stretch>
        </p:blipFill>
        <p:spPr>
          <a:xfrm>
            <a:off x="5259136" y="8476200"/>
            <a:ext cx="5501475" cy="4292855"/>
          </a:xfrm>
          <a:prstGeom prst="rect">
            <a:avLst/>
          </a:prstGeom>
        </p:spPr>
      </p:pic>
      <p:pic>
        <p:nvPicPr>
          <p:cNvPr id="7" name="Picture 6">
            <a:extLst>
              <a:ext uri="{FF2B5EF4-FFF2-40B4-BE49-F238E27FC236}">
                <a16:creationId xmlns:a16="http://schemas.microsoft.com/office/drawing/2014/main" id="{2FCA2E45-83C8-0C90-0056-B75D7CCB6716}"/>
              </a:ext>
            </a:extLst>
          </p:cNvPr>
          <p:cNvPicPr>
            <a:picLocks noChangeAspect="1"/>
          </p:cNvPicPr>
          <p:nvPr/>
        </p:nvPicPr>
        <p:blipFill>
          <a:blip r:embed="rId10"/>
          <a:stretch>
            <a:fillRect/>
          </a:stretch>
        </p:blipFill>
        <p:spPr>
          <a:xfrm>
            <a:off x="5252737" y="12851067"/>
            <a:ext cx="5534328" cy="2494959"/>
          </a:xfrm>
          <a:prstGeom prst="rect">
            <a:avLst/>
          </a:prstGeom>
        </p:spPr>
      </p:pic>
      <p:pic>
        <p:nvPicPr>
          <p:cNvPr id="10" name="Picture 9">
            <a:extLst>
              <a:ext uri="{FF2B5EF4-FFF2-40B4-BE49-F238E27FC236}">
                <a16:creationId xmlns:a16="http://schemas.microsoft.com/office/drawing/2014/main" id="{FF8ADCDB-F35B-F567-D45D-E32CE092D5B9}"/>
              </a:ext>
            </a:extLst>
          </p:cNvPr>
          <p:cNvPicPr>
            <a:picLocks noChangeAspect="1"/>
          </p:cNvPicPr>
          <p:nvPr/>
        </p:nvPicPr>
        <p:blipFill>
          <a:blip r:embed="rId11"/>
          <a:stretch>
            <a:fillRect/>
          </a:stretch>
        </p:blipFill>
        <p:spPr>
          <a:xfrm>
            <a:off x="5259136" y="3007729"/>
            <a:ext cx="5856226" cy="4408890"/>
          </a:xfrm>
          <a:prstGeom prst="rect">
            <a:avLst/>
          </a:prstGeom>
        </p:spPr>
      </p:pic>
      <p:pic>
        <p:nvPicPr>
          <p:cNvPr id="18" name="Picture 17">
            <a:extLst>
              <a:ext uri="{FF2B5EF4-FFF2-40B4-BE49-F238E27FC236}">
                <a16:creationId xmlns:a16="http://schemas.microsoft.com/office/drawing/2014/main" id="{FDAE4680-7405-9200-FBC0-F723AC264EBF}"/>
              </a:ext>
            </a:extLst>
          </p:cNvPr>
          <p:cNvPicPr>
            <a:picLocks noChangeAspect="1"/>
          </p:cNvPicPr>
          <p:nvPr/>
        </p:nvPicPr>
        <p:blipFill>
          <a:blip r:embed="rId12"/>
          <a:stretch>
            <a:fillRect/>
          </a:stretch>
        </p:blipFill>
        <p:spPr>
          <a:xfrm>
            <a:off x="10914348" y="11975557"/>
            <a:ext cx="4972616" cy="5630034"/>
          </a:xfrm>
          <a:prstGeom prst="rect">
            <a:avLst/>
          </a:prstGeom>
        </p:spPr>
      </p:pic>
      <p:pic>
        <p:nvPicPr>
          <p:cNvPr id="1026" name="F868A6CC-3126-4EB8-9457-2BE7339CB115" descr="IMG_1437.jpg">
            <a:extLst>
              <a:ext uri="{FF2B5EF4-FFF2-40B4-BE49-F238E27FC236}">
                <a16:creationId xmlns:a16="http://schemas.microsoft.com/office/drawing/2014/main" id="{C9650177-505A-CA19-585A-56FBABB9D57C}"/>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6651" t="14713" r="4972" b="9126"/>
          <a:stretch/>
        </p:blipFill>
        <p:spPr bwMode="auto">
          <a:xfrm>
            <a:off x="11110392" y="18202473"/>
            <a:ext cx="10301808" cy="344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9" name="Audio 1058">
            <a:hlinkClick r:id="" action="ppaction://media"/>
            <a:extLst>
              <a:ext uri="{FF2B5EF4-FFF2-40B4-BE49-F238E27FC236}">
                <a16:creationId xmlns:a16="http://schemas.microsoft.com/office/drawing/2014/main" id="{256BF6E5-51E9-5A2A-452A-659BC196C1A9}"/>
              </a:ext>
            </a:extLst>
          </p:cNvPr>
          <p:cNvPicPr>
            <a:picLocks noChangeAspect="1"/>
          </p:cNvPicPr>
          <p:nvPr>
            <a:audioFile r:link="rId2"/>
            <p:extLst>
              <p:ext uri="{DAA4B4D4-6D71-4841-9C94-3DE7FCFB9230}">
                <p14:media xmlns:p14="http://schemas.microsoft.com/office/powerpoint/2010/main" r:embed="rId1"/>
              </p:ext>
            </p:extLst>
          </p:nvPr>
        </p:nvPicPr>
        <p:blipFill>
          <a:blip r:embed="rId14"/>
          <a:srcRect l="-760000" t="-760000" r="-760000" b="-760000"/>
          <a:stretch>
            <a:fillRect/>
          </a:stretch>
        </p:blipFill>
        <p:spPr>
          <a:xfrm>
            <a:off x="15098573" y="15098573"/>
            <a:ext cx="6583680" cy="658368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2000" advTm="174139"/>
    </mc:Choice>
    <mc:Fallback>
      <p:transition spd="slow" advTm="1741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5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59"/>
                </p:tgtEl>
              </p:cMediaNode>
            </p:audio>
          </p:childTnLst>
        </p:cTn>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8B5C7AA4FFD304D94D9BFB334C7C896" ma:contentTypeVersion="2" ma:contentTypeDescription="Create a new document." ma:contentTypeScope="" ma:versionID="29ddffff8aae1de9528edaa34ccb3672">
  <xsd:schema xmlns:xsd="http://www.w3.org/2001/XMLSchema" xmlns:xs="http://www.w3.org/2001/XMLSchema" xmlns:p="http://schemas.microsoft.com/office/2006/metadata/properties" xmlns:ns2="57a0ad08-1a34-47dc-a541-33461e22a38f" targetNamespace="http://schemas.microsoft.com/office/2006/metadata/properties" ma:root="true" ma:fieldsID="3faec424b838358d8ade250682f975bf" ns2:_="">
    <xsd:import namespace="57a0ad08-1a34-47dc-a541-33461e22a38f"/>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0ad08-1a34-47dc-a541-33461e22a3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D50EFC2-DD62-41A5-8A30-B2530731A21F}">
  <ds:schemaRefs>
    <ds:schemaRef ds:uri="http://purl.org/dc/dcmitype/"/>
    <ds:schemaRef ds:uri="http://schemas.openxmlformats.org/package/2006/metadata/core-properties"/>
    <ds:schemaRef ds:uri="http://schemas.microsoft.com/office/2006/documentManagement/types"/>
    <ds:schemaRef ds:uri="57a0ad08-1a34-47dc-a541-33461e22a38f"/>
    <ds:schemaRef ds:uri="http://www.w3.org/XML/1998/namespace"/>
    <ds:schemaRef ds:uri="http://schemas.microsoft.com/office/infopath/2007/PartnerControls"/>
    <ds:schemaRef ds:uri="http://schemas.microsoft.com/office/2006/metadata/properties"/>
    <ds:schemaRef ds:uri="http://purl.org/dc/elements/1.1/"/>
    <ds:schemaRef ds:uri="http://purl.org/dc/terms/"/>
  </ds:schemaRefs>
</ds:datastoreItem>
</file>

<file path=customXml/itemProps2.xml><?xml version="1.0" encoding="utf-8"?>
<ds:datastoreItem xmlns:ds="http://schemas.openxmlformats.org/officeDocument/2006/customXml" ds:itemID="{2321C447-EB57-4F05-A015-CD990F3719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a0ad08-1a34-47dc-a541-33461e22a3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9657B61-9A18-483F-9DCC-5FC4E187A24D}">
  <ds:schemaRefs>
    <ds:schemaRef ds:uri="http://schemas.microsoft.com/sharepoint/v3/contenttype/forms"/>
  </ds:schemaRefs>
</ds:datastoreItem>
</file>

<file path=customXml/itemProps4.xml><?xml version="1.0" encoding="utf-8"?>
<ds:datastoreItem xmlns:ds="http://schemas.openxmlformats.org/officeDocument/2006/customXml" ds:itemID="{A4FCE4C5-9F9B-42AE-BFC0-D1E6DD85B4B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8252</TotalTime>
  <Words>403</Words>
  <Application>Microsoft Office PowerPoint</Application>
  <PresentationFormat>Custom</PresentationFormat>
  <Paragraphs>37</Paragraphs>
  <Slides>1</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Black</vt:lpstr>
      <vt:lpstr>Calibri</vt:lpstr>
      <vt:lpstr>Times</vt:lpstr>
      <vt:lpstr>Blank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MDACC</dc:creator>
  <cp:lastModifiedBy>Ruiz,Mitchell A</cp:lastModifiedBy>
  <cp:revision>48</cp:revision>
  <dcterms:created xsi:type="dcterms:W3CDTF">2010-05-10T19:56:36Z</dcterms:created>
  <dcterms:modified xsi:type="dcterms:W3CDTF">2023-12-28T20:07:14Z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0x010100A8B5C7AA4FFD304D94D9BFB334C7C896</vt:lpwstr>
  </property>
</Properties>
</file>