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259" r:id="rId2"/>
  </p:sldIdLst>
  <p:sldSz cx="43891200" cy="32918400"/>
  <p:notesSz cx="6858000" cy="9144000"/>
  <p:defaultTextStyle>
    <a:defPPr>
      <a:defRPr lang="en-US"/>
    </a:defPPr>
    <a:lvl1pPr algn="l" defTabSz="2193925" rtl="0" fontAlgn="base">
      <a:spcBef>
        <a:spcPct val="0"/>
      </a:spcBef>
      <a:spcAft>
        <a:spcPct val="0"/>
      </a:spcAft>
      <a:defRPr sz="8600" kern="1200">
        <a:solidFill>
          <a:schemeClr val="tx1"/>
        </a:solidFill>
        <a:latin typeface="Arial" pitchFamily="-107" charset="0"/>
        <a:ea typeface="ＭＳ Ｐゴシック" pitchFamily="-107" charset="-128"/>
        <a:cs typeface="ＭＳ Ｐゴシック" pitchFamily="-107" charset="-128"/>
      </a:defRPr>
    </a:lvl1pPr>
    <a:lvl2pPr marL="2193925" indent="-1736725" algn="l" defTabSz="2193925" rtl="0" fontAlgn="base">
      <a:spcBef>
        <a:spcPct val="0"/>
      </a:spcBef>
      <a:spcAft>
        <a:spcPct val="0"/>
      </a:spcAft>
      <a:defRPr sz="8600" kern="1200">
        <a:solidFill>
          <a:schemeClr val="tx1"/>
        </a:solidFill>
        <a:latin typeface="Arial" pitchFamily="-107" charset="0"/>
        <a:ea typeface="ＭＳ Ｐゴシック" pitchFamily="-107" charset="-128"/>
        <a:cs typeface="ＭＳ Ｐゴシック" pitchFamily="-107" charset="-128"/>
      </a:defRPr>
    </a:lvl2pPr>
    <a:lvl3pPr marL="4387850" indent="-3473450" algn="l" defTabSz="2193925" rtl="0" fontAlgn="base">
      <a:spcBef>
        <a:spcPct val="0"/>
      </a:spcBef>
      <a:spcAft>
        <a:spcPct val="0"/>
      </a:spcAft>
      <a:defRPr sz="8600" kern="1200">
        <a:solidFill>
          <a:schemeClr val="tx1"/>
        </a:solidFill>
        <a:latin typeface="Arial" pitchFamily="-107" charset="0"/>
        <a:ea typeface="ＭＳ Ｐゴシック" pitchFamily="-107" charset="-128"/>
        <a:cs typeface="ＭＳ Ｐゴシック" pitchFamily="-107" charset="-128"/>
      </a:defRPr>
    </a:lvl3pPr>
    <a:lvl4pPr marL="6583363" indent="-5211763" algn="l" defTabSz="2193925" rtl="0" fontAlgn="base">
      <a:spcBef>
        <a:spcPct val="0"/>
      </a:spcBef>
      <a:spcAft>
        <a:spcPct val="0"/>
      </a:spcAft>
      <a:defRPr sz="8600" kern="1200">
        <a:solidFill>
          <a:schemeClr val="tx1"/>
        </a:solidFill>
        <a:latin typeface="Arial" pitchFamily="-107" charset="0"/>
        <a:ea typeface="ＭＳ Ｐゴシック" pitchFamily="-107" charset="-128"/>
        <a:cs typeface="ＭＳ Ｐゴシック" pitchFamily="-107" charset="-128"/>
      </a:defRPr>
    </a:lvl4pPr>
    <a:lvl5pPr marL="8777288" indent="-6948488" algn="l" defTabSz="2193925" rtl="0" fontAlgn="base">
      <a:spcBef>
        <a:spcPct val="0"/>
      </a:spcBef>
      <a:spcAft>
        <a:spcPct val="0"/>
      </a:spcAft>
      <a:defRPr sz="8600" kern="1200">
        <a:solidFill>
          <a:schemeClr val="tx1"/>
        </a:solidFill>
        <a:latin typeface="Arial" pitchFamily="-107" charset="0"/>
        <a:ea typeface="ＭＳ Ｐゴシック" pitchFamily="-107" charset="-128"/>
        <a:cs typeface="ＭＳ Ｐゴシック" pitchFamily="-107" charset="-128"/>
      </a:defRPr>
    </a:lvl5pPr>
    <a:lvl6pPr marL="2286000" algn="l" defTabSz="457200" rtl="0" eaLnBrk="1" latinLnBrk="0" hangingPunct="1">
      <a:defRPr sz="8600" kern="1200">
        <a:solidFill>
          <a:schemeClr val="tx1"/>
        </a:solidFill>
        <a:latin typeface="Arial" pitchFamily="-107" charset="0"/>
        <a:ea typeface="ＭＳ Ｐゴシック" pitchFamily="-107" charset="-128"/>
        <a:cs typeface="ＭＳ Ｐゴシック" pitchFamily="-107" charset="-128"/>
      </a:defRPr>
    </a:lvl6pPr>
    <a:lvl7pPr marL="2743200" algn="l" defTabSz="457200" rtl="0" eaLnBrk="1" latinLnBrk="0" hangingPunct="1">
      <a:defRPr sz="8600" kern="1200">
        <a:solidFill>
          <a:schemeClr val="tx1"/>
        </a:solidFill>
        <a:latin typeface="Arial" pitchFamily="-107" charset="0"/>
        <a:ea typeface="ＭＳ Ｐゴシック" pitchFamily="-107" charset="-128"/>
        <a:cs typeface="ＭＳ Ｐゴシック" pitchFamily="-107" charset="-128"/>
      </a:defRPr>
    </a:lvl7pPr>
    <a:lvl8pPr marL="3200400" algn="l" defTabSz="457200" rtl="0" eaLnBrk="1" latinLnBrk="0" hangingPunct="1">
      <a:defRPr sz="8600" kern="1200">
        <a:solidFill>
          <a:schemeClr val="tx1"/>
        </a:solidFill>
        <a:latin typeface="Arial" pitchFamily="-107" charset="0"/>
        <a:ea typeface="ＭＳ Ｐゴシック" pitchFamily="-107" charset="-128"/>
        <a:cs typeface="ＭＳ Ｐゴシック" pitchFamily="-107" charset="-128"/>
      </a:defRPr>
    </a:lvl8pPr>
    <a:lvl9pPr marL="3657600" algn="l" defTabSz="457200" rtl="0" eaLnBrk="1" latinLnBrk="0" hangingPunct="1">
      <a:defRPr sz="8600" kern="1200">
        <a:solidFill>
          <a:schemeClr val="tx1"/>
        </a:solidFill>
        <a:latin typeface="Arial" pitchFamily="-107" charset="0"/>
        <a:ea typeface="ＭＳ Ｐゴシック" pitchFamily="-107" charset="-128"/>
        <a:cs typeface="ＭＳ Ｐゴシック" pitchFamily="-107" charset="-128"/>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71A1"/>
    <a:srgbClr val="DE6225"/>
    <a:srgbClr val="0527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7095"/>
    <p:restoredTop sz="94650"/>
  </p:normalViewPr>
  <p:slideViewPr>
    <p:cSldViewPr snapToObjects="1">
      <p:cViewPr varScale="1">
        <p:scale>
          <a:sx n="23" d="100"/>
          <a:sy n="23" d="100"/>
        </p:scale>
        <p:origin x="2178" y="18"/>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EA91F10-F105-F240-BB11-F3B689646099}" type="datetimeFigureOut">
              <a:rPr lang="en-US" smtClean="0"/>
              <a:pPr/>
              <a:t>3/21/2023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8313593-E61B-054B-81C4-FAE256538AED}" type="slidenum">
              <a:rPr lang="en-US" smtClean="0"/>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2194560"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2194560" fontAlgn="auto">
              <a:spcBef>
                <a:spcPts val="0"/>
              </a:spcBef>
              <a:spcAft>
                <a:spcPts val="0"/>
              </a:spcAft>
              <a:defRPr sz="1200">
                <a:latin typeface="+mn-lt"/>
                <a:ea typeface="+mn-ea"/>
                <a:cs typeface="+mn-cs"/>
              </a:defRPr>
            </a:lvl1pPr>
          </a:lstStyle>
          <a:p>
            <a:pPr>
              <a:defRPr/>
            </a:pPr>
            <a:fld id="{39B9E5EC-0846-6941-8703-CD90130FC354}" type="datetime1">
              <a:rPr lang="en-US"/>
              <a:pPr>
                <a:defRPr/>
              </a:pPr>
              <a:t>3/21/2023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2194560"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2194560" fontAlgn="auto">
              <a:spcBef>
                <a:spcPts val="0"/>
              </a:spcBef>
              <a:spcAft>
                <a:spcPts val="0"/>
              </a:spcAft>
              <a:defRPr sz="1200">
                <a:latin typeface="+mn-lt"/>
                <a:ea typeface="+mn-ea"/>
                <a:cs typeface="+mn-cs"/>
              </a:defRPr>
            </a:lvl1pPr>
          </a:lstStyle>
          <a:p>
            <a:pPr>
              <a:defRPr/>
            </a:pPr>
            <a:fld id="{572C3E04-EAED-7A4D-B838-0B5ADB0969A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108" charset="-128"/>
        <a:cs typeface="ＭＳ Ｐゴシック" pitchFamily="-108"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108"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108"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108"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108"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ea typeface="ＭＳ Ｐゴシック" pitchFamily="-107" charset="-128"/>
              <a:cs typeface="ＭＳ Ｐゴシック" pitchFamily="-107" charset="-128"/>
            </a:endParaRPr>
          </a:p>
        </p:txBody>
      </p:sp>
      <p:sp>
        <p:nvSpPr>
          <p:cNvPr id="174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2193925" fontAlgn="base">
              <a:spcBef>
                <a:spcPct val="0"/>
              </a:spcBef>
              <a:spcAft>
                <a:spcPct val="0"/>
              </a:spcAft>
              <a:defRPr/>
            </a:pPr>
            <a:fld id="{49DB0A5A-AF5E-9543-8B7A-88F16E74363B}" type="slidenum">
              <a:rPr lang="en-US" smtClean="0">
                <a:ea typeface="ＭＳ Ｐゴシック" pitchFamily="-108" charset="-128"/>
                <a:cs typeface="ＭＳ Ｐゴシック" pitchFamily="-108" charset="-128"/>
              </a:rPr>
              <a:pPr defTabSz="2193925" fontAlgn="base">
                <a:spcBef>
                  <a:spcPct val="0"/>
                </a:spcBef>
                <a:spcAft>
                  <a:spcPct val="0"/>
                </a:spcAft>
                <a:defRPr/>
              </a:pPr>
              <a:t>1</a:t>
            </a:fld>
            <a:endParaRPr lang="en-US">
              <a:ea typeface="ＭＳ Ｐゴシック" pitchFamily="-108" charset="-128"/>
              <a:cs typeface="ＭＳ Ｐゴシック" pitchFamily="-108"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0226042"/>
            <a:ext cx="37307520" cy="7056120"/>
          </a:xfrm>
        </p:spPr>
        <p:txBody>
          <a:bodyPr/>
          <a:lstStyle/>
          <a:p>
            <a:r>
              <a:rPr lang="en-US"/>
              <a:t>Click to edit Master title style</a:t>
            </a:r>
          </a:p>
        </p:txBody>
      </p:sp>
      <p:sp>
        <p:nvSpPr>
          <p:cNvPr id="3" name="Subtitle 2"/>
          <p:cNvSpPr>
            <a:spLocks noGrp="1"/>
          </p:cNvSpPr>
          <p:nvPr>
            <p:ph type="subTitle" idx="1"/>
          </p:nvPr>
        </p:nvSpPr>
        <p:spPr>
          <a:xfrm>
            <a:off x="6583680" y="18653760"/>
            <a:ext cx="30723840" cy="8412480"/>
          </a:xfrm>
        </p:spPr>
        <p:txBody>
          <a:bodyPr/>
          <a:lstStyle>
            <a:lvl1pPr marL="0" indent="0" algn="ctr">
              <a:buNone/>
              <a:defRPr>
                <a:solidFill>
                  <a:schemeClr val="tx1">
                    <a:tint val="75000"/>
                  </a:schemeClr>
                </a:solidFill>
              </a:defRPr>
            </a:lvl1pPr>
            <a:lvl2pPr marL="2194560" indent="0" algn="ctr">
              <a:buNone/>
              <a:defRPr>
                <a:solidFill>
                  <a:schemeClr val="tx1">
                    <a:tint val="75000"/>
                  </a:schemeClr>
                </a:solidFill>
              </a:defRPr>
            </a:lvl2pPr>
            <a:lvl3pPr marL="4389120" indent="0" algn="ctr">
              <a:buNone/>
              <a:defRPr>
                <a:solidFill>
                  <a:schemeClr val="tx1">
                    <a:tint val="75000"/>
                  </a:schemeClr>
                </a:solidFill>
              </a:defRPr>
            </a:lvl3pPr>
            <a:lvl4pPr marL="6583680" indent="0" algn="ctr">
              <a:buNone/>
              <a:defRPr>
                <a:solidFill>
                  <a:schemeClr val="tx1">
                    <a:tint val="75000"/>
                  </a:schemeClr>
                </a:solidFill>
              </a:defRPr>
            </a:lvl4pPr>
            <a:lvl5pPr marL="8778240" indent="0" algn="ctr">
              <a:buNone/>
              <a:defRPr>
                <a:solidFill>
                  <a:schemeClr val="tx1">
                    <a:tint val="75000"/>
                  </a:schemeClr>
                </a:solidFill>
              </a:defRPr>
            </a:lvl5pPr>
            <a:lvl6pPr marL="10972800" indent="0" algn="ctr">
              <a:buNone/>
              <a:defRPr>
                <a:solidFill>
                  <a:schemeClr val="tx1">
                    <a:tint val="75000"/>
                  </a:schemeClr>
                </a:solidFill>
              </a:defRPr>
            </a:lvl6pPr>
            <a:lvl7pPr marL="13167360" indent="0" algn="ctr">
              <a:buNone/>
              <a:defRPr>
                <a:solidFill>
                  <a:schemeClr val="tx1">
                    <a:tint val="75000"/>
                  </a:schemeClr>
                </a:solidFill>
              </a:defRPr>
            </a:lvl7pPr>
            <a:lvl8pPr marL="15361920" indent="0" algn="ctr">
              <a:buNone/>
              <a:defRPr>
                <a:solidFill>
                  <a:schemeClr val="tx1">
                    <a:tint val="75000"/>
                  </a:schemeClr>
                </a:solidFill>
              </a:defRPr>
            </a:lvl8pPr>
            <a:lvl9pPr marL="1755648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9D9B0DC0-DEB6-5245-9786-81835CA7B236}" type="datetime1">
              <a:rPr lang="en-US"/>
              <a:pPr>
                <a:defRPr/>
              </a:pPr>
              <a:t>3/21/2023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10CB6CD-A896-034E-886C-9AD73162554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FE152F3-A628-174C-B1C5-D7957B5E1D38}" type="datetime1">
              <a:rPr lang="en-US"/>
              <a:pPr>
                <a:defRPr/>
              </a:pPr>
              <a:t>3/21/2023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0FCF62F-1C22-F342-AEF6-5751E4D1B1C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2742905" y="6324600"/>
            <a:ext cx="47404018" cy="1348206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530843" y="6324600"/>
            <a:ext cx="141480542" cy="1348206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6745D483-D49F-FF4D-A9BE-F07770943FEC}" type="datetime1">
              <a:rPr lang="en-US"/>
              <a:pPr>
                <a:defRPr/>
              </a:pPr>
              <a:t>3/21/2023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B774BD7-0588-6F4B-AC48-26B402219AE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2E7EE88-36B3-3346-BBA2-F431CBED7E14}" type="datetime1">
              <a:rPr lang="en-US"/>
              <a:pPr>
                <a:defRPr/>
              </a:pPr>
              <a:t>3/21/2023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4E96FE8-16DA-394E-A83E-4578336391C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122"/>
            <a:ext cx="37307520" cy="6537960"/>
          </a:xfrm>
        </p:spPr>
        <p:txBody>
          <a:bodyPr anchor="t"/>
          <a:lstStyle>
            <a:lvl1pPr algn="l">
              <a:defRPr sz="19200" b="1" cap="all"/>
            </a:lvl1pPr>
          </a:lstStyle>
          <a:p>
            <a:r>
              <a:rPr lang="en-US"/>
              <a:t>Click to edit Master title style</a:t>
            </a:r>
          </a:p>
        </p:txBody>
      </p:sp>
      <p:sp>
        <p:nvSpPr>
          <p:cNvPr id="3" name="Text Placeholder 2"/>
          <p:cNvSpPr>
            <a:spLocks noGrp="1"/>
          </p:cNvSpPr>
          <p:nvPr>
            <p:ph type="body" idx="1"/>
          </p:nvPr>
        </p:nvSpPr>
        <p:spPr>
          <a:xfrm>
            <a:off x="3467102" y="13952225"/>
            <a:ext cx="37307520" cy="7200898"/>
          </a:xfrm>
        </p:spPr>
        <p:txBody>
          <a:bodyPr anchor="b"/>
          <a:lstStyle>
            <a:lvl1pPr marL="0" indent="0">
              <a:buNone/>
              <a:defRPr sz="9600">
                <a:solidFill>
                  <a:schemeClr val="tx1">
                    <a:tint val="75000"/>
                  </a:schemeClr>
                </a:solidFill>
              </a:defRPr>
            </a:lvl1pPr>
            <a:lvl2pPr marL="2194560" indent="0">
              <a:buNone/>
              <a:defRPr sz="8600">
                <a:solidFill>
                  <a:schemeClr val="tx1">
                    <a:tint val="75000"/>
                  </a:schemeClr>
                </a:solidFill>
              </a:defRPr>
            </a:lvl2pPr>
            <a:lvl3pPr marL="4389120" indent="0">
              <a:buNone/>
              <a:defRPr sz="7700">
                <a:solidFill>
                  <a:schemeClr val="tx1">
                    <a:tint val="75000"/>
                  </a:schemeClr>
                </a:solidFill>
              </a:defRPr>
            </a:lvl3pPr>
            <a:lvl4pPr marL="6583680" indent="0">
              <a:buNone/>
              <a:defRPr sz="6700">
                <a:solidFill>
                  <a:schemeClr val="tx1">
                    <a:tint val="75000"/>
                  </a:schemeClr>
                </a:solidFill>
              </a:defRPr>
            </a:lvl4pPr>
            <a:lvl5pPr marL="8778240" indent="0">
              <a:buNone/>
              <a:defRPr sz="6700">
                <a:solidFill>
                  <a:schemeClr val="tx1">
                    <a:tint val="75000"/>
                  </a:schemeClr>
                </a:solidFill>
              </a:defRPr>
            </a:lvl5pPr>
            <a:lvl6pPr marL="10972800" indent="0">
              <a:buNone/>
              <a:defRPr sz="6700">
                <a:solidFill>
                  <a:schemeClr val="tx1">
                    <a:tint val="75000"/>
                  </a:schemeClr>
                </a:solidFill>
              </a:defRPr>
            </a:lvl6pPr>
            <a:lvl7pPr marL="13167360" indent="0">
              <a:buNone/>
              <a:defRPr sz="6700">
                <a:solidFill>
                  <a:schemeClr val="tx1">
                    <a:tint val="75000"/>
                  </a:schemeClr>
                </a:solidFill>
              </a:defRPr>
            </a:lvl7pPr>
            <a:lvl8pPr marL="15361920" indent="0">
              <a:buNone/>
              <a:defRPr sz="6700">
                <a:solidFill>
                  <a:schemeClr val="tx1">
                    <a:tint val="75000"/>
                  </a:schemeClr>
                </a:solidFill>
              </a:defRPr>
            </a:lvl8pPr>
            <a:lvl9pPr marL="17556480" indent="0">
              <a:buNone/>
              <a:defRPr sz="67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F7DEA6E3-440A-4444-BB11-7B989A77FD77}" type="datetime1">
              <a:rPr lang="en-US"/>
              <a:pPr>
                <a:defRPr/>
              </a:pPr>
              <a:t>3/21/2023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A5C8EF9-EBE1-BB4A-BC45-FEB94B053A1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530842" y="36865560"/>
            <a:ext cx="94442280" cy="104279702"/>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05704642" y="36865560"/>
            <a:ext cx="94442280" cy="104279702"/>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0F24EE3-BE6B-6F40-8449-0EE688B334C3}" type="datetime1">
              <a:rPr lang="en-US"/>
              <a:pPr>
                <a:defRPr/>
              </a:pPr>
              <a:t>3/21/2023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40A0E92-9676-0646-8393-C6A11532230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318262"/>
            <a:ext cx="39502080" cy="54864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4560" y="7368542"/>
            <a:ext cx="19392902" cy="3070858"/>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a:t>Click to edit Master text styles</a:t>
            </a:r>
          </a:p>
        </p:txBody>
      </p:sp>
      <p:sp>
        <p:nvSpPr>
          <p:cNvPr id="4" name="Content Placeholder 3"/>
          <p:cNvSpPr>
            <a:spLocks noGrp="1"/>
          </p:cNvSpPr>
          <p:nvPr>
            <p:ph sz="half" idx="2"/>
          </p:nvPr>
        </p:nvSpPr>
        <p:spPr>
          <a:xfrm>
            <a:off x="2194560" y="10439400"/>
            <a:ext cx="19392902" cy="18966182"/>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122" y="7368542"/>
            <a:ext cx="19400520" cy="3070858"/>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a:t>Click to edit Master text styles</a:t>
            </a:r>
          </a:p>
        </p:txBody>
      </p:sp>
      <p:sp>
        <p:nvSpPr>
          <p:cNvPr id="6" name="Content Placeholder 5"/>
          <p:cNvSpPr>
            <a:spLocks noGrp="1"/>
          </p:cNvSpPr>
          <p:nvPr>
            <p:ph sz="quarter" idx="4"/>
          </p:nvPr>
        </p:nvSpPr>
        <p:spPr>
          <a:xfrm>
            <a:off x="22296122" y="10439400"/>
            <a:ext cx="19400520" cy="18966182"/>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0EB25384-CBCF-B646-AF0F-35BE8D53D802}" type="datetime1">
              <a:rPr lang="en-US"/>
              <a:pPr>
                <a:defRPr/>
              </a:pPr>
              <a:t>3/21/2023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A81054D-299A-2D4B-A58E-B6B2DCDDC98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FC97E24-7DE0-2049-B283-98D5EA78F8EA}" type="datetime1">
              <a:rPr lang="en-US"/>
              <a:pPr>
                <a:defRPr/>
              </a:pPr>
              <a:t>3/21/2023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CCC60871-0703-CC4C-A829-D75B00D0A2D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4D595BF-B042-E74D-B532-F84F734A770B}" type="datetime1">
              <a:rPr lang="en-US"/>
              <a:pPr>
                <a:defRPr/>
              </a:pPr>
              <a:t>3/21/2023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FE51F58-CED8-114E-989B-FAB78C4990E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310640"/>
            <a:ext cx="14439902" cy="5577840"/>
          </a:xfrm>
        </p:spPr>
        <p:txBody>
          <a:bodyPr anchor="b"/>
          <a:lstStyle>
            <a:lvl1pPr algn="l">
              <a:defRPr sz="9600" b="1"/>
            </a:lvl1pPr>
          </a:lstStyle>
          <a:p>
            <a:r>
              <a:rPr lang="en-US"/>
              <a:t>Click to edit Master title style</a:t>
            </a:r>
          </a:p>
        </p:txBody>
      </p:sp>
      <p:sp>
        <p:nvSpPr>
          <p:cNvPr id="3" name="Content Placeholder 2"/>
          <p:cNvSpPr>
            <a:spLocks noGrp="1"/>
          </p:cNvSpPr>
          <p:nvPr>
            <p:ph idx="1"/>
          </p:nvPr>
        </p:nvSpPr>
        <p:spPr>
          <a:xfrm>
            <a:off x="17160240" y="1310643"/>
            <a:ext cx="24536400" cy="28094942"/>
          </a:xfrm>
        </p:spPr>
        <p:txBody>
          <a:bodyPr/>
          <a:lstStyle>
            <a:lvl1pPr>
              <a:defRPr sz="15400"/>
            </a:lvl1pPr>
            <a:lvl2pPr>
              <a:defRPr sz="13400"/>
            </a:lvl2pPr>
            <a:lvl3pPr>
              <a:defRPr sz="11500"/>
            </a:lvl3pPr>
            <a:lvl4pPr>
              <a:defRPr sz="9600"/>
            </a:lvl4pPr>
            <a:lvl5pPr>
              <a:defRPr sz="9600"/>
            </a:lvl5pPr>
            <a:lvl6pPr>
              <a:defRPr sz="9600"/>
            </a:lvl6pPr>
            <a:lvl7pPr>
              <a:defRPr sz="9600"/>
            </a:lvl7pPr>
            <a:lvl8pPr>
              <a:defRPr sz="9600"/>
            </a:lvl8pPr>
            <a:lvl9pPr>
              <a:defRPr sz="9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4563" y="6888483"/>
            <a:ext cx="14439902" cy="22517102"/>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AE1BB32-3A3A-1442-B647-28E14D9E02CB}" type="datetime1">
              <a:rPr lang="en-US"/>
              <a:pPr>
                <a:defRPr/>
              </a:pPr>
              <a:t>3/21/2023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16AC1B3-1A4E-1147-990C-E994497E563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3042880"/>
            <a:ext cx="26334720" cy="2720342"/>
          </a:xfrm>
        </p:spPr>
        <p:txBody>
          <a:bodyPr anchor="b"/>
          <a:lstStyle>
            <a:lvl1pPr algn="l">
              <a:defRPr sz="9600" b="1"/>
            </a:lvl1pPr>
          </a:lstStyle>
          <a:p>
            <a:r>
              <a:rPr lang="en-US"/>
              <a:t>Click to edit Master title style</a:t>
            </a:r>
          </a:p>
        </p:txBody>
      </p:sp>
      <p:sp>
        <p:nvSpPr>
          <p:cNvPr id="3" name="Picture Placeholder 2"/>
          <p:cNvSpPr>
            <a:spLocks noGrp="1"/>
          </p:cNvSpPr>
          <p:nvPr>
            <p:ph type="pic" idx="1"/>
          </p:nvPr>
        </p:nvSpPr>
        <p:spPr>
          <a:xfrm>
            <a:off x="8602982" y="2941320"/>
            <a:ext cx="26334720" cy="19751040"/>
          </a:xfrm>
        </p:spPr>
        <p:txBody>
          <a:bodyPr rtlCol="0">
            <a:normAutofit/>
          </a:bodyPr>
          <a:lstStyle>
            <a:lvl1pPr marL="0" indent="0">
              <a:buNone/>
              <a:defRPr sz="15400"/>
            </a:lvl1pPr>
            <a:lvl2pPr marL="2194560" indent="0">
              <a:buNone/>
              <a:defRPr sz="13400"/>
            </a:lvl2pPr>
            <a:lvl3pPr marL="4389120" indent="0">
              <a:buNone/>
              <a:defRPr sz="1150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pPr lvl="0"/>
            <a:endParaRPr lang="en-US" noProof="0"/>
          </a:p>
        </p:txBody>
      </p:sp>
      <p:sp>
        <p:nvSpPr>
          <p:cNvPr id="4" name="Text Placeholder 3"/>
          <p:cNvSpPr>
            <a:spLocks noGrp="1"/>
          </p:cNvSpPr>
          <p:nvPr>
            <p:ph type="body" sz="half" idx="2"/>
          </p:nvPr>
        </p:nvSpPr>
        <p:spPr>
          <a:xfrm>
            <a:off x="8602982" y="25763222"/>
            <a:ext cx="26334720" cy="3863338"/>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D6EE6D99-5BC1-9447-9734-C2AA085436E8}" type="datetime1">
              <a:rPr lang="en-US"/>
              <a:pPr>
                <a:defRPr/>
              </a:pPr>
              <a:t>3/21/2023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0B73B32-3A11-C34E-B587-0381224FDA0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193925" y="1317625"/>
            <a:ext cx="39503350" cy="5486400"/>
          </a:xfrm>
          <a:prstGeom prst="rect">
            <a:avLst/>
          </a:prstGeom>
          <a:noFill/>
          <a:ln w="9525">
            <a:noFill/>
            <a:miter lim="800000"/>
            <a:headEnd/>
            <a:tailEnd/>
          </a:ln>
        </p:spPr>
        <p:txBody>
          <a:bodyPr vert="horz" wrap="square" lIns="438912" tIns="219456" rIns="438912" bIns="219456"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2193925" y="7680325"/>
            <a:ext cx="39503350" cy="21724938"/>
          </a:xfrm>
          <a:prstGeom prst="rect">
            <a:avLst/>
          </a:prstGeom>
          <a:noFill/>
          <a:ln w="9525">
            <a:noFill/>
            <a:miter lim="800000"/>
            <a:headEnd/>
            <a:tailEnd/>
          </a:ln>
        </p:spPr>
        <p:txBody>
          <a:bodyPr vert="horz" wrap="square" lIns="438912" tIns="219456" rIns="438912" bIns="219456"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193925" y="30510163"/>
            <a:ext cx="10242550" cy="1752600"/>
          </a:xfrm>
          <a:prstGeom prst="rect">
            <a:avLst/>
          </a:prstGeom>
        </p:spPr>
        <p:txBody>
          <a:bodyPr vert="horz" lIns="438912" tIns="219456" rIns="438912" bIns="219456" rtlCol="0" anchor="ctr"/>
          <a:lstStyle>
            <a:lvl1pPr algn="l" defTabSz="2194560" fontAlgn="auto">
              <a:spcBef>
                <a:spcPts val="0"/>
              </a:spcBef>
              <a:spcAft>
                <a:spcPts val="0"/>
              </a:spcAft>
              <a:defRPr sz="5800">
                <a:solidFill>
                  <a:schemeClr val="tx1">
                    <a:tint val="75000"/>
                  </a:schemeClr>
                </a:solidFill>
                <a:latin typeface="+mn-lt"/>
                <a:ea typeface="+mn-ea"/>
                <a:cs typeface="+mn-cs"/>
              </a:defRPr>
            </a:lvl1pPr>
          </a:lstStyle>
          <a:p>
            <a:pPr>
              <a:defRPr/>
            </a:pPr>
            <a:fld id="{7D63A7D0-97BF-1846-9583-B99EC1CA1C7E}" type="datetime1">
              <a:rPr lang="en-US"/>
              <a:pPr>
                <a:defRPr/>
              </a:pPr>
              <a:t>3/21/2023</a:t>
            </a:fld>
            <a:endParaRPr lang="en-US"/>
          </a:p>
        </p:txBody>
      </p:sp>
      <p:sp>
        <p:nvSpPr>
          <p:cNvPr id="5" name="Footer Placeholder 4"/>
          <p:cNvSpPr>
            <a:spLocks noGrp="1"/>
          </p:cNvSpPr>
          <p:nvPr>
            <p:ph type="ftr" sz="quarter" idx="3"/>
          </p:nvPr>
        </p:nvSpPr>
        <p:spPr>
          <a:xfrm>
            <a:off x="14995525" y="30510163"/>
            <a:ext cx="13900150" cy="1752600"/>
          </a:xfrm>
          <a:prstGeom prst="rect">
            <a:avLst/>
          </a:prstGeom>
        </p:spPr>
        <p:txBody>
          <a:bodyPr vert="horz" lIns="438912" tIns="219456" rIns="438912" bIns="219456" rtlCol="0" anchor="ctr"/>
          <a:lstStyle>
            <a:lvl1pPr algn="ctr" defTabSz="2194560" fontAlgn="auto">
              <a:spcBef>
                <a:spcPts val="0"/>
              </a:spcBef>
              <a:spcAft>
                <a:spcPts val="0"/>
              </a:spcAft>
              <a:defRPr sz="58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31454725" y="30510163"/>
            <a:ext cx="10242550" cy="1752600"/>
          </a:xfrm>
          <a:prstGeom prst="rect">
            <a:avLst/>
          </a:prstGeom>
        </p:spPr>
        <p:txBody>
          <a:bodyPr vert="horz" lIns="438912" tIns="219456" rIns="438912" bIns="219456" rtlCol="0" anchor="ctr"/>
          <a:lstStyle>
            <a:lvl1pPr algn="r" defTabSz="2194560" fontAlgn="auto">
              <a:spcBef>
                <a:spcPts val="0"/>
              </a:spcBef>
              <a:spcAft>
                <a:spcPts val="0"/>
              </a:spcAft>
              <a:defRPr sz="5800">
                <a:solidFill>
                  <a:schemeClr val="tx1">
                    <a:tint val="75000"/>
                  </a:schemeClr>
                </a:solidFill>
                <a:latin typeface="+mn-lt"/>
                <a:ea typeface="+mn-ea"/>
                <a:cs typeface="+mn-cs"/>
              </a:defRPr>
            </a:lvl1pPr>
          </a:lstStyle>
          <a:p>
            <a:pPr>
              <a:defRPr/>
            </a:pPr>
            <a:fld id="{B063F8FF-54E3-2749-9438-DED0CB14858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193925" rtl="0" eaLnBrk="0" fontAlgn="base" hangingPunct="0">
        <a:spcBef>
          <a:spcPct val="0"/>
        </a:spcBef>
        <a:spcAft>
          <a:spcPct val="0"/>
        </a:spcAft>
        <a:defRPr sz="21100" kern="1200">
          <a:solidFill>
            <a:schemeClr val="tx1"/>
          </a:solidFill>
          <a:latin typeface="+mj-lt"/>
          <a:ea typeface="ＭＳ Ｐゴシック" pitchFamily="-108" charset="-128"/>
          <a:cs typeface="ＭＳ Ｐゴシック" pitchFamily="-108" charset="-128"/>
        </a:defRPr>
      </a:lvl1pPr>
      <a:lvl2pPr algn="ctr" defTabSz="2193925" rtl="0" eaLnBrk="0" fontAlgn="base" hangingPunct="0">
        <a:spcBef>
          <a:spcPct val="0"/>
        </a:spcBef>
        <a:spcAft>
          <a:spcPct val="0"/>
        </a:spcAft>
        <a:defRPr sz="21100">
          <a:solidFill>
            <a:schemeClr val="tx1"/>
          </a:solidFill>
          <a:latin typeface="Arial" pitchFamily="-108" charset="0"/>
          <a:ea typeface="ＭＳ Ｐゴシック" pitchFamily="-108" charset="-128"/>
          <a:cs typeface="ＭＳ Ｐゴシック" pitchFamily="-108" charset="-128"/>
        </a:defRPr>
      </a:lvl2pPr>
      <a:lvl3pPr algn="ctr" defTabSz="2193925" rtl="0" eaLnBrk="0" fontAlgn="base" hangingPunct="0">
        <a:spcBef>
          <a:spcPct val="0"/>
        </a:spcBef>
        <a:spcAft>
          <a:spcPct val="0"/>
        </a:spcAft>
        <a:defRPr sz="21100">
          <a:solidFill>
            <a:schemeClr val="tx1"/>
          </a:solidFill>
          <a:latin typeface="Arial" pitchFamily="-108" charset="0"/>
          <a:ea typeface="ＭＳ Ｐゴシック" pitchFamily="-108" charset="-128"/>
          <a:cs typeface="ＭＳ Ｐゴシック" pitchFamily="-108" charset="-128"/>
        </a:defRPr>
      </a:lvl3pPr>
      <a:lvl4pPr algn="ctr" defTabSz="2193925" rtl="0" eaLnBrk="0" fontAlgn="base" hangingPunct="0">
        <a:spcBef>
          <a:spcPct val="0"/>
        </a:spcBef>
        <a:spcAft>
          <a:spcPct val="0"/>
        </a:spcAft>
        <a:defRPr sz="21100">
          <a:solidFill>
            <a:schemeClr val="tx1"/>
          </a:solidFill>
          <a:latin typeface="Arial" pitchFamily="-108" charset="0"/>
          <a:ea typeface="ＭＳ Ｐゴシック" pitchFamily="-108" charset="-128"/>
          <a:cs typeface="ＭＳ Ｐゴシック" pitchFamily="-108" charset="-128"/>
        </a:defRPr>
      </a:lvl4pPr>
      <a:lvl5pPr algn="ctr" defTabSz="2193925" rtl="0" eaLnBrk="0" fontAlgn="base" hangingPunct="0">
        <a:spcBef>
          <a:spcPct val="0"/>
        </a:spcBef>
        <a:spcAft>
          <a:spcPct val="0"/>
        </a:spcAft>
        <a:defRPr sz="21100">
          <a:solidFill>
            <a:schemeClr val="tx1"/>
          </a:solidFill>
          <a:latin typeface="Arial" pitchFamily="-108" charset="0"/>
          <a:ea typeface="ＭＳ Ｐゴシック" pitchFamily="-108" charset="-128"/>
          <a:cs typeface="ＭＳ Ｐゴシック" pitchFamily="-108" charset="-128"/>
        </a:defRPr>
      </a:lvl5pPr>
      <a:lvl6pPr marL="457200" algn="ctr" defTabSz="2193925" rtl="0" fontAlgn="base">
        <a:spcBef>
          <a:spcPct val="0"/>
        </a:spcBef>
        <a:spcAft>
          <a:spcPct val="0"/>
        </a:spcAft>
        <a:defRPr sz="21100">
          <a:solidFill>
            <a:schemeClr val="tx1"/>
          </a:solidFill>
          <a:latin typeface="Arial" pitchFamily="-108" charset="0"/>
          <a:ea typeface="ＭＳ Ｐゴシック" pitchFamily="-108" charset="-128"/>
          <a:cs typeface="ＭＳ Ｐゴシック" pitchFamily="-108" charset="-128"/>
        </a:defRPr>
      </a:lvl6pPr>
      <a:lvl7pPr marL="914400" algn="ctr" defTabSz="2193925" rtl="0" fontAlgn="base">
        <a:spcBef>
          <a:spcPct val="0"/>
        </a:spcBef>
        <a:spcAft>
          <a:spcPct val="0"/>
        </a:spcAft>
        <a:defRPr sz="21100">
          <a:solidFill>
            <a:schemeClr val="tx1"/>
          </a:solidFill>
          <a:latin typeface="Arial" pitchFamily="-108" charset="0"/>
          <a:ea typeface="ＭＳ Ｐゴシック" pitchFamily="-108" charset="-128"/>
          <a:cs typeface="ＭＳ Ｐゴシック" pitchFamily="-108" charset="-128"/>
        </a:defRPr>
      </a:lvl7pPr>
      <a:lvl8pPr marL="1371600" algn="ctr" defTabSz="2193925" rtl="0" fontAlgn="base">
        <a:spcBef>
          <a:spcPct val="0"/>
        </a:spcBef>
        <a:spcAft>
          <a:spcPct val="0"/>
        </a:spcAft>
        <a:defRPr sz="21100">
          <a:solidFill>
            <a:schemeClr val="tx1"/>
          </a:solidFill>
          <a:latin typeface="Arial" pitchFamily="-108" charset="0"/>
          <a:ea typeface="ＭＳ Ｐゴシック" pitchFamily="-108" charset="-128"/>
          <a:cs typeface="ＭＳ Ｐゴシック" pitchFamily="-108" charset="-128"/>
        </a:defRPr>
      </a:lvl8pPr>
      <a:lvl9pPr marL="1828800" algn="ctr" defTabSz="2193925" rtl="0" fontAlgn="base">
        <a:spcBef>
          <a:spcPct val="0"/>
        </a:spcBef>
        <a:spcAft>
          <a:spcPct val="0"/>
        </a:spcAft>
        <a:defRPr sz="21100">
          <a:solidFill>
            <a:schemeClr val="tx1"/>
          </a:solidFill>
          <a:latin typeface="Arial" pitchFamily="-108" charset="0"/>
          <a:ea typeface="ＭＳ Ｐゴシック" pitchFamily="-108" charset="-128"/>
          <a:cs typeface="ＭＳ Ｐゴシック" pitchFamily="-108" charset="-128"/>
        </a:defRPr>
      </a:lvl9pPr>
    </p:titleStyle>
    <p:bodyStyle>
      <a:lvl1pPr marL="1644650" indent="-1644650" algn="l" defTabSz="2193925" rtl="0" eaLnBrk="0" fontAlgn="base" hangingPunct="0">
        <a:spcBef>
          <a:spcPct val="20000"/>
        </a:spcBef>
        <a:spcAft>
          <a:spcPct val="0"/>
        </a:spcAft>
        <a:buFont typeface="Arial" pitchFamily="-107" charset="0"/>
        <a:buChar char="•"/>
        <a:defRPr sz="15400" kern="1200">
          <a:solidFill>
            <a:schemeClr val="tx1"/>
          </a:solidFill>
          <a:latin typeface="+mn-lt"/>
          <a:ea typeface="ＭＳ Ｐゴシック" pitchFamily="-108" charset="-128"/>
          <a:cs typeface="ＭＳ Ｐゴシック" pitchFamily="-108" charset="-128"/>
        </a:defRPr>
      </a:lvl1pPr>
      <a:lvl2pPr marL="3565525" indent="-1371600" algn="l" defTabSz="2193925" rtl="0" eaLnBrk="0" fontAlgn="base" hangingPunct="0">
        <a:spcBef>
          <a:spcPct val="20000"/>
        </a:spcBef>
        <a:spcAft>
          <a:spcPct val="0"/>
        </a:spcAft>
        <a:buFont typeface="Arial" pitchFamily="-107" charset="0"/>
        <a:buChar char="–"/>
        <a:defRPr sz="13400" kern="1200">
          <a:solidFill>
            <a:schemeClr val="tx1"/>
          </a:solidFill>
          <a:latin typeface="+mn-lt"/>
          <a:ea typeface="ＭＳ Ｐゴシック" pitchFamily="-108" charset="-128"/>
          <a:cs typeface="+mn-cs"/>
        </a:defRPr>
      </a:lvl2pPr>
      <a:lvl3pPr marL="5486400" indent="-1096963" algn="l" defTabSz="2193925" rtl="0" eaLnBrk="0" fontAlgn="base" hangingPunct="0">
        <a:spcBef>
          <a:spcPct val="20000"/>
        </a:spcBef>
        <a:spcAft>
          <a:spcPct val="0"/>
        </a:spcAft>
        <a:buFont typeface="Arial" pitchFamily="-107" charset="0"/>
        <a:buChar char="•"/>
        <a:defRPr sz="11500" kern="1200">
          <a:solidFill>
            <a:schemeClr val="tx1"/>
          </a:solidFill>
          <a:latin typeface="+mn-lt"/>
          <a:ea typeface="ＭＳ Ｐゴシック" pitchFamily="-108" charset="-128"/>
          <a:cs typeface="+mn-cs"/>
        </a:defRPr>
      </a:lvl3pPr>
      <a:lvl4pPr marL="7680325" indent="-1096963" algn="l" defTabSz="2193925" rtl="0" eaLnBrk="0" fontAlgn="base" hangingPunct="0">
        <a:spcBef>
          <a:spcPct val="20000"/>
        </a:spcBef>
        <a:spcAft>
          <a:spcPct val="0"/>
        </a:spcAft>
        <a:buFont typeface="Arial" pitchFamily="-107" charset="0"/>
        <a:buChar char="–"/>
        <a:defRPr sz="9600" kern="1200">
          <a:solidFill>
            <a:schemeClr val="tx1"/>
          </a:solidFill>
          <a:latin typeface="+mn-lt"/>
          <a:ea typeface="ＭＳ Ｐゴシック" pitchFamily="-108" charset="-128"/>
          <a:cs typeface="+mn-cs"/>
        </a:defRPr>
      </a:lvl4pPr>
      <a:lvl5pPr marL="9874250" indent="-1096963" algn="l" defTabSz="2193925" rtl="0" eaLnBrk="0" fontAlgn="base" hangingPunct="0">
        <a:spcBef>
          <a:spcPct val="20000"/>
        </a:spcBef>
        <a:spcAft>
          <a:spcPct val="0"/>
        </a:spcAft>
        <a:buFont typeface="Arial" pitchFamily="-107" charset="0"/>
        <a:buChar char="»"/>
        <a:defRPr sz="9600" kern="1200">
          <a:solidFill>
            <a:schemeClr val="tx1"/>
          </a:solidFill>
          <a:latin typeface="+mn-lt"/>
          <a:ea typeface="ＭＳ Ｐゴシック" pitchFamily="-108" charset="-128"/>
          <a:cs typeface="+mn-cs"/>
        </a:defRPr>
      </a:lvl5pPr>
      <a:lvl6pPr marL="12070080" indent="-1097280" algn="l" defTabSz="2194560" rtl="0" eaLnBrk="1" latinLnBrk="0" hangingPunct="1">
        <a:spcBef>
          <a:spcPct val="20000"/>
        </a:spcBef>
        <a:buFont typeface="Arial"/>
        <a:buChar char="•"/>
        <a:defRPr sz="9600" kern="1200">
          <a:solidFill>
            <a:schemeClr val="tx1"/>
          </a:solidFill>
          <a:latin typeface="+mn-lt"/>
          <a:ea typeface="+mn-ea"/>
          <a:cs typeface="+mn-cs"/>
        </a:defRPr>
      </a:lvl6pPr>
      <a:lvl7pPr marL="14264640" indent="-1097280" algn="l" defTabSz="2194560" rtl="0" eaLnBrk="1" latinLnBrk="0" hangingPunct="1">
        <a:spcBef>
          <a:spcPct val="20000"/>
        </a:spcBef>
        <a:buFont typeface="Arial"/>
        <a:buChar char="•"/>
        <a:defRPr sz="9600" kern="1200">
          <a:solidFill>
            <a:schemeClr val="tx1"/>
          </a:solidFill>
          <a:latin typeface="+mn-lt"/>
          <a:ea typeface="+mn-ea"/>
          <a:cs typeface="+mn-cs"/>
        </a:defRPr>
      </a:lvl7pPr>
      <a:lvl8pPr marL="16459200" indent="-1097280" algn="l" defTabSz="2194560" rtl="0" eaLnBrk="1" latinLnBrk="0" hangingPunct="1">
        <a:spcBef>
          <a:spcPct val="20000"/>
        </a:spcBef>
        <a:buFont typeface="Arial"/>
        <a:buChar char="•"/>
        <a:defRPr sz="9600" kern="1200">
          <a:solidFill>
            <a:schemeClr val="tx1"/>
          </a:solidFill>
          <a:latin typeface="+mn-lt"/>
          <a:ea typeface="+mn-ea"/>
          <a:cs typeface="+mn-cs"/>
        </a:defRPr>
      </a:lvl8pPr>
      <a:lvl9pPr marL="18653760" indent="-1097280" algn="l" defTabSz="2194560" rtl="0" eaLnBrk="1" latinLnBrk="0" hangingPunct="1">
        <a:spcBef>
          <a:spcPct val="20000"/>
        </a:spcBef>
        <a:buFont typeface="Arial"/>
        <a:buChar char="•"/>
        <a:defRPr sz="9600" kern="1200">
          <a:solidFill>
            <a:schemeClr val="tx1"/>
          </a:solidFill>
          <a:latin typeface="+mn-lt"/>
          <a:ea typeface="+mn-ea"/>
          <a:cs typeface="+mn-cs"/>
        </a:defRPr>
      </a:lvl9pPr>
    </p:bodyStyle>
    <p:otherStyle>
      <a:defPPr>
        <a:defRPr lang="en-US"/>
      </a:defPPr>
      <a:lvl1pPr marL="0" algn="l" defTabSz="2194560" rtl="0" eaLnBrk="1" latinLnBrk="0" hangingPunct="1">
        <a:defRPr sz="8600" kern="1200">
          <a:solidFill>
            <a:schemeClr val="tx1"/>
          </a:solidFill>
          <a:latin typeface="+mn-lt"/>
          <a:ea typeface="+mn-ea"/>
          <a:cs typeface="+mn-cs"/>
        </a:defRPr>
      </a:lvl1pPr>
      <a:lvl2pPr marL="2194560" algn="l" defTabSz="2194560" rtl="0" eaLnBrk="1" latinLnBrk="0" hangingPunct="1">
        <a:defRPr sz="8600" kern="1200">
          <a:solidFill>
            <a:schemeClr val="tx1"/>
          </a:solidFill>
          <a:latin typeface="+mn-lt"/>
          <a:ea typeface="+mn-ea"/>
          <a:cs typeface="+mn-cs"/>
        </a:defRPr>
      </a:lvl2pPr>
      <a:lvl3pPr marL="4389120" algn="l" defTabSz="2194560" rtl="0" eaLnBrk="1" latinLnBrk="0" hangingPunct="1">
        <a:defRPr sz="8600" kern="1200">
          <a:solidFill>
            <a:schemeClr val="tx1"/>
          </a:solidFill>
          <a:latin typeface="+mn-lt"/>
          <a:ea typeface="+mn-ea"/>
          <a:cs typeface="+mn-cs"/>
        </a:defRPr>
      </a:lvl3pPr>
      <a:lvl4pPr marL="6583680" algn="l" defTabSz="2194560" rtl="0" eaLnBrk="1" latinLnBrk="0" hangingPunct="1">
        <a:defRPr sz="8600" kern="1200">
          <a:solidFill>
            <a:schemeClr val="tx1"/>
          </a:solidFill>
          <a:latin typeface="+mn-lt"/>
          <a:ea typeface="+mn-ea"/>
          <a:cs typeface="+mn-cs"/>
        </a:defRPr>
      </a:lvl4pPr>
      <a:lvl5pPr marL="8778240" algn="l" defTabSz="2194560" rtl="0" eaLnBrk="1" latinLnBrk="0" hangingPunct="1">
        <a:defRPr sz="8600" kern="1200">
          <a:solidFill>
            <a:schemeClr val="tx1"/>
          </a:solidFill>
          <a:latin typeface="+mn-lt"/>
          <a:ea typeface="+mn-ea"/>
          <a:cs typeface="+mn-cs"/>
        </a:defRPr>
      </a:lvl5pPr>
      <a:lvl6pPr marL="10972800" algn="l" defTabSz="2194560" rtl="0" eaLnBrk="1" latinLnBrk="0" hangingPunct="1">
        <a:defRPr sz="8600" kern="1200">
          <a:solidFill>
            <a:schemeClr val="tx1"/>
          </a:solidFill>
          <a:latin typeface="+mn-lt"/>
          <a:ea typeface="+mn-ea"/>
          <a:cs typeface="+mn-cs"/>
        </a:defRPr>
      </a:lvl6pPr>
      <a:lvl7pPr marL="13167360" algn="l" defTabSz="2194560" rtl="0" eaLnBrk="1" latinLnBrk="0" hangingPunct="1">
        <a:defRPr sz="8600" kern="1200">
          <a:solidFill>
            <a:schemeClr val="tx1"/>
          </a:solidFill>
          <a:latin typeface="+mn-lt"/>
          <a:ea typeface="+mn-ea"/>
          <a:cs typeface="+mn-cs"/>
        </a:defRPr>
      </a:lvl7pPr>
      <a:lvl8pPr marL="15361920" algn="l" defTabSz="2194560" rtl="0" eaLnBrk="1" latinLnBrk="0" hangingPunct="1">
        <a:defRPr sz="8600" kern="1200">
          <a:solidFill>
            <a:schemeClr val="tx1"/>
          </a:solidFill>
          <a:latin typeface="+mn-lt"/>
          <a:ea typeface="+mn-ea"/>
          <a:cs typeface="+mn-cs"/>
        </a:defRPr>
      </a:lvl8pPr>
      <a:lvl9pPr marL="17556480" algn="l" defTabSz="2194560" rtl="0" eaLnBrk="1" latinLnBrk="0" hangingPunct="1">
        <a:defRPr sz="8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jpg"/><Relationship Id="rId13" Type="http://schemas.openxmlformats.org/officeDocument/2006/relationships/image" Target="../media/image8.jpg"/><Relationship Id="rId3" Type="http://schemas.openxmlformats.org/officeDocument/2006/relationships/slideLayout" Target="../slideLayouts/slideLayout7.xml"/><Relationship Id="rId7" Type="http://schemas.openxmlformats.org/officeDocument/2006/relationships/hyperlink" Target="http://www.mdanderson.org/survivorship" TargetMode="External"/><Relationship Id="rId12" Type="http://schemas.openxmlformats.org/officeDocument/2006/relationships/image" Target="../media/image7.jp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11" Type="http://schemas.openxmlformats.org/officeDocument/2006/relationships/image" Target="../media/image6.jpg"/><Relationship Id="rId5" Type="http://schemas.openxmlformats.org/officeDocument/2006/relationships/image" Target="../media/image1.jpeg"/><Relationship Id="rId10" Type="http://schemas.openxmlformats.org/officeDocument/2006/relationships/image" Target="../media/image5.png"/><Relationship Id="rId4" Type="http://schemas.openxmlformats.org/officeDocument/2006/relationships/notesSlide" Target="../notesSlides/notesSlide1.xml"/><Relationship Id="rId9" Type="http://schemas.openxmlformats.org/officeDocument/2006/relationships/image" Target="../media/image4.png"/><Relationship Id="rId1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FFFFFF"/>
            </a:gs>
            <a:gs pos="3999">
              <a:srgbClr val="FFFFFF"/>
            </a:gs>
            <a:gs pos="100000">
              <a:srgbClr val="5771A1"/>
            </a:gs>
          </a:gsLst>
          <a:lin ang="5400000"/>
        </a:gradFill>
        <a:effectLst/>
      </p:bgPr>
    </p:bg>
    <p:spTree>
      <p:nvGrpSpPr>
        <p:cNvPr id="1" name=""/>
        <p:cNvGrpSpPr/>
        <p:nvPr/>
      </p:nvGrpSpPr>
      <p:grpSpPr>
        <a:xfrm>
          <a:off x="0" y="0"/>
          <a:ext cx="0" cy="0"/>
          <a:chOff x="0" y="0"/>
          <a:chExt cx="0" cy="0"/>
        </a:xfrm>
      </p:grpSpPr>
      <p:cxnSp>
        <p:nvCxnSpPr>
          <p:cNvPr id="70" name="Straight Connector 69"/>
          <p:cNvCxnSpPr/>
          <p:nvPr/>
        </p:nvCxnSpPr>
        <p:spPr>
          <a:xfrm>
            <a:off x="0" y="4114800"/>
            <a:ext cx="43891200" cy="1588"/>
          </a:xfrm>
          <a:prstGeom prst="line">
            <a:avLst/>
          </a:prstGeom>
          <a:ln w="76200" cap="flat" cmpd="sng" algn="ctr">
            <a:solidFill>
              <a:schemeClr val="bg1"/>
            </a:solidFill>
            <a:prstDash val="solid"/>
            <a:round/>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6391" name="Rectangle 33"/>
          <p:cNvSpPr>
            <a:spLocks noChangeArrowheads="1"/>
          </p:cNvSpPr>
          <p:nvPr/>
        </p:nvSpPr>
        <p:spPr bwMode="auto">
          <a:xfrm>
            <a:off x="1208145" y="21717000"/>
            <a:ext cx="9829800" cy="10591800"/>
          </a:xfrm>
          <a:prstGeom prst="rect">
            <a:avLst/>
          </a:prstGeom>
          <a:solidFill>
            <a:schemeClr val="bg1"/>
          </a:solidFill>
          <a:ln w="9525">
            <a:noFill/>
            <a:miter lim="800000"/>
            <a:headEnd/>
            <a:tailEnd/>
          </a:ln>
        </p:spPr>
        <p:txBody>
          <a:bodyPr lIns="360000" tIns="360000" rIns="360000" bIns="360000">
            <a:prstTxWarp prst="textNoShape">
              <a:avLst/>
            </a:prstTxWarp>
          </a:bodyPr>
          <a:lstStyle/>
          <a:p>
            <a:pPr marL="914400" marR="0">
              <a:spcBef>
                <a:spcPts val="0"/>
              </a:spcBef>
              <a:spcAft>
                <a:spcPts val="0"/>
              </a:spcAft>
            </a:pPr>
            <a:endParaRPr lang="en-US" sz="3000" dirty="0">
              <a:latin typeface="+mn-lt"/>
              <a:ea typeface="Calibri" panose="020F0502020204030204" pitchFamily="34" charset="0"/>
              <a:cs typeface="Times New Roman" panose="02020603050405020304" pitchFamily="18" charset="0"/>
            </a:endParaRPr>
          </a:p>
        </p:txBody>
      </p:sp>
      <p:sp>
        <p:nvSpPr>
          <p:cNvPr id="16392" name="Rectangle 49"/>
          <p:cNvSpPr>
            <a:spLocks noChangeArrowheads="1"/>
          </p:cNvSpPr>
          <p:nvPr/>
        </p:nvSpPr>
        <p:spPr bwMode="auto">
          <a:xfrm>
            <a:off x="1186374" y="5156200"/>
            <a:ext cx="9829800" cy="15765037"/>
          </a:xfrm>
          <a:prstGeom prst="rect">
            <a:avLst/>
          </a:prstGeom>
          <a:solidFill>
            <a:schemeClr val="bg1"/>
          </a:solidFill>
          <a:ln w="9525">
            <a:noFill/>
            <a:miter lim="800000"/>
            <a:headEnd/>
            <a:tailEnd/>
          </a:ln>
        </p:spPr>
        <p:txBody>
          <a:bodyPr lIns="360000" tIns="360000" rIns="360000" bIns="360000">
            <a:prstTxWarp prst="textNoShape">
              <a:avLst/>
            </a:prstTxWarp>
          </a:bodyPr>
          <a:lstStyle/>
          <a:p>
            <a:pPr lvl="0" defTabSz="914400" eaLnBrk="0" hangingPunct="0">
              <a:defRPr/>
            </a:pPr>
            <a:r>
              <a:rPr lang="en-US" altLang="en-US" sz="4500" dirty="0">
                <a:solidFill>
                  <a:schemeClr val="accent1">
                    <a:lumMod val="75000"/>
                  </a:schemeClr>
                </a:solidFill>
                <a:latin typeface="Arial Black" panose="020B0A04020102020204" pitchFamily="34" charset="0"/>
                <a:ea typeface="MS PGothic" panose="020B0600070205080204" pitchFamily="34" charset="-128"/>
                <a:cs typeface="+mn-cs"/>
              </a:rPr>
              <a:t>Cancer Survivorship at MD Anderson </a:t>
            </a:r>
          </a:p>
          <a:p>
            <a:pPr lvl="0" defTabSz="914400" eaLnBrk="0" hangingPunct="0">
              <a:defRPr/>
            </a:pPr>
            <a:endParaRPr lang="en-US" altLang="en-US" sz="3300" dirty="0">
              <a:solidFill>
                <a:schemeClr val="accent1">
                  <a:lumMod val="75000"/>
                </a:schemeClr>
              </a:solidFill>
              <a:latin typeface="+mn-lt"/>
              <a:ea typeface="MS PGothic" panose="020B0600070205080204" pitchFamily="34" charset="-128"/>
              <a:cs typeface="+mn-cs"/>
            </a:endParaRPr>
          </a:p>
          <a:p>
            <a:pPr defTabSz="914400" eaLnBrk="0" hangingPunct="0">
              <a:defRPr/>
            </a:pPr>
            <a:r>
              <a:rPr lang="en-US" sz="3600" dirty="0">
                <a:solidFill>
                  <a:prstClr val="black"/>
                </a:solidFill>
                <a:latin typeface="+mn-lt"/>
              </a:rPr>
              <a:t>The NCI </a:t>
            </a:r>
            <a:r>
              <a:rPr lang="en-US" sz="3600" dirty="0">
                <a:latin typeface="+mn-lt"/>
              </a:rPr>
              <a:t>Office of Cancer Survivorship states that an individual is considered a cancer survivor from the time of diagnosis, through the balance of his or her life. Family members, friends, and caregivers are also impacted by the survivorship experience, and therefore included in this definition.</a:t>
            </a:r>
          </a:p>
          <a:p>
            <a:pPr defTabSz="914400" eaLnBrk="0" hangingPunct="0">
              <a:defRPr/>
            </a:pPr>
            <a:endParaRPr lang="en-US" sz="3600" dirty="0">
              <a:latin typeface="+mn-lt"/>
            </a:endParaRPr>
          </a:p>
          <a:p>
            <a:pPr defTabSz="914400" eaLnBrk="0" hangingPunct="0">
              <a:defRPr/>
            </a:pPr>
            <a:r>
              <a:rPr lang="en-US" sz="3600" dirty="0">
                <a:latin typeface="+mn-lt"/>
              </a:rPr>
              <a:t>The mission of MD Anderson’s Cancer Survivorship Program is to address the outcomes of cancer and its therapy and improve cancer survivors’ health and quality of life through integrated programs in patient care, research, prevention and education.</a:t>
            </a:r>
          </a:p>
          <a:p>
            <a:pPr defTabSz="914400" eaLnBrk="0" hangingPunct="0">
              <a:defRPr/>
            </a:pPr>
            <a:endParaRPr lang="en-US" sz="3600" dirty="0">
              <a:solidFill>
                <a:srgbClr val="000000"/>
              </a:solidFill>
              <a:latin typeface="+mn-lt"/>
            </a:endParaRPr>
          </a:p>
          <a:p>
            <a:pPr defTabSz="914400" eaLnBrk="0" hangingPunct="0">
              <a:defRPr/>
            </a:pPr>
            <a:r>
              <a:rPr lang="en-US" sz="3600" dirty="0">
                <a:solidFill>
                  <a:srgbClr val="000000"/>
                </a:solidFill>
                <a:latin typeface="+mn-lt"/>
              </a:rPr>
              <a:t>Essential Components of Survivorship Care include disease surveillance, risk reduction/early detection, monitoring for late effects, psychosocial functioning and care coordination among providers.</a:t>
            </a:r>
          </a:p>
          <a:p>
            <a:pPr defTabSz="914400" eaLnBrk="0" hangingPunct="0">
              <a:defRPr/>
            </a:pPr>
            <a:endParaRPr lang="en-US" sz="4800" dirty="0">
              <a:solidFill>
                <a:srgbClr val="000000"/>
              </a:solidFill>
              <a:latin typeface="Calibri" pitchFamily="34" charset="0"/>
            </a:endParaRPr>
          </a:p>
          <a:p>
            <a:pPr lvl="0" defTabSz="914400" eaLnBrk="0" hangingPunct="0">
              <a:defRPr/>
            </a:pPr>
            <a:r>
              <a:rPr lang="en-US" altLang="en-US" sz="4500" dirty="0">
                <a:solidFill>
                  <a:schemeClr val="accent1">
                    <a:lumMod val="75000"/>
                  </a:schemeClr>
                </a:solidFill>
                <a:latin typeface="Arial Black" panose="020B0A04020102020204" pitchFamily="34" charset="0"/>
                <a:ea typeface="MS PGothic" panose="020B0600070205080204" pitchFamily="34" charset="-128"/>
                <a:cs typeface="+mn-cs"/>
              </a:rPr>
              <a:t> </a:t>
            </a:r>
            <a:endParaRPr lang="en-US" altLang="en-US" sz="4500" dirty="0">
              <a:latin typeface="+mj-lt"/>
              <a:ea typeface="MS PGothic" panose="020B0600070205080204" pitchFamily="34" charset="-128"/>
              <a:cs typeface="+mn-cs"/>
            </a:endParaRPr>
          </a:p>
          <a:p>
            <a:pPr lvl="0" algn="r" defTabSz="914400" eaLnBrk="0" hangingPunct="0">
              <a:defRPr/>
            </a:pPr>
            <a:r>
              <a:rPr lang="en-US" altLang="en-US" sz="1800" dirty="0">
                <a:latin typeface="+mj-lt"/>
                <a:ea typeface="MS PGothic" panose="020B0600070205080204" pitchFamily="34" charset="-128"/>
                <a:cs typeface="+mn-cs"/>
              </a:rPr>
              <a:t>NCI Office of Cancer Survivorship, 1996</a:t>
            </a:r>
          </a:p>
          <a:p>
            <a:pPr lvl="0" defTabSz="914400" eaLnBrk="0" hangingPunct="0">
              <a:defRPr/>
            </a:pPr>
            <a:endParaRPr lang="en-US" altLang="en-US" sz="4500" dirty="0">
              <a:solidFill>
                <a:schemeClr val="accent1">
                  <a:lumMod val="75000"/>
                </a:schemeClr>
              </a:solidFill>
              <a:latin typeface="Arial Black" panose="020B0A04020102020204" pitchFamily="34" charset="0"/>
              <a:ea typeface="MS PGothic" panose="020B0600070205080204" pitchFamily="34" charset="-128"/>
            </a:endParaRPr>
          </a:p>
          <a:p>
            <a:pPr lvl="0" defTabSz="914400" eaLnBrk="0" hangingPunct="0">
              <a:defRPr/>
            </a:pPr>
            <a:endParaRPr lang="en-US" altLang="en-US" sz="4500" dirty="0">
              <a:solidFill>
                <a:schemeClr val="accent1">
                  <a:lumMod val="75000"/>
                </a:schemeClr>
              </a:solidFill>
              <a:latin typeface="Arial Black" panose="020B0A04020102020204" pitchFamily="34" charset="0"/>
              <a:ea typeface="MS PGothic" panose="020B0600070205080204" pitchFamily="34" charset="-128"/>
            </a:endParaRPr>
          </a:p>
          <a:p>
            <a:pPr lvl="0" defTabSz="914400" eaLnBrk="0" hangingPunct="0">
              <a:defRPr/>
            </a:pPr>
            <a:endParaRPr lang="en-US" altLang="en-US" sz="4500" dirty="0">
              <a:solidFill>
                <a:schemeClr val="accent1">
                  <a:lumMod val="75000"/>
                </a:schemeClr>
              </a:solidFill>
              <a:latin typeface="Arial Black" panose="020B0A04020102020204" pitchFamily="34" charset="0"/>
              <a:ea typeface="MS PGothic" panose="020B0600070205080204" pitchFamily="34" charset="-128"/>
            </a:endParaRPr>
          </a:p>
          <a:p>
            <a:pPr lvl="0" defTabSz="914400" eaLnBrk="0" hangingPunct="0">
              <a:defRPr/>
            </a:pPr>
            <a:r>
              <a:rPr lang="en-US" altLang="en-US" sz="4500" dirty="0">
                <a:solidFill>
                  <a:schemeClr val="accent1">
                    <a:lumMod val="75000"/>
                  </a:schemeClr>
                </a:solidFill>
                <a:latin typeface="Arial Black" panose="020B0A04020102020204" pitchFamily="34" charset="0"/>
                <a:ea typeface="MS PGothic" panose="020B0600070205080204" pitchFamily="34" charset="-128"/>
              </a:rPr>
              <a:t>Survivorship Patient Education Materials and Resources </a:t>
            </a:r>
          </a:p>
          <a:p>
            <a:pPr lvl="0" defTabSz="914400" eaLnBrk="0" hangingPunct="0">
              <a:defRPr/>
            </a:pPr>
            <a:endParaRPr lang="en-US" sz="4500" dirty="0">
              <a:solidFill>
                <a:schemeClr val="accent1">
                  <a:lumMod val="75000"/>
                </a:schemeClr>
              </a:solidFill>
              <a:latin typeface="Arial Black" panose="020B0A04020102020204" pitchFamily="34" charset="0"/>
              <a:ea typeface="MS PGothic" panose="020B0600070205080204" pitchFamily="34" charset="-128"/>
            </a:endParaRPr>
          </a:p>
          <a:p>
            <a:pPr lvl="0" defTabSz="914400" eaLnBrk="0" hangingPunct="0">
              <a:defRPr/>
            </a:pPr>
            <a:r>
              <a:rPr lang="en-US" sz="3600" dirty="0">
                <a:solidFill>
                  <a:srgbClr val="000000"/>
                </a:solidFill>
                <a:latin typeface="Arial"/>
                <a:ea typeface="Calibri" panose="020F0502020204030204" pitchFamily="34" charset="0"/>
              </a:rPr>
              <a:t>Cancer Survivorship collaborates with Patient Education (PE) and stakeholders across the institution to develop educational tools for cancer </a:t>
            </a:r>
            <a:r>
              <a:rPr lang="en-US" sz="3600" dirty="0">
                <a:solidFill>
                  <a:srgbClr val="000000"/>
                </a:solidFill>
                <a:latin typeface="Arial"/>
                <a:ea typeface="Calibri" panose="020F0502020204030204" pitchFamily="34" charset="0"/>
                <a:cs typeface="Segoe UI" panose="020B0502040204020203" pitchFamily="34" charset="0"/>
              </a:rPr>
              <a:t>survivors and caregivers. These tools can be used to make informed health decisions. </a:t>
            </a:r>
            <a:r>
              <a:rPr lang="en-US" sz="3600" dirty="0">
                <a:solidFill>
                  <a:prstClr val="black"/>
                </a:solidFill>
                <a:latin typeface="Arial"/>
                <a:ea typeface="Calibri" panose="020F0502020204030204" pitchFamily="34" charset="0"/>
                <a:cs typeface="Segoe UI" panose="020B0502040204020203" pitchFamily="34" charset="0"/>
              </a:rPr>
              <a:t>These tools include:</a:t>
            </a:r>
          </a:p>
          <a:p>
            <a:pPr marL="914400" lvl="0">
              <a:spcBef>
                <a:spcPts val="0"/>
              </a:spcBef>
              <a:spcAft>
                <a:spcPts val="0"/>
              </a:spcAft>
            </a:pPr>
            <a:endParaRPr lang="en-US" sz="3600" b="1" dirty="0">
              <a:solidFill>
                <a:prstClr val="black"/>
              </a:solidFill>
              <a:latin typeface="Arial"/>
              <a:ea typeface="Calibri" panose="020F0502020204030204" pitchFamily="34" charset="0"/>
            </a:endParaRPr>
          </a:p>
          <a:p>
            <a:pPr marL="1371600" lvl="0" indent="-457200">
              <a:spcBef>
                <a:spcPts val="0"/>
              </a:spcBef>
              <a:spcAft>
                <a:spcPts val="0"/>
              </a:spcAft>
              <a:buFont typeface="Wingdings" panose="05000000000000000000" pitchFamily="2" charset="2"/>
              <a:buChar char="Ø"/>
            </a:pPr>
            <a:r>
              <a:rPr lang="en-US" sz="3600" dirty="0">
                <a:solidFill>
                  <a:prstClr val="black"/>
                </a:solidFill>
                <a:latin typeface="Arial"/>
                <a:ea typeface="Calibri" panose="020F0502020204030204" pitchFamily="34" charset="0"/>
                <a:cs typeface="Times New Roman" panose="02020603050405020304" pitchFamily="18" charset="0"/>
              </a:rPr>
              <a:t>PE Handouts/Documents</a:t>
            </a:r>
          </a:p>
          <a:p>
            <a:pPr marL="1371600" lvl="0" indent="-457200">
              <a:spcBef>
                <a:spcPts val="0"/>
              </a:spcBef>
              <a:spcAft>
                <a:spcPts val="0"/>
              </a:spcAft>
              <a:buFont typeface="Wingdings" panose="05000000000000000000" pitchFamily="2" charset="2"/>
              <a:buChar char="Ø"/>
            </a:pPr>
            <a:r>
              <a:rPr lang="en-US" sz="3600" dirty="0">
                <a:solidFill>
                  <a:prstClr val="black"/>
                </a:solidFill>
                <a:latin typeface="Arial"/>
                <a:ea typeface="Calibri" panose="020F0502020204030204" pitchFamily="34" charset="0"/>
                <a:cs typeface="Times New Roman" panose="02020603050405020304" pitchFamily="18" charset="0"/>
              </a:rPr>
              <a:t>PE Booklets</a:t>
            </a:r>
          </a:p>
          <a:p>
            <a:pPr marL="1371600" lvl="0" indent="-457200">
              <a:spcBef>
                <a:spcPts val="0"/>
              </a:spcBef>
              <a:spcAft>
                <a:spcPts val="0"/>
              </a:spcAft>
              <a:buFont typeface="Wingdings" panose="05000000000000000000" pitchFamily="2" charset="2"/>
              <a:buChar char="Ø"/>
            </a:pPr>
            <a:r>
              <a:rPr lang="en-US" sz="3600" dirty="0">
                <a:solidFill>
                  <a:prstClr val="black"/>
                </a:solidFill>
                <a:latin typeface="Arial"/>
                <a:ea typeface="Calibri" panose="020F0502020204030204" pitchFamily="34" charset="0"/>
                <a:cs typeface="Times New Roman" panose="02020603050405020304" pitchFamily="18" charset="0"/>
              </a:rPr>
              <a:t>PE Videos</a:t>
            </a:r>
          </a:p>
          <a:p>
            <a:endParaRPr lang="en-US" sz="3300" dirty="0">
              <a:ea typeface="ＭＳ Ｐゴシック" pitchFamily="-108" charset="-128"/>
              <a:cs typeface="Segoe UI" panose="020B0502040204020203" pitchFamily="34" charset="0"/>
            </a:endParaRPr>
          </a:p>
          <a:p>
            <a:pPr indent="-381000">
              <a:defRPr/>
            </a:pPr>
            <a:endParaRPr lang="en-US" altLang="en-US" sz="3300" dirty="0">
              <a:solidFill>
                <a:schemeClr val="accent1">
                  <a:lumMod val="75000"/>
                </a:schemeClr>
              </a:solidFill>
              <a:latin typeface="Arial Black" panose="020B0A04020102020204" pitchFamily="34" charset="0"/>
            </a:endParaRPr>
          </a:p>
          <a:p>
            <a:endParaRPr lang="en-US" sz="2800" dirty="0"/>
          </a:p>
        </p:txBody>
      </p:sp>
      <p:sp>
        <p:nvSpPr>
          <p:cNvPr id="51" name="Rectangle 50"/>
          <p:cNvSpPr>
            <a:spLocks noChangeArrowheads="1"/>
          </p:cNvSpPr>
          <p:nvPr/>
        </p:nvSpPr>
        <p:spPr bwMode="auto">
          <a:xfrm>
            <a:off x="11788140" y="5156201"/>
            <a:ext cx="9829800" cy="27152599"/>
          </a:xfrm>
          <a:prstGeom prst="rect">
            <a:avLst/>
          </a:prstGeom>
          <a:solidFill>
            <a:schemeClr val="bg1"/>
          </a:solidFill>
          <a:ln w="9525">
            <a:noFill/>
            <a:miter lim="800000"/>
            <a:headEnd/>
            <a:tailEnd/>
          </a:ln>
        </p:spPr>
        <p:txBody>
          <a:bodyPr lIns="360000" tIns="360000" rIns="360000" bIns="360000">
            <a:prstTxWarp prst="textNoShape">
              <a:avLst/>
            </a:prstTxWarp>
          </a:bodyPr>
          <a:lstStyle/>
          <a:p>
            <a:r>
              <a:rPr lang="en-US" altLang="en-US" sz="4500" dirty="0">
                <a:solidFill>
                  <a:schemeClr val="accent1">
                    <a:lumMod val="75000"/>
                  </a:schemeClr>
                </a:solidFill>
                <a:latin typeface="Arial Black" panose="020B0A04020102020204" pitchFamily="34" charset="0"/>
              </a:rPr>
              <a:t>Patient Education Handouts</a:t>
            </a:r>
          </a:p>
          <a:p>
            <a:pPr indent="-381000">
              <a:defRPr/>
            </a:pPr>
            <a:endParaRPr lang="en-US" sz="6600" dirty="0">
              <a:solidFill>
                <a:schemeClr val="accent1">
                  <a:lumMod val="75000"/>
                </a:schemeClr>
              </a:solidFill>
              <a:latin typeface="Arial Black" panose="020B0A04020102020204" pitchFamily="34" charset="0"/>
              <a:cs typeface="Segoe UI" panose="020B0502040204020203" pitchFamily="34" charset="0"/>
            </a:endParaRPr>
          </a:p>
          <a:p>
            <a:pPr indent="-381000">
              <a:defRPr/>
            </a:pPr>
            <a:r>
              <a:rPr lang="en-US" sz="3600" dirty="0">
                <a:latin typeface="+mn-lt"/>
                <a:ea typeface="ＭＳ Ｐゴシック" pitchFamily="-108" charset="-128"/>
                <a:cs typeface="Segoe UI" panose="020B0502040204020203" pitchFamily="34" charset="0"/>
              </a:rPr>
              <a:t>PE handouts are a convenient and accessible way for providers to share information regarding survivorship care and are available in both digital and print versions and can be sent through an Epic encounter.</a:t>
            </a: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endParaRPr lang="en-US" sz="3600" dirty="0">
              <a:latin typeface="+mn-lt"/>
              <a:ea typeface="ＭＳ Ｐゴシック" pitchFamily="-108" charset="-128"/>
              <a:cs typeface="Segoe UI" panose="020B0502040204020203" pitchFamily="34" charset="0"/>
            </a:endParaRPr>
          </a:p>
          <a:p>
            <a:pPr indent="-381000">
              <a:defRPr/>
            </a:pPr>
            <a:r>
              <a:rPr lang="en-US" sz="3600" dirty="0">
                <a:latin typeface="+mn-lt"/>
                <a:ea typeface="ＭＳ Ｐゴシック" pitchFamily="-108" charset="-128"/>
                <a:cs typeface="Segoe UI" panose="020B0502040204020203" pitchFamily="34" charset="0"/>
              </a:rPr>
              <a:t>Handouts are developed for each survivorship clinic and provide information to prepare patients before they start their personal survivorship journey. </a:t>
            </a:r>
          </a:p>
          <a:p>
            <a:pPr>
              <a:spcBef>
                <a:spcPct val="50000"/>
              </a:spcBef>
            </a:pPr>
            <a:endParaRPr lang="en-US" altLang="en-US" sz="4500" dirty="0">
              <a:solidFill>
                <a:srgbClr val="0070C0"/>
              </a:solidFill>
              <a:latin typeface="Arial Black" panose="020B0A04020102020204" pitchFamily="34" charset="0"/>
            </a:endParaRPr>
          </a:p>
          <a:p>
            <a:pPr>
              <a:spcBef>
                <a:spcPct val="50000"/>
              </a:spcBef>
            </a:pPr>
            <a:endParaRPr lang="en-US" altLang="en-US" sz="4500" dirty="0">
              <a:solidFill>
                <a:srgbClr val="0070C0"/>
              </a:solidFill>
              <a:latin typeface="Arial Black" panose="020B0A04020102020204" pitchFamily="34" charset="0"/>
            </a:endParaRPr>
          </a:p>
          <a:p>
            <a:pPr>
              <a:spcBef>
                <a:spcPct val="50000"/>
              </a:spcBef>
            </a:pPr>
            <a:endParaRPr lang="en-US" altLang="en-US" sz="4500" dirty="0">
              <a:solidFill>
                <a:srgbClr val="0070C0"/>
              </a:solidFill>
              <a:latin typeface="Arial Black" panose="020B0A04020102020204" pitchFamily="34" charset="0"/>
            </a:endParaRPr>
          </a:p>
          <a:p>
            <a:pPr>
              <a:spcBef>
                <a:spcPct val="50000"/>
              </a:spcBef>
            </a:pPr>
            <a:endParaRPr lang="en-US" altLang="en-US" sz="4500" dirty="0">
              <a:solidFill>
                <a:srgbClr val="0070C0"/>
              </a:solidFill>
              <a:latin typeface="Arial Black" panose="020B0A04020102020204" pitchFamily="34" charset="0"/>
            </a:endParaRPr>
          </a:p>
          <a:p>
            <a:pPr>
              <a:spcBef>
                <a:spcPct val="50000"/>
              </a:spcBef>
            </a:pPr>
            <a:endParaRPr lang="en-US" altLang="en-US" sz="4500" dirty="0">
              <a:solidFill>
                <a:srgbClr val="0070C0"/>
              </a:solidFill>
              <a:latin typeface="Arial Black" panose="020B0A04020102020204" pitchFamily="34" charset="0"/>
            </a:endParaRPr>
          </a:p>
          <a:p>
            <a:pPr>
              <a:spcBef>
                <a:spcPct val="50000"/>
              </a:spcBef>
            </a:pPr>
            <a:endParaRPr lang="en-US" altLang="en-US" sz="4500" dirty="0">
              <a:solidFill>
                <a:srgbClr val="0070C0"/>
              </a:solidFill>
              <a:latin typeface="Arial Black" panose="020B0A04020102020204" pitchFamily="34" charset="0"/>
            </a:endParaRPr>
          </a:p>
          <a:p>
            <a:pPr>
              <a:spcBef>
                <a:spcPct val="50000"/>
              </a:spcBef>
            </a:pPr>
            <a:endParaRPr lang="en-US" altLang="en-US" sz="4500" dirty="0">
              <a:solidFill>
                <a:srgbClr val="0070C0"/>
              </a:solidFill>
              <a:latin typeface="Arial Black" panose="020B0A04020102020204" pitchFamily="34" charset="0"/>
            </a:endParaRPr>
          </a:p>
          <a:p>
            <a:pPr>
              <a:spcBef>
                <a:spcPct val="50000"/>
              </a:spcBef>
            </a:pPr>
            <a:endParaRPr lang="en-US" altLang="en-US" sz="4500" dirty="0">
              <a:solidFill>
                <a:srgbClr val="0070C0"/>
              </a:solidFill>
              <a:latin typeface="Arial Black" panose="020B0A04020102020204" pitchFamily="34" charset="0"/>
            </a:endParaRPr>
          </a:p>
          <a:p>
            <a:pPr>
              <a:spcBef>
                <a:spcPct val="50000"/>
              </a:spcBef>
            </a:pPr>
            <a:endParaRPr lang="en-US" altLang="en-US" sz="4500" dirty="0">
              <a:solidFill>
                <a:srgbClr val="0070C0"/>
              </a:solidFill>
              <a:latin typeface="Arial Black" panose="020B0A04020102020204" pitchFamily="34" charset="0"/>
            </a:endParaRPr>
          </a:p>
          <a:p>
            <a:pPr>
              <a:spcBef>
                <a:spcPct val="50000"/>
              </a:spcBef>
            </a:pPr>
            <a:endParaRPr lang="en-US" altLang="en-US" sz="4500" dirty="0">
              <a:solidFill>
                <a:srgbClr val="0070C0"/>
              </a:solidFill>
              <a:latin typeface="Arial Black" panose="020B0A04020102020204" pitchFamily="34" charset="0"/>
            </a:endParaRPr>
          </a:p>
          <a:p>
            <a:pPr>
              <a:spcBef>
                <a:spcPct val="50000"/>
              </a:spcBef>
            </a:pPr>
            <a:endParaRPr lang="en-US" altLang="en-US" sz="4500" dirty="0">
              <a:solidFill>
                <a:srgbClr val="0070C0"/>
              </a:solidFill>
              <a:latin typeface="Arial Black" panose="020B0A04020102020204" pitchFamily="34" charset="0"/>
            </a:endParaRPr>
          </a:p>
          <a:p>
            <a:pPr>
              <a:spcBef>
                <a:spcPct val="50000"/>
              </a:spcBef>
            </a:pPr>
            <a:r>
              <a:rPr lang="en-US" sz="2800" dirty="0"/>
              <a:t>. </a:t>
            </a:r>
          </a:p>
          <a:p>
            <a:pPr>
              <a:spcBef>
                <a:spcPct val="50000"/>
              </a:spcBef>
            </a:pPr>
            <a:endParaRPr lang="en-US" altLang="en-US" sz="4500" dirty="0">
              <a:solidFill>
                <a:srgbClr val="0070C0"/>
              </a:solidFill>
              <a:latin typeface="Arial Black" panose="020B0A04020102020204" pitchFamily="34" charset="0"/>
            </a:endParaRPr>
          </a:p>
        </p:txBody>
      </p:sp>
      <p:sp>
        <p:nvSpPr>
          <p:cNvPr id="16394" name="Rectangle 51"/>
          <p:cNvSpPr>
            <a:spLocks noChangeArrowheads="1"/>
          </p:cNvSpPr>
          <p:nvPr/>
        </p:nvSpPr>
        <p:spPr bwMode="auto">
          <a:xfrm>
            <a:off x="22379020" y="5156201"/>
            <a:ext cx="9829800" cy="27152599"/>
          </a:xfrm>
          <a:prstGeom prst="rect">
            <a:avLst/>
          </a:prstGeom>
          <a:solidFill>
            <a:schemeClr val="bg1"/>
          </a:solidFill>
          <a:ln w="9525">
            <a:noFill/>
            <a:miter lim="800000"/>
            <a:headEnd/>
            <a:tailEnd/>
          </a:ln>
        </p:spPr>
        <p:txBody>
          <a:bodyPr lIns="360000" tIns="360000" rIns="360000" bIns="360000">
            <a:prstTxWarp prst="textNoShape">
              <a:avLst/>
            </a:prstTxWarp>
          </a:bodyPr>
          <a:lstStyle/>
          <a:p>
            <a:pPr>
              <a:spcBef>
                <a:spcPct val="50000"/>
              </a:spcBef>
            </a:pPr>
            <a:r>
              <a:rPr lang="en-US" altLang="en-US" sz="4500" dirty="0">
                <a:solidFill>
                  <a:schemeClr val="accent1">
                    <a:lumMod val="75000"/>
                  </a:schemeClr>
                </a:solidFill>
                <a:latin typeface="Arial Black" panose="020B0A04020102020204" pitchFamily="34" charset="0"/>
              </a:rPr>
              <a:t>Patient Education Booklets</a:t>
            </a:r>
          </a:p>
          <a:p>
            <a:endParaRPr lang="en-US" sz="4000" dirty="0"/>
          </a:p>
          <a:p>
            <a:r>
              <a:rPr lang="en-US" sz="3600" dirty="0">
                <a:latin typeface="+mn-lt"/>
              </a:rPr>
              <a:t>PE booklets are an in-depth source of information available to those wanting further education on numerous aspects of survivorship care, including maintaining cardiovascular health, nutritional guidelines, and physical activity recommendations.  </a:t>
            </a:r>
          </a:p>
          <a:p>
            <a:endParaRPr lang="en-US" sz="3600" dirty="0">
              <a:latin typeface="+mn-lt"/>
            </a:endParaRPr>
          </a:p>
          <a:p>
            <a:r>
              <a:rPr lang="en-US" sz="3600" dirty="0">
                <a:latin typeface="+mn-lt"/>
              </a:rPr>
              <a:t>Booklets are available in various languages so patients of different cultures who experience trouble with interpretations and communicating also have an avenue to knowledge. Through this cultural disparities in care can be addressed and taken into consideration. </a:t>
            </a:r>
          </a:p>
          <a:p>
            <a:endParaRPr lang="en-US" sz="3600" dirty="0">
              <a:latin typeface="+mn-lt"/>
            </a:endParaRPr>
          </a:p>
          <a:p>
            <a:r>
              <a:rPr lang="en-US" sz="3600" dirty="0">
                <a:latin typeface="+mn-lt"/>
              </a:rPr>
              <a:t>Additionally, education booklets provide patients with a resource they can keep </a:t>
            </a:r>
            <a:r>
              <a:rPr lang="en-US" sz="3600">
                <a:latin typeface="+mn-lt"/>
              </a:rPr>
              <a:t>at home and </a:t>
            </a:r>
            <a:r>
              <a:rPr lang="en-US" sz="3600" dirty="0">
                <a:latin typeface="+mn-lt"/>
              </a:rPr>
              <a:t>follow the guidelines as outlined. This allows patients and caregivers autonomy and can encourage independence</a:t>
            </a:r>
            <a:r>
              <a:rPr lang="en-US" sz="3600" b="1" dirty="0">
                <a:solidFill>
                  <a:srgbClr val="CC3300"/>
                </a:solidFill>
                <a:latin typeface="+mn-lt"/>
              </a:rPr>
              <a:t>.</a:t>
            </a:r>
            <a:endParaRPr lang="en-US" sz="3600" dirty="0">
              <a:latin typeface="+mn-lt"/>
            </a:endParaRPr>
          </a:p>
          <a:p>
            <a:pPr>
              <a:spcBef>
                <a:spcPct val="50000"/>
              </a:spcBef>
            </a:pPr>
            <a:endParaRPr lang="en-US" sz="4000" b="1" dirty="0">
              <a:solidFill>
                <a:srgbClr val="CC3300"/>
              </a:solidFill>
            </a:endParaRPr>
          </a:p>
        </p:txBody>
      </p:sp>
      <p:sp>
        <p:nvSpPr>
          <p:cNvPr id="16395" name="Rectangle 52"/>
          <p:cNvSpPr>
            <a:spLocks noChangeArrowheads="1"/>
          </p:cNvSpPr>
          <p:nvPr/>
        </p:nvSpPr>
        <p:spPr bwMode="auto">
          <a:xfrm>
            <a:off x="32969900" y="5156200"/>
            <a:ext cx="9829800" cy="27152600"/>
          </a:xfrm>
          <a:prstGeom prst="rect">
            <a:avLst/>
          </a:prstGeom>
          <a:solidFill>
            <a:schemeClr val="bg1"/>
          </a:solidFill>
          <a:ln w="9525">
            <a:noFill/>
            <a:miter lim="800000"/>
            <a:headEnd/>
            <a:tailEnd/>
          </a:ln>
        </p:spPr>
        <p:txBody>
          <a:bodyPr lIns="360000" tIns="360000" rIns="360000" bIns="360000">
            <a:prstTxWarp prst="textNoShape">
              <a:avLst/>
            </a:prstTxWarp>
          </a:bodyPr>
          <a:lstStyle/>
          <a:p>
            <a:pPr>
              <a:spcBef>
                <a:spcPct val="50000"/>
              </a:spcBef>
            </a:pPr>
            <a:endParaRPr lang="en-US" sz="2800" dirty="0"/>
          </a:p>
        </p:txBody>
      </p:sp>
      <p:sp>
        <p:nvSpPr>
          <p:cNvPr id="16397" name="Text Box 14"/>
          <p:cNvSpPr txBox="1">
            <a:spLocks noChangeArrowheads="1"/>
          </p:cNvSpPr>
          <p:nvPr/>
        </p:nvSpPr>
        <p:spPr bwMode="auto">
          <a:xfrm>
            <a:off x="22836041" y="30871944"/>
            <a:ext cx="8915400" cy="400110"/>
          </a:xfrm>
          <a:prstGeom prst="rect">
            <a:avLst/>
          </a:prstGeom>
          <a:noFill/>
          <a:ln w="9525">
            <a:noFill/>
            <a:miter lim="800000"/>
            <a:headEnd/>
            <a:tailEnd/>
          </a:ln>
        </p:spPr>
        <p:txBody>
          <a:bodyPr lIns="0" rIns="0">
            <a:prstTxWarp prst="textNoShape">
              <a:avLst/>
            </a:prstTxWarp>
            <a:spAutoFit/>
          </a:bodyPr>
          <a:lstStyle/>
          <a:p>
            <a:endParaRPr lang="en-AU" sz="2000" i="1" dirty="0"/>
          </a:p>
        </p:txBody>
      </p:sp>
      <p:grpSp>
        <p:nvGrpSpPr>
          <p:cNvPr id="2" name="Group 10">
            <a:extLst>
              <a:ext uri="{FF2B5EF4-FFF2-40B4-BE49-F238E27FC236}">
                <a16:creationId xmlns:a16="http://schemas.microsoft.com/office/drawing/2014/main" id="{AA197C9D-9508-970B-D69F-5C649DC91BB8}"/>
              </a:ext>
            </a:extLst>
          </p:cNvPr>
          <p:cNvGrpSpPr>
            <a:grpSpLocks/>
          </p:cNvGrpSpPr>
          <p:nvPr/>
        </p:nvGrpSpPr>
        <p:grpSpPr bwMode="auto">
          <a:xfrm>
            <a:off x="0" y="-1"/>
            <a:ext cx="43891200" cy="4267201"/>
            <a:chOff x="0" y="8458201"/>
            <a:chExt cx="21945600" cy="2666999"/>
          </a:xfrm>
        </p:grpSpPr>
        <p:sp>
          <p:nvSpPr>
            <p:cNvPr id="3" name="Rectangle 340">
              <a:extLst>
                <a:ext uri="{FF2B5EF4-FFF2-40B4-BE49-F238E27FC236}">
                  <a16:creationId xmlns:a16="http://schemas.microsoft.com/office/drawing/2014/main" id="{05EE6E88-C486-E71D-A4A3-8FFC4338D6BF}"/>
                </a:ext>
              </a:extLst>
            </p:cNvPr>
            <p:cNvSpPr>
              <a:spLocks noChangeArrowheads="1"/>
            </p:cNvSpPr>
            <p:nvPr/>
          </p:nvSpPr>
          <p:spPr bwMode="auto">
            <a:xfrm>
              <a:off x="0" y="8458201"/>
              <a:ext cx="21945600" cy="2666999"/>
            </a:xfrm>
            <a:prstGeom prst="rect">
              <a:avLst/>
            </a:prstGeom>
            <a:solidFill>
              <a:srgbClr val="1E519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500">
                  <a:solidFill>
                    <a:schemeClr val="tx1"/>
                  </a:solidFill>
                  <a:latin typeface="Times" pitchFamily="1" charset="0"/>
                  <a:ea typeface="MS PGothic" panose="020B0600070205080204" pitchFamily="34" charset="-128"/>
                </a:defRPr>
              </a:lvl1pPr>
              <a:lvl2pPr marL="742950" indent="-285750">
                <a:defRPr sz="3500">
                  <a:solidFill>
                    <a:schemeClr val="tx1"/>
                  </a:solidFill>
                  <a:latin typeface="Times" pitchFamily="1" charset="0"/>
                  <a:ea typeface="MS PGothic" panose="020B0600070205080204" pitchFamily="34" charset="-128"/>
                </a:defRPr>
              </a:lvl2pPr>
              <a:lvl3pPr marL="1143000" indent="-228600">
                <a:defRPr sz="3500">
                  <a:solidFill>
                    <a:schemeClr val="tx1"/>
                  </a:solidFill>
                  <a:latin typeface="Times" pitchFamily="1" charset="0"/>
                  <a:ea typeface="MS PGothic" panose="020B0600070205080204" pitchFamily="34" charset="-128"/>
                </a:defRPr>
              </a:lvl3pPr>
              <a:lvl4pPr marL="1600200" indent="-228600">
                <a:defRPr sz="3500">
                  <a:solidFill>
                    <a:schemeClr val="tx1"/>
                  </a:solidFill>
                  <a:latin typeface="Times" pitchFamily="1" charset="0"/>
                  <a:ea typeface="MS PGothic" panose="020B0600070205080204" pitchFamily="34" charset="-128"/>
                </a:defRPr>
              </a:lvl4pPr>
              <a:lvl5pPr marL="2057400" indent="-228600">
                <a:defRPr sz="3500">
                  <a:solidFill>
                    <a:schemeClr val="tx1"/>
                  </a:solidFill>
                  <a:latin typeface="Times" pitchFamily="1" charset="0"/>
                  <a:ea typeface="MS PGothic" panose="020B0600070205080204" pitchFamily="34" charset="-128"/>
                </a:defRPr>
              </a:lvl5pPr>
              <a:lvl6pPr marL="2514600" indent="-228600" eaLnBrk="0" fontAlgn="base" hangingPunct="0">
                <a:spcBef>
                  <a:spcPct val="0"/>
                </a:spcBef>
                <a:spcAft>
                  <a:spcPct val="0"/>
                </a:spcAft>
                <a:defRPr sz="3500">
                  <a:solidFill>
                    <a:schemeClr val="tx1"/>
                  </a:solidFill>
                  <a:latin typeface="Times" pitchFamily="1" charset="0"/>
                  <a:ea typeface="MS PGothic" panose="020B0600070205080204" pitchFamily="34" charset="-128"/>
                </a:defRPr>
              </a:lvl6pPr>
              <a:lvl7pPr marL="2971800" indent="-228600" eaLnBrk="0" fontAlgn="base" hangingPunct="0">
                <a:spcBef>
                  <a:spcPct val="0"/>
                </a:spcBef>
                <a:spcAft>
                  <a:spcPct val="0"/>
                </a:spcAft>
                <a:defRPr sz="3500">
                  <a:solidFill>
                    <a:schemeClr val="tx1"/>
                  </a:solidFill>
                  <a:latin typeface="Times" pitchFamily="1" charset="0"/>
                  <a:ea typeface="MS PGothic" panose="020B0600070205080204" pitchFamily="34" charset="-128"/>
                </a:defRPr>
              </a:lvl7pPr>
              <a:lvl8pPr marL="3429000" indent="-228600" eaLnBrk="0" fontAlgn="base" hangingPunct="0">
                <a:spcBef>
                  <a:spcPct val="0"/>
                </a:spcBef>
                <a:spcAft>
                  <a:spcPct val="0"/>
                </a:spcAft>
                <a:defRPr sz="3500">
                  <a:solidFill>
                    <a:schemeClr val="tx1"/>
                  </a:solidFill>
                  <a:latin typeface="Times" pitchFamily="1" charset="0"/>
                  <a:ea typeface="MS PGothic" panose="020B0600070205080204" pitchFamily="34" charset="-128"/>
                </a:defRPr>
              </a:lvl8pPr>
              <a:lvl9pPr marL="3886200" indent="-228600" eaLnBrk="0" fontAlgn="base" hangingPunct="0">
                <a:spcBef>
                  <a:spcPct val="0"/>
                </a:spcBef>
                <a:spcAft>
                  <a:spcPct val="0"/>
                </a:spcAft>
                <a:defRPr sz="3500">
                  <a:solidFill>
                    <a:schemeClr val="tx1"/>
                  </a:solidFill>
                  <a:latin typeface="Times" pitchFamily="1" charset="0"/>
                  <a:ea typeface="MS PGothic" panose="020B0600070205080204" pitchFamily="34" charset="-128"/>
                </a:defRPr>
              </a:lvl9pPr>
            </a:lstStyle>
            <a:p>
              <a:endParaRPr lang="en-US" altLang="en-US"/>
            </a:p>
          </p:txBody>
        </p:sp>
        <p:sp>
          <p:nvSpPr>
            <p:cNvPr id="4" name="Text Box 16">
              <a:extLst>
                <a:ext uri="{FF2B5EF4-FFF2-40B4-BE49-F238E27FC236}">
                  <a16:creationId xmlns:a16="http://schemas.microsoft.com/office/drawing/2014/main" id="{3C3EAD87-98B9-0185-9466-2B2AEDE64935}"/>
                </a:ext>
              </a:extLst>
            </p:cNvPr>
            <p:cNvSpPr txBox="1">
              <a:spLocks noChangeArrowheads="1"/>
            </p:cNvSpPr>
            <p:nvPr/>
          </p:nvSpPr>
          <p:spPr bwMode="auto">
            <a:xfrm>
              <a:off x="3505200" y="9013826"/>
              <a:ext cx="10588625" cy="1614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500">
                  <a:solidFill>
                    <a:schemeClr val="tx1"/>
                  </a:solidFill>
                  <a:latin typeface="Times" pitchFamily="1" charset="0"/>
                  <a:ea typeface="MS PGothic" panose="020B0600070205080204" pitchFamily="34" charset="-128"/>
                </a:defRPr>
              </a:lvl1pPr>
              <a:lvl2pPr marL="742950" indent="-285750">
                <a:defRPr sz="3500">
                  <a:solidFill>
                    <a:schemeClr val="tx1"/>
                  </a:solidFill>
                  <a:latin typeface="Times" pitchFamily="1" charset="0"/>
                  <a:ea typeface="MS PGothic" panose="020B0600070205080204" pitchFamily="34" charset="-128"/>
                </a:defRPr>
              </a:lvl2pPr>
              <a:lvl3pPr marL="1143000" indent="-228600">
                <a:defRPr sz="3500">
                  <a:solidFill>
                    <a:schemeClr val="tx1"/>
                  </a:solidFill>
                  <a:latin typeface="Times" pitchFamily="1" charset="0"/>
                  <a:ea typeface="MS PGothic" panose="020B0600070205080204" pitchFamily="34" charset="-128"/>
                </a:defRPr>
              </a:lvl3pPr>
              <a:lvl4pPr marL="1600200" indent="-228600">
                <a:defRPr sz="3500">
                  <a:solidFill>
                    <a:schemeClr val="tx1"/>
                  </a:solidFill>
                  <a:latin typeface="Times" pitchFamily="1" charset="0"/>
                  <a:ea typeface="MS PGothic" panose="020B0600070205080204" pitchFamily="34" charset="-128"/>
                </a:defRPr>
              </a:lvl4pPr>
              <a:lvl5pPr marL="2057400" indent="-228600">
                <a:defRPr sz="3500">
                  <a:solidFill>
                    <a:schemeClr val="tx1"/>
                  </a:solidFill>
                  <a:latin typeface="Times" pitchFamily="1" charset="0"/>
                  <a:ea typeface="MS PGothic" panose="020B0600070205080204" pitchFamily="34" charset="-128"/>
                </a:defRPr>
              </a:lvl5pPr>
              <a:lvl6pPr marL="2514600" indent="-228600" eaLnBrk="0" fontAlgn="base" hangingPunct="0">
                <a:spcBef>
                  <a:spcPct val="0"/>
                </a:spcBef>
                <a:spcAft>
                  <a:spcPct val="0"/>
                </a:spcAft>
                <a:defRPr sz="3500">
                  <a:solidFill>
                    <a:schemeClr val="tx1"/>
                  </a:solidFill>
                  <a:latin typeface="Times" pitchFamily="1" charset="0"/>
                  <a:ea typeface="MS PGothic" panose="020B0600070205080204" pitchFamily="34" charset="-128"/>
                </a:defRPr>
              </a:lvl6pPr>
              <a:lvl7pPr marL="2971800" indent="-228600" eaLnBrk="0" fontAlgn="base" hangingPunct="0">
                <a:spcBef>
                  <a:spcPct val="0"/>
                </a:spcBef>
                <a:spcAft>
                  <a:spcPct val="0"/>
                </a:spcAft>
                <a:defRPr sz="3500">
                  <a:solidFill>
                    <a:schemeClr val="tx1"/>
                  </a:solidFill>
                  <a:latin typeface="Times" pitchFamily="1" charset="0"/>
                  <a:ea typeface="MS PGothic" panose="020B0600070205080204" pitchFamily="34" charset="-128"/>
                </a:defRPr>
              </a:lvl7pPr>
              <a:lvl8pPr marL="3429000" indent="-228600" eaLnBrk="0" fontAlgn="base" hangingPunct="0">
                <a:spcBef>
                  <a:spcPct val="0"/>
                </a:spcBef>
                <a:spcAft>
                  <a:spcPct val="0"/>
                </a:spcAft>
                <a:defRPr sz="3500">
                  <a:solidFill>
                    <a:schemeClr val="tx1"/>
                  </a:solidFill>
                  <a:latin typeface="Times" pitchFamily="1" charset="0"/>
                  <a:ea typeface="MS PGothic" panose="020B0600070205080204" pitchFamily="34" charset="-128"/>
                </a:defRPr>
              </a:lvl8pPr>
              <a:lvl9pPr marL="3886200" indent="-228600" eaLnBrk="0" fontAlgn="base" hangingPunct="0">
                <a:spcBef>
                  <a:spcPct val="0"/>
                </a:spcBef>
                <a:spcAft>
                  <a:spcPct val="0"/>
                </a:spcAft>
                <a:defRPr sz="3500">
                  <a:solidFill>
                    <a:schemeClr val="tx1"/>
                  </a:solidFill>
                  <a:latin typeface="Times" pitchFamily="1" charset="0"/>
                  <a:ea typeface="MS PGothic" panose="020B0600070205080204" pitchFamily="34" charset="-128"/>
                </a:defRPr>
              </a:lvl9pPr>
            </a:lstStyle>
            <a:p>
              <a:pPr>
                <a:lnSpc>
                  <a:spcPts val="5175"/>
                </a:lnSpc>
              </a:pPr>
              <a:r>
                <a:rPr lang="en-US" altLang="en-US" sz="6000" b="1" dirty="0">
                  <a:solidFill>
                    <a:schemeClr val="bg1"/>
                  </a:solidFill>
                  <a:latin typeface="Arial" panose="020B0604020202020204" pitchFamily="34" charset="0"/>
                </a:rPr>
                <a:t>Patient Education Tool Kit for Cancer Survivorship </a:t>
              </a:r>
            </a:p>
            <a:p>
              <a:pPr>
                <a:lnSpc>
                  <a:spcPts val="5175"/>
                </a:lnSpc>
              </a:pPr>
              <a:r>
                <a:rPr lang="en-US" altLang="en-US" sz="3000" b="1" dirty="0">
                  <a:solidFill>
                    <a:schemeClr val="bg1"/>
                  </a:solidFill>
                  <a:latin typeface="Arial" panose="020B0604020202020204" pitchFamily="34" charset="0"/>
                </a:rPr>
                <a:t>Anshdeep Kaur, Whittney Thoman M.S., Lakeshia Brown, MPH, CHES®, Katherine Gilmore, MPH, Patricia Chapman, </a:t>
              </a:r>
              <a:r>
                <a:rPr lang="en-US" altLang="en-US" sz="3000" b="1" dirty="0" err="1">
                  <a:solidFill>
                    <a:schemeClr val="bg1"/>
                  </a:solidFill>
                  <a:latin typeface="Arial" panose="020B0604020202020204" pitchFamily="34" charset="0"/>
                </a:rPr>
                <a:t>Weiqi</a:t>
              </a:r>
              <a:r>
                <a:rPr lang="en-US" altLang="en-US" sz="3000" b="1" dirty="0">
                  <a:solidFill>
                    <a:schemeClr val="bg1"/>
                  </a:solidFill>
                  <a:latin typeface="Arial" panose="020B0604020202020204" pitchFamily="34" charset="0"/>
                </a:rPr>
                <a:t> Bi, MD, Kathy Carpenter, MBA, Maree Joy </a:t>
              </a:r>
              <a:r>
                <a:rPr lang="en-US" altLang="en-US" sz="3000" b="1" dirty="0" err="1">
                  <a:solidFill>
                    <a:schemeClr val="bg1"/>
                  </a:solidFill>
                  <a:latin typeface="Arial" panose="020B0604020202020204" pitchFamily="34" charset="0"/>
                </a:rPr>
                <a:t>Pancho</a:t>
              </a:r>
              <a:r>
                <a:rPr lang="en-US" altLang="en-US" sz="3000" b="1" dirty="0">
                  <a:solidFill>
                    <a:schemeClr val="bg1"/>
                  </a:solidFill>
                  <a:latin typeface="Arial" panose="020B0604020202020204" pitchFamily="34" charset="0"/>
                </a:rPr>
                <a:t>- </a:t>
              </a:r>
              <a:r>
                <a:rPr lang="en-US" altLang="en-US" sz="3000" b="1" dirty="0" err="1">
                  <a:solidFill>
                    <a:schemeClr val="bg1"/>
                  </a:solidFill>
                  <a:latin typeface="Arial" panose="020B0604020202020204" pitchFamily="34" charset="0"/>
                </a:rPr>
                <a:t>Acorda</a:t>
              </a:r>
              <a:r>
                <a:rPr lang="en-US" altLang="en-US" sz="3000" b="1" dirty="0">
                  <a:solidFill>
                    <a:schemeClr val="bg1"/>
                  </a:solidFill>
                  <a:latin typeface="Arial" panose="020B0604020202020204" pitchFamily="34" charset="0"/>
                </a:rPr>
                <a:t>, M. Alma Rodriguez, MD, MACP</a:t>
              </a:r>
            </a:p>
            <a:p>
              <a:pPr>
                <a:lnSpc>
                  <a:spcPts val="5175"/>
                </a:lnSpc>
              </a:pPr>
              <a:endParaRPr lang="en-US" altLang="en-US" sz="2800" b="1" dirty="0">
                <a:solidFill>
                  <a:schemeClr val="bg1"/>
                </a:solidFill>
                <a:latin typeface="Arial" panose="020B0604020202020204" pitchFamily="34" charset="0"/>
                <a:cs typeface="Arial" panose="020B0604020202020204" pitchFamily="34" charset="0"/>
              </a:endParaRPr>
            </a:p>
          </p:txBody>
        </p:sp>
        <p:pic>
          <p:nvPicPr>
            <p:cNvPr id="6" name="Picture 80" descr="BX10Oct05_006-2Crop3small.jpg">
              <a:extLst>
                <a:ext uri="{FF2B5EF4-FFF2-40B4-BE49-F238E27FC236}">
                  <a16:creationId xmlns:a16="http://schemas.microsoft.com/office/drawing/2014/main" id="{B55B22CC-3C28-A011-BD45-F5A20290A11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8465503"/>
              <a:ext cx="2606040" cy="2606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8" name="Picture 93">
            <a:extLst>
              <a:ext uri="{FF2B5EF4-FFF2-40B4-BE49-F238E27FC236}">
                <a16:creationId xmlns:a16="http://schemas.microsoft.com/office/drawing/2014/main" id="{CD277815-18B2-4634-925D-913E7C20804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5509200" y="544320"/>
            <a:ext cx="6553200" cy="3175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19B93AA6-1A8C-4F41-BF2F-7A47FA2E308E}"/>
              </a:ext>
            </a:extLst>
          </p:cNvPr>
          <p:cNvSpPr txBox="1"/>
          <p:nvPr/>
        </p:nvSpPr>
        <p:spPr>
          <a:xfrm>
            <a:off x="33528000" y="5474985"/>
            <a:ext cx="8077200" cy="2962349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500" b="0" i="0" u="none" strike="noStrike" kern="1200" cap="none" spc="0" normalizeH="0" baseline="0" noProof="0" dirty="0">
                <a:ln>
                  <a:noFill/>
                </a:ln>
                <a:solidFill>
                  <a:schemeClr val="accent1">
                    <a:lumMod val="75000"/>
                  </a:schemeClr>
                </a:solidFill>
                <a:effectLst/>
                <a:uLnTx/>
                <a:uFillTx/>
                <a:latin typeface="Arial Black" panose="020B0A04020102020204" pitchFamily="34" charset="0"/>
                <a:ea typeface="MS PGothic" panose="020B0600070205080204" pitchFamily="34" charset="-128"/>
                <a:cs typeface="+mn-cs"/>
              </a:rPr>
              <a:t>Patient Education Videos</a:t>
            </a:r>
          </a:p>
          <a:p>
            <a:pPr marL="0" marR="0" lvl="0" indent="0" algn="l" defTabSz="914400" rtl="0" eaLnBrk="0" fontAlgn="base" latinLnBrk="0" hangingPunct="0">
              <a:lnSpc>
                <a:spcPct val="100000"/>
              </a:lnSpc>
              <a:spcBef>
                <a:spcPct val="0"/>
              </a:spcBef>
              <a:spcAft>
                <a:spcPct val="0"/>
              </a:spcAft>
              <a:buClrTx/>
              <a:buSzTx/>
              <a:buFontTx/>
              <a:buNone/>
              <a:tabLst/>
              <a:defRPr/>
            </a:pPr>
            <a:endParaRPr lang="en-US" altLang="en-US" sz="4500" noProof="0" dirty="0">
              <a:solidFill>
                <a:srgbClr val="0070C0"/>
              </a:solidFill>
              <a:latin typeface="Arial Black" panose="020B0A04020102020204" pitchFamily="34" charset="0"/>
              <a:ea typeface="MS PGothic" panose="020B0600070205080204" pitchFamily="34" charset="-128"/>
              <a:cs typeface="+mn-cs"/>
            </a:endParaRPr>
          </a:p>
          <a:p>
            <a:pPr defTabSz="914400" eaLnBrk="0" hangingPunct="0">
              <a:defRPr/>
            </a:pPr>
            <a:r>
              <a:rPr lang="en-US" altLang="en-US" sz="3600" dirty="0">
                <a:latin typeface="Arial" panose="020B0604020202020204" pitchFamily="34" charset="0"/>
              </a:rPr>
              <a:t>PE videos are a visual source of information that allow for a variety of knowledge to be shared with multiple individuals at once. </a:t>
            </a:r>
          </a:p>
          <a:p>
            <a:pPr defTabSz="914400" eaLnBrk="0" hangingPunct="0">
              <a:defRPr/>
            </a:pPr>
            <a:endParaRPr lang="en-US" altLang="en-US" sz="3600" dirty="0">
              <a:latin typeface="Arial" panose="020B0604020202020204" pitchFamily="34" charset="0"/>
            </a:endParaRPr>
          </a:p>
          <a:p>
            <a:pPr defTabSz="914400" eaLnBrk="0" hangingPunct="0">
              <a:defRPr/>
            </a:pPr>
            <a:r>
              <a:rPr lang="en-US" altLang="en-US" sz="3600" dirty="0">
                <a:latin typeface="Arial" panose="020B0604020202020204" pitchFamily="34" charset="0"/>
              </a:rPr>
              <a:t>Videos allow patients to follow along with information at their own pace while providing a wide range of topics that can be explored.</a:t>
            </a:r>
          </a:p>
          <a:p>
            <a:pPr defTabSz="914400" eaLnBrk="0" hangingPunct="0">
              <a:defRPr/>
            </a:pPr>
            <a:endParaRPr lang="en-US" altLang="en-US" sz="3600" dirty="0">
              <a:latin typeface="Arial" panose="020B0604020202020204" pitchFamily="34" charset="0"/>
            </a:endParaRPr>
          </a:p>
          <a:p>
            <a:pPr defTabSz="914400" eaLnBrk="0" hangingPunct="0">
              <a:defRPr/>
            </a:pPr>
            <a:r>
              <a:rPr lang="en-US" altLang="en-US" sz="3600" dirty="0">
                <a:latin typeface="Arial" panose="020B0604020202020204" pitchFamily="34" charset="0"/>
              </a:rPr>
              <a:t>PE videos can be shared quickly to a wide range of people and may be the preferred method of education for patients due to their ease of use.</a:t>
            </a:r>
          </a:p>
          <a:p>
            <a:pPr defTabSz="914400" eaLnBrk="0" hangingPunct="0">
              <a:defRPr/>
            </a:pPr>
            <a:endParaRPr lang="en-US" altLang="en-US" sz="3600" dirty="0">
              <a:latin typeface="Arial" panose="020B0604020202020204" pitchFamily="34" charset="0"/>
            </a:endParaRPr>
          </a:p>
          <a:p>
            <a:pPr defTabSz="914400" eaLnBrk="0" hangingPunct="0">
              <a:defRPr/>
            </a:pPr>
            <a:r>
              <a:rPr lang="en-US" altLang="en-US" sz="3600" dirty="0">
                <a:latin typeface="Arial" panose="020B0604020202020204" pitchFamily="34" charset="0"/>
              </a:rPr>
              <a:t>PE videos can also facilitate social connectivity because they can be watched together with family members, caregivers, and friends. </a:t>
            </a:r>
          </a:p>
          <a:p>
            <a:pPr defTabSz="914400" eaLnBrk="0" hangingPunct="0">
              <a:defRPr/>
            </a:pPr>
            <a:endParaRPr lang="en-US" sz="4400" dirty="0">
              <a:solidFill>
                <a:schemeClr val="accent1">
                  <a:lumMod val="75000"/>
                </a:schemeClr>
              </a:solidFill>
              <a:latin typeface="Arial Black" panose="020B0A04020102020204" pitchFamily="34" charset="0"/>
            </a:endParaRPr>
          </a:p>
          <a:p>
            <a:pPr defTabSz="914400" eaLnBrk="0" hangingPunct="0">
              <a:defRPr/>
            </a:pPr>
            <a:endParaRPr lang="en-US" sz="4500" dirty="0">
              <a:solidFill>
                <a:schemeClr val="accent1">
                  <a:lumMod val="75000"/>
                </a:schemeClr>
              </a:solidFill>
              <a:latin typeface="Arial Black" panose="020B0A04020102020204" pitchFamily="34" charset="0"/>
            </a:endParaRPr>
          </a:p>
          <a:p>
            <a:pPr defTabSz="914400" eaLnBrk="0" hangingPunct="0">
              <a:defRPr/>
            </a:pPr>
            <a:endParaRPr lang="en-US" sz="4500" dirty="0">
              <a:solidFill>
                <a:schemeClr val="accent1">
                  <a:lumMod val="75000"/>
                </a:schemeClr>
              </a:solidFill>
              <a:latin typeface="Arial Black" panose="020B0A04020102020204" pitchFamily="34" charset="0"/>
            </a:endParaRPr>
          </a:p>
          <a:p>
            <a:pPr defTabSz="914400" eaLnBrk="0" hangingPunct="0">
              <a:defRPr/>
            </a:pPr>
            <a:endParaRPr lang="en-US" sz="4500" dirty="0">
              <a:solidFill>
                <a:schemeClr val="accent1">
                  <a:lumMod val="75000"/>
                </a:schemeClr>
              </a:solidFill>
              <a:latin typeface="Arial Black" panose="020B0A04020102020204" pitchFamily="34" charset="0"/>
            </a:endParaRPr>
          </a:p>
          <a:p>
            <a:pPr defTabSz="914400" eaLnBrk="0" hangingPunct="0">
              <a:defRPr/>
            </a:pPr>
            <a:endParaRPr lang="en-US" sz="4500" dirty="0">
              <a:solidFill>
                <a:schemeClr val="accent1">
                  <a:lumMod val="75000"/>
                </a:schemeClr>
              </a:solidFill>
              <a:latin typeface="Arial Black" panose="020B0A04020102020204" pitchFamily="34" charset="0"/>
            </a:endParaRPr>
          </a:p>
          <a:p>
            <a:pPr defTabSz="914400" eaLnBrk="0" hangingPunct="0">
              <a:defRPr/>
            </a:pPr>
            <a:endParaRPr lang="en-US" sz="4500" dirty="0">
              <a:solidFill>
                <a:schemeClr val="accent1">
                  <a:lumMod val="75000"/>
                </a:schemeClr>
              </a:solidFill>
              <a:latin typeface="Arial Black" panose="020B0A04020102020204" pitchFamily="34" charset="0"/>
            </a:endParaRPr>
          </a:p>
          <a:p>
            <a:pPr defTabSz="914400" eaLnBrk="0" hangingPunct="0">
              <a:defRPr/>
            </a:pPr>
            <a:endParaRPr lang="en-US" sz="4500" dirty="0">
              <a:solidFill>
                <a:schemeClr val="accent1">
                  <a:lumMod val="75000"/>
                </a:schemeClr>
              </a:solidFill>
              <a:latin typeface="Arial Black" panose="020B0A04020102020204" pitchFamily="34" charset="0"/>
            </a:endParaRPr>
          </a:p>
          <a:p>
            <a:pPr defTabSz="914400" eaLnBrk="0" hangingPunct="0">
              <a:defRPr/>
            </a:pPr>
            <a:endParaRPr lang="en-US" sz="4500" dirty="0">
              <a:solidFill>
                <a:schemeClr val="accent1">
                  <a:lumMod val="75000"/>
                </a:schemeClr>
              </a:solidFill>
              <a:latin typeface="Arial Black" panose="020B0A04020102020204" pitchFamily="34" charset="0"/>
            </a:endParaRPr>
          </a:p>
          <a:p>
            <a:pPr defTabSz="914400" eaLnBrk="0" hangingPunct="0">
              <a:defRPr/>
            </a:pPr>
            <a:endParaRPr lang="en-US" sz="4500" dirty="0">
              <a:solidFill>
                <a:schemeClr val="accent1">
                  <a:lumMod val="75000"/>
                </a:schemeClr>
              </a:solidFill>
              <a:latin typeface="Arial Black" panose="020B0A04020102020204" pitchFamily="34" charset="0"/>
            </a:endParaRPr>
          </a:p>
          <a:p>
            <a:pPr defTabSz="914400" eaLnBrk="0" hangingPunct="0">
              <a:defRPr/>
            </a:pPr>
            <a:endParaRPr lang="en-US" sz="4500" dirty="0">
              <a:solidFill>
                <a:schemeClr val="accent1">
                  <a:lumMod val="75000"/>
                </a:schemeClr>
              </a:solidFill>
              <a:latin typeface="Arial Black" panose="020B0A04020102020204" pitchFamily="34" charset="0"/>
            </a:endParaRPr>
          </a:p>
          <a:p>
            <a:pPr defTabSz="914400" eaLnBrk="0" hangingPunct="0">
              <a:defRPr/>
            </a:pPr>
            <a:r>
              <a:rPr lang="en-US" sz="4500" dirty="0">
                <a:solidFill>
                  <a:schemeClr val="accent1">
                    <a:lumMod val="75000"/>
                  </a:schemeClr>
                </a:solidFill>
                <a:latin typeface="Arial Black" panose="020B0A04020102020204" pitchFamily="34" charset="0"/>
              </a:rPr>
              <a:t>Additional Patient Education Resources</a:t>
            </a:r>
          </a:p>
          <a:p>
            <a:pPr lvl="0" defTabSz="914400" eaLnBrk="0" hangingPunct="0">
              <a:defRPr/>
            </a:pPr>
            <a:endParaRPr lang="en-US" altLang="en-US" sz="3300" dirty="0">
              <a:latin typeface="+mj-lt"/>
              <a:ea typeface="MS PGothic" panose="020B0600070205080204" pitchFamily="34" charset="-128"/>
              <a:cs typeface="+mn-cs"/>
            </a:endParaRPr>
          </a:p>
          <a:p>
            <a:r>
              <a:rPr lang="en-US" sz="3600" dirty="0"/>
              <a:t>Other sources of survivorship information are available are through the Learning Center and include:</a:t>
            </a:r>
          </a:p>
          <a:p>
            <a:endParaRPr lang="en-US" sz="3600" dirty="0"/>
          </a:p>
          <a:p>
            <a:pPr marL="457200" lvl="0" indent="-457200">
              <a:buFont typeface="Arial" panose="020B0604020202020204" pitchFamily="34" charset="0"/>
              <a:buChar char="•"/>
            </a:pPr>
            <a:r>
              <a:rPr lang="en-US" sz="3600" dirty="0"/>
              <a:t>Books</a:t>
            </a:r>
          </a:p>
          <a:p>
            <a:pPr marL="457200" lvl="0" indent="-457200">
              <a:buFont typeface="Arial" panose="020B0604020202020204" pitchFamily="34" charset="0"/>
              <a:buChar char="•"/>
            </a:pPr>
            <a:r>
              <a:rPr lang="en-US" sz="3600" dirty="0"/>
              <a:t>Journals</a:t>
            </a:r>
          </a:p>
          <a:p>
            <a:pPr marL="457200" lvl="0" indent="-457200">
              <a:buFont typeface="Arial" panose="020B0604020202020204" pitchFamily="34" charset="0"/>
              <a:buChar char="•"/>
            </a:pPr>
            <a:r>
              <a:rPr lang="en-US" sz="3600" dirty="0"/>
              <a:t>Online resources</a:t>
            </a:r>
          </a:p>
          <a:p>
            <a:pPr marL="457200" lvl="0" indent="-457200">
              <a:buFont typeface="Arial" panose="020B0604020202020204" pitchFamily="34" charset="0"/>
              <a:buChar char="•"/>
            </a:pPr>
            <a:r>
              <a:rPr lang="en-US" sz="3600" dirty="0"/>
              <a:t>YouTube videos </a:t>
            </a:r>
          </a:p>
          <a:p>
            <a:pPr marL="457200" lvl="0" indent="-457200">
              <a:buFont typeface="Arial" panose="020B0604020202020204" pitchFamily="34" charset="0"/>
              <a:buChar char="•"/>
            </a:pPr>
            <a:r>
              <a:rPr lang="en-US" sz="3600" dirty="0"/>
              <a:t>Survivorship website: </a:t>
            </a:r>
            <a:r>
              <a:rPr lang="en-US" sz="3600" u="sng" dirty="0">
                <a:solidFill>
                  <a:srgbClr val="0563C1"/>
                </a:solidFill>
                <a:effectLst/>
                <a:latin typeface="Calibri" panose="020F0502020204030204" pitchFamily="34" charset="0"/>
                <a:ea typeface="Calibri" panose="020F0502020204030204" pitchFamily="34" charset="0"/>
                <a:hlinkClick r:id="rId7"/>
              </a:rPr>
              <a:t>www.mdanderson.org/survivorship</a:t>
            </a:r>
            <a:endParaRPr lang="en-US" sz="3600" dirty="0"/>
          </a:p>
          <a:p>
            <a:pPr lvl="0" defTabSz="914400" eaLnBrk="0" hangingPunct="0">
              <a:defRPr/>
            </a:pPr>
            <a:r>
              <a:rPr lang="en-US" altLang="en-US" sz="3300" dirty="0">
                <a:latin typeface="+mj-lt"/>
                <a:ea typeface="MS PGothic" panose="020B0600070205080204" pitchFamily="34" charset="-128"/>
                <a:cs typeface="+mn-cs"/>
              </a:rPr>
              <a:t> </a:t>
            </a:r>
            <a:endParaRPr kumimoji="0" lang="en-US" altLang="en-US" sz="3300" b="0" i="0" u="none" strike="noStrike" kern="1200" cap="none" spc="0" normalizeH="0" baseline="0" noProof="0" dirty="0">
              <a:ln>
                <a:noFill/>
              </a:ln>
              <a:effectLst/>
              <a:uLnTx/>
              <a:uFillTx/>
              <a:latin typeface="+mj-lt"/>
              <a:ea typeface="MS PGothic" panose="020B060007020508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lang="en-US" altLang="en-US" sz="4500" dirty="0">
              <a:solidFill>
                <a:srgbClr val="0070C0"/>
              </a:solidFill>
              <a:latin typeface="Arial Black" panose="020B0A04020102020204" pitchFamily="34" charset="0"/>
              <a:ea typeface="MS PGothic" panose="020B060007020508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4500" b="0" i="0" u="none" strike="noStrike" kern="1200" cap="none" spc="0" normalizeH="0" baseline="0" noProof="0" dirty="0">
              <a:ln>
                <a:noFill/>
              </a:ln>
              <a:solidFill>
                <a:srgbClr val="0070C0"/>
              </a:solidFill>
              <a:effectLst/>
              <a:uLnTx/>
              <a:uFillTx/>
              <a:latin typeface="Arial Black" panose="020B0A04020102020204" pitchFamily="34" charset="0"/>
              <a:ea typeface="MS PGothic" panose="020B060007020508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lang="en-US" altLang="en-US" sz="4500" dirty="0">
              <a:solidFill>
                <a:srgbClr val="0070C0"/>
              </a:solidFill>
              <a:latin typeface="Arial Black" panose="020B0A04020102020204" pitchFamily="34" charset="0"/>
              <a:ea typeface="MS PGothic" panose="020B060007020508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4500" b="0" i="0" u="none" strike="noStrike" kern="1200" cap="none" spc="0" normalizeH="0" baseline="0" noProof="0" dirty="0">
              <a:ln>
                <a:noFill/>
              </a:ln>
              <a:solidFill>
                <a:srgbClr val="0070C0"/>
              </a:solidFill>
              <a:effectLst/>
              <a:uLnTx/>
              <a:uFillTx/>
              <a:latin typeface="Arial Black" panose="020B0A04020102020204" pitchFamily="34" charset="0"/>
              <a:ea typeface="MS PGothic" panose="020B0600070205080204" pitchFamily="34" charset="-128"/>
              <a:cs typeface="+mn-cs"/>
            </a:endParaRPr>
          </a:p>
        </p:txBody>
      </p:sp>
      <p:pic>
        <p:nvPicPr>
          <p:cNvPr id="13" name="Picture 12" descr="A picture containing text, floor, library, indoor&#10;&#10;Description automatically generated">
            <a:extLst>
              <a:ext uri="{FF2B5EF4-FFF2-40B4-BE49-F238E27FC236}">
                <a16:creationId xmlns:a16="http://schemas.microsoft.com/office/drawing/2014/main" id="{1DE30CAE-E944-4650-A77F-F4A5EADE5203}"/>
              </a:ext>
            </a:extLst>
          </p:cNvPr>
          <p:cNvPicPr>
            <a:picLocks noChangeAspect="1"/>
          </p:cNvPicPr>
          <p:nvPr/>
        </p:nvPicPr>
        <p:blipFill>
          <a:blip r:embed="rId8"/>
          <a:stretch>
            <a:fillRect/>
          </a:stretch>
        </p:blipFill>
        <p:spPr>
          <a:xfrm>
            <a:off x="33528000" y="17873237"/>
            <a:ext cx="8508845" cy="5672563"/>
          </a:xfrm>
          <a:prstGeom prst="rect">
            <a:avLst/>
          </a:prstGeom>
        </p:spPr>
      </p:pic>
      <p:grpSp>
        <p:nvGrpSpPr>
          <p:cNvPr id="15" name="Group 14">
            <a:extLst>
              <a:ext uri="{FF2B5EF4-FFF2-40B4-BE49-F238E27FC236}">
                <a16:creationId xmlns:a16="http://schemas.microsoft.com/office/drawing/2014/main" id="{DAB11893-9255-457C-B06C-0277234D6152}"/>
              </a:ext>
            </a:extLst>
          </p:cNvPr>
          <p:cNvGrpSpPr/>
          <p:nvPr/>
        </p:nvGrpSpPr>
        <p:grpSpPr>
          <a:xfrm>
            <a:off x="22943804" y="19254167"/>
            <a:ext cx="8723819" cy="12644941"/>
            <a:chOff x="22697832" y="20636315"/>
            <a:chExt cx="8406331" cy="11578141"/>
          </a:xfrm>
        </p:grpSpPr>
        <p:pic>
          <p:nvPicPr>
            <p:cNvPr id="10" name="Picture 9">
              <a:extLst>
                <a:ext uri="{FF2B5EF4-FFF2-40B4-BE49-F238E27FC236}">
                  <a16:creationId xmlns:a16="http://schemas.microsoft.com/office/drawing/2014/main" id="{03AE32F2-EFC6-4757-8264-4129FD05A79A}"/>
                </a:ext>
              </a:extLst>
            </p:cNvPr>
            <p:cNvPicPr>
              <a:picLocks noChangeAspect="1"/>
            </p:cNvPicPr>
            <p:nvPr/>
          </p:nvPicPr>
          <p:blipFill>
            <a:blip r:embed="rId9"/>
            <a:stretch>
              <a:fillRect/>
            </a:stretch>
          </p:blipFill>
          <p:spPr>
            <a:xfrm>
              <a:off x="22697832" y="20636315"/>
              <a:ext cx="4694139" cy="6126766"/>
            </a:xfrm>
            <a:prstGeom prst="rect">
              <a:avLst/>
            </a:prstGeom>
            <a:ln>
              <a:solidFill>
                <a:schemeClr val="accent1"/>
              </a:solidFill>
            </a:ln>
          </p:spPr>
        </p:pic>
        <p:pic>
          <p:nvPicPr>
            <p:cNvPr id="11" name="Picture 10">
              <a:extLst>
                <a:ext uri="{FF2B5EF4-FFF2-40B4-BE49-F238E27FC236}">
                  <a16:creationId xmlns:a16="http://schemas.microsoft.com/office/drawing/2014/main" id="{8E58AC86-9AA8-4EB8-B50E-0B6C7CDE8C56}"/>
                </a:ext>
              </a:extLst>
            </p:cNvPr>
            <p:cNvPicPr>
              <a:picLocks noChangeAspect="1"/>
            </p:cNvPicPr>
            <p:nvPr/>
          </p:nvPicPr>
          <p:blipFill>
            <a:blip r:embed="rId10"/>
            <a:stretch>
              <a:fillRect/>
            </a:stretch>
          </p:blipFill>
          <p:spPr>
            <a:xfrm>
              <a:off x="24003000" y="23060415"/>
              <a:ext cx="4808616" cy="6028711"/>
            </a:xfrm>
            <a:prstGeom prst="rect">
              <a:avLst/>
            </a:prstGeom>
            <a:ln>
              <a:solidFill>
                <a:schemeClr val="accent1"/>
              </a:solidFill>
            </a:ln>
          </p:spPr>
        </p:pic>
        <p:pic>
          <p:nvPicPr>
            <p:cNvPr id="14" name="Picture 13" descr="A picture containing graphical user interface&#10;&#10;Description automatically generated">
              <a:extLst>
                <a:ext uri="{FF2B5EF4-FFF2-40B4-BE49-F238E27FC236}">
                  <a16:creationId xmlns:a16="http://schemas.microsoft.com/office/drawing/2014/main" id="{67E44369-135A-4E02-AA58-D0F735283494}"/>
                </a:ext>
              </a:extLst>
            </p:cNvPr>
            <p:cNvPicPr>
              <a:picLocks noChangeAspect="1"/>
            </p:cNvPicPr>
            <p:nvPr/>
          </p:nvPicPr>
          <p:blipFill>
            <a:blip r:embed="rId11"/>
            <a:stretch>
              <a:fillRect/>
            </a:stretch>
          </p:blipFill>
          <p:spPr>
            <a:xfrm>
              <a:off x="26747374" y="26576259"/>
              <a:ext cx="4356789" cy="5638197"/>
            </a:xfrm>
            <a:prstGeom prst="rect">
              <a:avLst/>
            </a:prstGeom>
            <a:ln>
              <a:solidFill>
                <a:schemeClr val="accent1"/>
              </a:solidFill>
            </a:ln>
          </p:spPr>
        </p:pic>
      </p:grpSp>
      <p:pic>
        <p:nvPicPr>
          <p:cNvPr id="17" name="Picture 16" descr="Graphical user interface, text, application, email&#10;&#10;Description automatically generated">
            <a:extLst>
              <a:ext uri="{FF2B5EF4-FFF2-40B4-BE49-F238E27FC236}">
                <a16:creationId xmlns:a16="http://schemas.microsoft.com/office/drawing/2014/main" id="{FD7745D0-B8B6-4AAC-AD4C-BA6B9345F230}"/>
              </a:ext>
            </a:extLst>
          </p:cNvPr>
          <p:cNvPicPr>
            <a:picLocks noChangeAspect="1"/>
          </p:cNvPicPr>
          <p:nvPr/>
        </p:nvPicPr>
        <p:blipFill>
          <a:blip r:embed="rId12"/>
          <a:stretch>
            <a:fillRect/>
          </a:stretch>
        </p:blipFill>
        <p:spPr>
          <a:xfrm>
            <a:off x="12156135" y="10862837"/>
            <a:ext cx="7772400" cy="10058400"/>
          </a:xfrm>
          <a:prstGeom prst="rect">
            <a:avLst/>
          </a:prstGeom>
          <a:ln>
            <a:solidFill>
              <a:schemeClr val="accent1"/>
            </a:solidFill>
          </a:ln>
        </p:spPr>
      </p:pic>
      <p:pic>
        <p:nvPicPr>
          <p:cNvPr id="7" name="Picture 6" descr="Text&#10;&#10;Description automatically generated">
            <a:extLst>
              <a:ext uri="{FF2B5EF4-FFF2-40B4-BE49-F238E27FC236}">
                <a16:creationId xmlns:a16="http://schemas.microsoft.com/office/drawing/2014/main" id="{C0B1334B-DE0C-464D-899F-7D8563DEEAFF}"/>
              </a:ext>
            </a:extLst>
          </p:cNvPr>
          <p:cNvPicPr>
            <a:picLocks noChangeAspect="1"/>
          </p:cNvPicPr>
          <p:nvPr/>
        </p:nvPicPr>
        <p:blipFill>
          <a:blip r:embed="rId13"/>
          <a:stretch>
            <a:fillRect/>
          </a:stretch>
        </p:blipFill>
        <p:spPr>
          <a:xfrm>
            <a:off x="13698163" y="17845469"/>
            <a:ext cx="7256846" cy="9391213"/>
          </a:xfrm>
          <a:prstGeom prst="rect">
            <a:avLst/>
          </a:prstGeom>
          <a:ln>
            <a:solidFill>
              <a:schemeClr val="accent1"/>
            </a:solidFill>
          </a:ln>
        </p:spPr>
      </p:pic>
      <p:pic>
        <p:nvPicPr>
          <p:cNvPr id="31" name="Audio 30">
            <a:hlinkClick r:id="" action="ppaction://media"/>
            <a:extLst>
              <a:ext uri="{FF2B5EF4-FFF2-40B4-BE49-F238E27FC236}">
                <a16:creationId xmlns:a16="http://schemas.microsoft.com/office/drawing/2014/main" id="{99830C3E-873F-DFC1-68EE-3451127576FC}"/>
              </a:ext>
            </a:extLst>
          </p:cNvPr>
          <p:cNvPicPr>
            <a:picLocks noChangeAspect="1"/>
          </p:cNvPicPr>
          <p:nvPr>
            <a:audioFile r:link="rId2"/>
            <p:extLst>
              <p:ext uri="{DAA4B4D4-6D71-4841-9C94-3DE7FCFB9230}">
                <p14:media xmlns:p14="http://schemas.microsoft.com/office/powerpoint/2010/main" r:embed="rId1"/>
              </p:ext>
            </p:extLst>
          </p:nvPr>
        </p:nvPicPr>
        <p:blipFill>
          <a:blip r:embed="rId14"/>
          <a:srcRect l="-760000" t="-760000" r="-760000" b="-760000"/>
          <a:stretch>
            <a:fillRect/>
          </a:stretch>
        </p:blipFill>
        <p:spPr>
          <a:xfrm>
            <a:off x="33620659" y="22647859"/>
            <a:ext cx="9875520" cy="987552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175734"/>
    </mc:Choice>
    <mc:Fallback xmlns="">
      <p:transition spd="slow" advTm="175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1485</TotalTime>
  <Words>547</Words>
  <Application>Microsoft Office PowerPoint</Application>
  <PresentationFormat>Custom</PresentationFormat>
  <Paragraphs>111</Paragraphs>
  <Slides>1</Slides>
  <Notes>1</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Arial Black</vt:lpstr>
      <vt:lpstr>Calibri</vt:lpstr>
      <vt:lpstr>Times</vt:lpstr>
      <vt:lpstr>Wingdings</vt:lpstr>
      <vt:lpstr>Office Theme</vt:lpstr>
      <vt:lpstr>PowerPoint Presentation</vt:lpstr>
    </vt:vector>
  </TitlesOfParts>
  <Manager/>
  <Company>University of Illinois at Urbana-Champaign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 template v1</dc:title>
  <dc:subject/>
  <dc:creator>Creative Services at Public Affairs</dc:creator>
  <cp:keywords/>
  <dc:description/>
  <cp:lastModifiedBy>Agbor,Amaka U</cp:lastModifiedBy>
  <cp:revision>168</cp:revision>
  <cp:lastPrinted>2009-06-18T18:06:01Z</cp:lastPrinted>
  <dcterms:created xsi:type="dcterms:W3CDTF">2009-07-07T20:22:22Z</dcterms:created>
  <dcterms:modified xsi:type="dcterms:W3CDTF">2023-03-21T19:57:34Z</dcterms:modified>
  <cp:category/>
</cp:coreProperties>
</file>