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A_C0FFADF8.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omments/modernComment_109_4E084707.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3"/>
    <p:sldMasterId id="2147483648" r:id="rId4"/>
  </p:sldMasterIdLst>
  <p:notesMasterIdLst>
    <p:notesMasterId r:id="rId8"/>
  </p:notesMasterIdLst>
  <p:sldIdLst>
    <p:sldId id="266" r:id="rId5"/>
    <p:sldId id="257" r:id="rId6"/>
    <p:sldId id="265" r:id="rId7"/>
  </p:sldIdLst>
  <p:sldSz cx="36576000" cy="21945600"/>
  <p:notesSz cx="6858000" cy="9144000"/>
  <p:defaultTextStyle>
    <a:defPPr>
      <a:defRPr lang="en-US"/>
    </a:defPPr>
    <a:lvl1pPr algn="l" rtl="0" eaLnBrk="0" fontAlgn="base" hangingPunct="0">
      <a:spcBef>
        <a:spcPct val="0"/>
      </a:spcBef>
      <a:spcAft>
        <a:spcPct val="0"/>
      </a:spcAft>
      <a:defRPr sz="3200" kern="1200">
        <a:solidFill>
          <a:schemeClr val="tx1"/>
        </a:solidFill>
        <a:latin typeface="Times" panose="02020603050405020304" pitchFamily="18" charset="0"/>
        <a:ea typeface="ＭＳ Ｐゴシック" panose="020B0600070205080204" pitchFamily="34" charset="-128"/>
        <a:cs typeface="+mn-cs"/>
      </a:defRPr>
    </a:lvl1pPr>
    <a:lvl2pPr marL="608013" indent="-150813" algn="l" rtl="0" eaLnBrk="0" fontAlgn="base" hangingPunct="0">
      <a:spcBef>
        <a:spcPct val="0"/>
      </a:spcBef>
      <a:spcAft>
        <a:spcPct val="0"/>
      </a:spcAft>
      <a:defRPr sz="3200" kern="1200">
        <a:solidFill>
          <a:schemeClr val="tx1"/>
        </a:solidFill>
        <a:latin typeface="Times" panose="02020603050405020304" pitchFamily="18" charset="0"/>
        <a:ea typeface="ＭＳ Ｐゴシック" panose="020B0600070205080204" pitchFamily="34" charset="-128"/>
        <a:cs typeface="+mn-cs"/>
      </a:defRPr>
    </a:lvl2pPr>
    <a:lvl3pPr marL="1217613" indent="-303213" algn="l" rtl="0" eaLnBrk="0" fontAlgn="base" hangingPunct="0">
      <a:spcBef>
        <a:spcPct val="0"/>
      </a:spcBef>
      <a:spcAft>
        <a:spcPct val="0"/>
      </a:spcAft>
      <a:defRPr sz="3200" kern="1200">
        <a:solidFill>
          <a:schemeClr val="tx1"/>
        </a:solidFill>
        <a:latin typeface="Times" panose="02020603050405020304" pitchFamily="18" charset="0"/>
        <a:ea typeface="ＭＳ Ｐゴシック" panose="020B0600070205080204" pitchFamily="34" charset="-128"/>
        <a:cs typeface="+mn-cs"/>
      </a:defRPr>
    </a:lvl3pPr>
    <a:lvl4pPr marL="1827213" indent="-455613" algn="l" rtl="0" eaLnBrk="0" fontAlgn="base" hangingPunct="0">
      <a:spcBef>
        <a:spcPct val="0"/>
      </a:spcBef>
      <a:spcAft>
        <a:spcPct val="0"/>
      </a:spcAft>
      <a:defRPr sz="3200" kern="1200">
        <a:solidFill>
          <a:schemeClr val="tx1"/>
        </a:solidFill>
        <a:latin typeface="Times" panose="02020603050405020304" pitchFamily="18" charset="0"/>
        <a:ea typeface="ＭＳ Ｐゴシック" panose="020B0600070205080204" pitchFamily="34" charset="-128"/>
        <a:cs typeface="+mn-cs"/>
      </a:defRPr>
    </a:lvl4pPr>
    <a:lvl5pPr marL="2436813" indent="-608013" algn="l" rtl="0" eaLnBrk="0" fontAlgn="base" hangingPunct="0">
      <a:spcBef>
        <a:spcPct val="0"/>
      </a:spcBef>
      <a:spcAft>
        <a:spcPct val="0"/>
      </a:spcAft>
      <a:defRPr sz="3200" kern="1200">
        <a:solidFill>
          <a:schemeClr val="tx1"/>
        </a:solidFill>
        <a:latin typeface="Times" panose="02020603050405020304" pitchFamily="18" charset="0"/>
        <a:ea typeface="ＭＳ Ｐゴシック" panose="020B0600070205080204" pitchFamily="34" charset="-128"/>
        <a:cs typeface="+mn-cs"/>
      </a:defRPr>
    </a:lvl5pPr>
    <a:lvl6pPr marL="2286000" algn="l" defTabSz="914400" rtl="0" eaLnBrk="1" latinLnBrk="0" hangingPunct="1">
      <a:defRPr sz="3200" kern="1200">
        <a:solidFill>
          <a:schemeClr val="tx1"/>
        </a:solidFill>
        <a:latin typeface="Times" panose="02020603050405020304" pitchFamily="18" charset="0"/>
        <a:ea typeface="ＭＳ Ｐゴシック" panose="020B0600070205080204" pitchFamily="34" charset="-128"/>
        <a:cs typeface="+mn-cs"/>
      </a:defRPr>
    </a:lvl6pPr>
    <a:lvl7pPr marL="2743200" algn="l" defTabSz="914400" rtl="0" eaLnBrk="1" latinLnBrk="0" hangingPunct="1">
      <a:defRPr sz="3200" kern="1200">
        <a:solidFill>
          <a:schemeClr val="tx1"/>
        </a:solidFill>
        <a:latin typeface="Times" panose="02020603050405020304" pitchFamily="18" charset="0"/>
        <a:ea typeface="ＭＳ Ｐゴシック" panose="020B0600070205080204" pitchFamily="34" charset="-128"/>
        <a:cs typeface="+mn-cs"/>
      </a:defRPr>
    </a:lvl7pPr>
    <a:lvl8pPr marL="3200400" algn="l" defTabSz="914400" rtl="0" eaLnBrk="1" latinLnBrk="0" hangingPunct="1">
      <a:defRPr sz="3200" kern="1200">
        <a:solidFill>
          <a:schemeClr val="tx1"/>
        </a:solidFill>
        <a:latin typeface="Times" panose="02020603050405020304" pitchFamily="18" charset="0"/>
        <a:ea typeface="ＭＳ Ｐゴシック" panose="020B0600070205080204" pitchFamily="34" charset="-128"/>
        <a:cs typeface="+mn-cs"/>
      </a:defRPr>
    </a:lvl8pPr>
    <a:lvl9pPr marL="3657600" algn="l" defTabSz="914400" rtl="0" eaLnBrk="1" latinLnBrk="0" hangingPunct="1">
      <a:defRPr sz="3200" kern="1200">
        <a:solidFill>
          <a:schemeClr val="tx1"/>
        </a:solidFill>
        <a:latin typeface="Times" panose="02020603050405020304" pitchFamily="18"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373">
          <p15:clr>
            <a:srgbClr val="A4A3A4"/>
          </p15:clr>
        </p15:guide>
        <p15:guide id="2" orient="horz" pos="6912">
          <p15:clr>
            <a:srgbClr val="A4A3A4"/>
          </p15:clr>
        </p15:guide>
        <p15:guide id="3" orient="horz" pos="2695">
          <p15:clr>
            <a:srgbClr val="A4A3A4"/>
          </p15:clr>
        </p15:guide>
        <p15:guide id="4" orient="horz" pos="13823">
          <p15:clr>
            <a:srgbClr val="A4A3A4"/>
          </p15:clr>
        </p15:guide>
        <p15:guide id="5" pos="489">
          <p15:clr>
            <a:srgbClr val="A4A3A4"/>
          </p15:clr>
        </p15:guide>
        <p15:guide id="6" pos="22441">
          <p15:clr>
            <a:srgbClr val="A4A3A4"/>
          </p15:clr>
        </p15:guide>
        <p15:guide id="7" pos="4537">
          <p15:clr>
            <a:srgbClr val="A4A3A4"/>
          </p15:clr>
        </p15:guide>
        <p15:guide id="8" pos="5039">
          <p15:clr>
            <a:srgbClr val="A4A3A4"/>
          </p15:clr>
        </p15:guide>
        <p15:guide id="9" pos="9061">
          <p15:clr>
            <a:srgbClr val="A4A3A4"/>
          </p15:clr>
        </p15:guide>
        <p15:guide id="10" pos="9564">
          <p15:clr>
            <a:srgbClr val="A4A3A4"/>
          </p15:clr>
        </p15:guide>
        <p15:guide id="11" pos="18100">
          <p15:clr>
            <a:srgbClr val="A4A3A4"/>
          </p15:clr>
        </p15:guide>
        <p15:guide id="12" pos="14112">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FBBAB01-B291-48BB-DA25-BEF8244A57D7}" name="Owens,Katie" initials="Ow" userId="S::kmumberson@mdanderson.org::0033842d-e3c3-463a-90af-274cef2a5755" providerId="AD"/>
  <p188:author id="{A99F38AF-8830-581F-9EE4-241000EA2479}" name="Farooqui,Asma" initials="Fa" userId="S::afarooqui@mdanderson.org::8efb87ca-242b-43e9-a7d3-12f1fed85eb8" providerId="AD"/>
  <p188:author id="{D9F726DE-C81C-FE01-7FF7-6A945E8F16AC}" name="Nathani,Raniyah Imtiyaz" initials="NI" userId="S::rinathani@mdanderson.org::2cc28d57-55f1-43fd-898b-e724376c5172" providerId="AD"/>
  <p188:author id="{BE96DBFF-6FE3-7EB9-2206-A8590E3F4DC3}" name="Esteve,Savannah S" initials="ES" userId="S::SSEsteve@mdanderson.org::a04afd56-373d-478c-80bf-68b2d4c0602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steve,Savannah S" initials="ES" lastIdx="7" clrIdx="0">
    <p:extLst>
      <p:ext uri="{19B8F6BF-5375-455C-9EA6-DF929625EA0E}">
        <p15:presenceInfo xmlns:p15="http://schemas.microsoft.com/office/powerpoint/2012/main" userId="S::SSEsteve@mdanderson.org::a04afd56-373d-478c-80bf-68b2d4c060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5C9AE6"/>
    <a:srgbClr val="C1E0E4"/>
    <a:srgbClr val="5388C9"/>
    <a:srgbClr val="5C95DB"/>
    <a:srgbClr val="54A1FF"/>
    <a:srgbClr val="FAE6E6"/>
    <a:srgbClr val="FABEBF"/>
    <a:srgbClr val="FAAFB0"/>
    <a:srgbClr val="FA9193"/>
    <a:srgbClr val="FA64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 v="78" dt="2023-03-20T22:02:31.456"/>
    <p1510:client id="{05CB55AC-961F-C71F-7DC6-8A1D13D0F6AC}" v="2" dt="2023-03-20T17:02:30.437"/>
    <p1510:client id="{308C3138-84FB-689C-DE1F-7EC7B072727B}" v="937" dt="2023-03-20T14:17:24.159"/>
    <p1510:client id="{45B18FBF-B8CB-0DCE-1152-9F49531DABA2}" v="315" dt="2023-03-20T00:46:42.214"/>
    <p1510:client id="{47EE148E-1FF1-6953-7372-DE600ECF81F6}" v="80" dt="2023-03-20T21:48:33.466"/>
    <p1510:client id="{5AF444E6-37DA-08FA-0F05-58EF5BAD5B9E}" v="1" dt="2023-03-20T19:30:11.112"/>
    <p1510:client id="{5EFBA319-4C34-4944-9F6E-863BB1229BBD}" v="97" dt="2023-03-20T19:28:05.402"/>
    <p1510:client id="{6F9257B2-CB74-90C0-E6A6-68BCD3A1E236}" v="7" dt="2023-03-20T20:26:20.585"/>
    <p1510:client id="{84E82010-9A0F-CA0C-A1E3-FE0045046007}" v="17" dt="2023-03-20T19:21:11.421"/>
    <p1510:client id="{8BF68D26-45A4-945B-801C-16CB69B992C3}" v="129" dt="2023-03-20T16:13:26.381"/>
    <p1510:client id="{D113762D-5747-04C0-EA90-B9B9743703A9}" v="1" dt="2023-03-23T16:15:44.293"/>
    <p1510:client id="{E695A836-1FD0-24B8-CF0A-1F8485C78D37}" v="141" dt="2023-03-20T18:34:37.023"/>
    <p1510:client id="{FFD2F5E4-3514-AFA6-9F17-2246AEDD5EF5}" v="438" dt="2023-03-20T17:09:24.4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373"/>
        <p:guide orient="horz" pos="6912"/>
        <p:guide orient="horz" pos="2695"/>
        <p:guide orient="horz" pos="13823"/>
        <p:guide pos="489"/>
        <p:guide pos="22441"/>
        <p:guide pos="4537"/>
        <p:guide pos="5039"/>
        <p:guide pos="9061"/>
        <p:guide pos="9564"/>
        <p:guide pos="18100"/>
        <p:guide pos="14112"/>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2.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wens,Katie" userId="S::kmumberson@mdanderson.org::0033842d-e3c3-463a-90af-274cef2a5755" providerId="AD" clId="Web-{E695A836-1FD0-24B8-CF0A-1F8485C78D37}"/>
    <pc:docChg chg="mod modSld">
      <pc:chgData name="Owens,Katie" userId="S::kmumberson@mdanderson.org::0033842d-e3c3-463a-90af-274cef2a5755" providerId="AD" clId="Web-{E695A836-1FD0-24B8-CF0A-1F8485C78D37}" dt="2023-03-20T18:34:59.055" v="91" actId="14100"/>
      <pc:docMkLst>
        <pc:docMk/>
      </pc:docMkLst>
      <pc:sldChg chg="modCm">
        <pc:chgData name="Owens,Katie" userId="S::kmumberson@mdanderson.org::0033842d-e3c3-463a-90af-274cef2a5755" providerId="AD" clId="Web-{E695A836-1FD0-24B8-CF0A-1F8485C78D37}" dt="2023-03-20T18:26:12.704" v="5"/>
        <pc:sldMkLst>
          <pc:docMk/>
          <pc:sldMk cId="1309165319" sldId="265"/>
        </pc:sldMkLst>
        <pc:extLst>
          <p:ext xmlns:p="http://schemas.openxmlformats.org/presentationml/2006/main" uri="{D6D511B9-2390-475A-947B-AFAB55BFBCF1}">
            <pc226:cmChg xmlns:pc226="http://schemas.microsoft.com/office/powerpoint/2022/06/main/command" chg="">
              <pc226:chgData name="Owens,Katie" userId="S::kmumberson@mdanderson.org::0033842d-e3c3-463a-90af-274cef2a5755" providerId="AD" clId="Web-{E695A836-1FD0-24B8-CF0A-1F8485C78D37}" dt="2023-03-20T18:26:12.704" v="5"/>
              <pc2:cmMkLst xmlns:pc2="http://schemas.microsoft.com/office/powerpoint/2019/9/main/command">
                <pc:docMk/>
                <pc:sldMk cId="1309165319" sldId="265"/>
                <pc2:cmMk id="{288268B6-60CE-4DBB-B87E-8BD79E6F2B8A}"/>
              </pc2:cmMkLst>
              <pc226:cmRplyChg chg="add">
                <pc226:chgData name="Owens,Katie" userId="S::kmumberson@mdanderson.org::0033842d-e3c3-463a-90af-274cef2a5755" providerId="AD" clId="Web-{E695A836-1FD0-24B8-CF0A-1F8485C78D37}" dt="2023-03-20T18:26:12.704" v="5"/>
                <pc2:cmRplyMkLst xmlns:pc2="http://schemas.microsoft.com/office/powerpoint/2019/9/main/command">
                  <pc:docMk/>
                  <pc:sldMk cId="1309165319" sldId="265"/>
                  <pc2:cmMk id="{288268B6-60CE-4DBB-B87E-8BD79E6F2B8A}"/>
                  <pc2:cmRplyMk id="{7A4BE434-41ED-47A8-8B2C-415B232F34F2}"/>
                </pc2:cmRplyMkLst>
              </pc226:cmRplyChg>
            </pc226:cmChg>
          </p:ext>
        </pc:extLst>
      </pc:sldChg>
      <pc:sldChg chg="modSp modCm">
        <pc:chgData name="Owens,Katie" userId="S::kmumberson@mdanderson.org::0033842d-e3c3-463a-90af-274cef2a5755" providerId="AD" clId="Web-{E695A836-1FD0-24B8-CF0A-1F8485C78D37}" dt="2023-03-20T18:34:59.055" v="91" actId="14100"/>
        <pc:sldMkLst>
          <pc:docMk/>
          <pc:sldMk cId="3237981688" sldId="266"/>
        </pc:sldMkLst>
        <pc:spChg chg="mod">
          <ac:chgData name="Owens,Katie" userId="S::kmumberson@mdanderson.org::0033842d-e3c3-463a-90af-274cef2a5755" providerId="AD" clId="Web-{E695A836-1FD0-24B8-CF0A-1F8485C78D37}" dt="2023-03-20T18:34:05.288" v="88" actId="20577"/>
          <ac:spMkLst>
            <pc:docMk/>
            <pc:sldMk cId="3237981688" sldId="266"/>
            <ac:spMk id="2" creationId="{18C0262D-C71F-AB0D-AF52-A2D1DC95CDD2}"/>
          </ac:spMkLst>
        </pc:spChg>
        <pc:spChg chg="mod">
          <ac:chgData name="Owens,Katie" userId="S::kmumberson@mdanderson.org::0033842d-e3c3-463a-90af-274cef2a5755" providerId="AD" clId="Web-{E695A836-1FD0-24B8-CF0A-1F8485C78D37}" dt="2023-03-20T18:34:37.023" v="89" actId="1076"/>
          <ac:spMkLst>
            <pc:docMk/>
            <pc:sldMk cId="3237981688" sldId="266"/>
            <ac:spMk id="5" creationId="{55C8B0FC-0D4B-9C1D-5089-C99AF3D5640C}"/>
          </ac:spMkLst>
        </pc:spChg>
        <pc:spChg chg="mod">
          <ac:chgData name="Owens,Katie" userId="S::kmumberson@mdanderson.org::0033842d-e3c3-463a-90af-274cef2a5755" providerId="AD" clId="Web-{E695A836-1FD0-24B8-CF0A-1F8485C78D37}" dt="2023-03-20T18:32:55.725" v="81" actId="20577"/>
          <ac:spMkLst>
            <pc:docMk/>
            <pc:sldMk cId="3237981688" sldId="266"/>
            <ac:spMk id="54" creationId="{DBAFD853-B526-4FBB-8D48-64983BCE0142}"/>
          </ac:spMkLst>
        </pc:spChg>
        <pc:spChg chg="mod">
          <ac:chgData name="Owens,Katie" userId="S::kmumberson@mdanderson.org::0033842d-e3c3-463a-90af-274cef2a5755" providerId="AD" clId="Web-{E695A836-1FD0-24B8-CF0A-1F8485C78D37}" dt="2023-03-20T18:32:24.615" v="61" actId="20577"/>
          <ac:spMkLst>
            <pc:docMk/>
            <pc:sldMk cId="3237981688" sldId="266"/>
            <ac:spMk id="14354" creationId="{52486624-0EC3-12C5-ED30-6F25E7F57DFE}"/>
          </ac:spMkLst>
        </pc:spChg>
        <pc:spChg chg="mod">
          <ac:chgData name="Owens,Katie" userId="S::kmumberson@mdanderson.org::0033842d-e3c3-463a-90af-274cef2a5755" providerId="AD" clId="Web-{E695A836-1FD0-24B8-CF0A-1F8485C78D37}" dt="2023-03-20T18:29:33.160" v="24" actId="20577"/>
          <ac:spMkLst>
            <pc:docMk/>
            <pc:sldMk cId="3237981688" sldId="266"/>
            <ac:spMk id="14355" creationId="{F4C76352-E62E-00BB-1AFE-788DA4220730}"/>
          </ac:spMkLst>
        </pc:spChg>
        <pc:graphicFrameChg chg="mod">
          <ac:chgData name="Owens,Katie" userId="S::kmumberson@mdanderson.org::0033842d-e3c3-463a-90af-274cef2a5755" providerId="AD" clId="Web-{E695A836-1FD0-24B8-CF0A-1F8485C78D37}" dt="2023-03-20T18:34:59.055" v="91" actId="14100"/>
          <ac:graphicFrameMkLst>
            <pc:docMk/>
            <pc:sldMk cId="3237981688" sldId="266"/>
            <ac:graphicFrameMk id="14" creationId="{6661268F-E2B6-4225-95E9-9920E71240BC}"/>
          </ac:graphicFrameMkLst>
        </pc:graphicFrameChg>
        <pc:extLst>
          <p:ext xmlns:p="http://schemas.openxmlformats.org/presentationml/2006/main" uri="{D6D511B9-2390-475A-947B-AFAB55BFBCF1}">
            <pc226:cmChg xmlns:pc226="http://schemas.microsoft.com/office/powerpoint/2022/06/main/command" chg="mod">
              <pc226:chgData name="Owens,Katie" userId="S::kmumberson@mdanderson.org::0033842d-e3c3-463a-90af-274cef2a5755" providerId="AD" clId="Web-{E695A836-1FD0-24B8-CF0A-1F8485C78D37}" dt="2023-03-20T18:29:28.129" v="23" actId="20577"/>
              <pc2:cmMkLst xmlns:pc2="http://schemas.microsoft.com/office/powerpoint/2019/9/main/command">
                <pc:docMk/>
                <pc:sldMk cId="3237981688" sldId="266"/>
                <pc2:cmMk id="{3C433F15-1D8C-4D72-AC25-7A056FFFB0CB}"/>
              </pc2:cmMkLst>
            </pc226:cmChg>
          </p:ext>
        </pc:extLst>
      </pc:sldChg>
    </pc:docChg>
  </pc:docChgLst>
  <pc:docChgLst>
    <pc:chgData name="Farooqui,Asma" userId="S::afarooqui@mdanderson.org::8efb87ca-242b-43e9-a7d3-12f1fed85eb8" providerId="AD" clId="Web-{3B743AFA-D864-A7AE-C7BF-360726C74CDB}"/>
    <pc:docChg chg="mod addSld modSld">
      <pc:chgData name="Farooqui,Asma" userId="S::afarooqui@mdanderson.org::8efb87ca-242b-43e9-a7d3-12f1fed85eb8" providerId="AD" clId="Web-{3B743AFA-D864-A7AE-C7BF-360726C74CDB}" dt="2023-03-13T16:25:32.622" v="1107" actId="20577"/>
      <pc:docMkLst>
        <pc:docMk/>
      </pc:docMkLst>
      <pc:sldChg chg="delSp modSp mod setBg">
        <pc:chgData name="Farooqui,Asma" userId="S::afarooqui@mdanderson.org::8efb87ca-242b-43e9-a7d3-12f1fed85eb8" providerId="AD" clId="Web-{3B743AFA-D864-A7AE-C7BF-360726C74CDB}" dt="2023-03-13T15:58:45.624" v="1035" actId="20577"/>
        <pc:sldMkLst>
          <pc:docMk/>
          <pc:sldMk cId="1666419310" sldId="259"/>
        </pc:sldMkLst>
        <pc:spChg chg="mod">
          <ac:chgData name="Farooqui,Asma" userId="S::afarooqui@mdanderson.org::8efb87ca-242b-43e9-a7d3-12f1fed85eb8" providerId="AD" clId="Web-{3B743AFA-D864-A7AE-C7BF-360726C74CDB}" dt="2023-03-13T15:57:02.075" v="990" actId="20577"/>
          <ac:spMkLst>
            <pc:docMk/>
            <pc:sldMk cId="1666419310" sldId="259"/>
            <ac:spMk id="17" creationId="{0D90DA54-FB75-8C42-685E-1034B6AE4155}"/>
          </ac:spMkLst>
        </pc:spChg>
        <pc:spChg chg="del mod">
          <ac:chgData name="Farooqui,Asma" userId="S::afarooqui@mdanderson.org::8efb87ca-242b-43e9-a7d3-12f1fed85eb8" providerId="AD" clId="Web-{3B743AFA-D864-A7AE-C7BF-360726C74CDB}" dt="2023-03-13T15:36:14.368" v="512"/>
          <ac:spMkLst>
            <pc:docMk/>
            <pc:sldMk cId="1666419310" sldId="259"/>
            <ac:spMk id="18" creationId="{19A5E6E9-FA6A-7EC8-00E3-4FE2140BFA2B}"/>
          </ac:spMkLst>
        </pc:spChg>
        <pc:spChg chg="mod">
          <ac:chgData name="Farooqui,Asma" userId="S::afarooqui@mdanderson.org::8efb87ca-242b-43e9-a7d3-12f1fed85eb8" providerId="AD" clId="Web-{3B743AFA-D864-A7AE-C7BF-360726C74CDB}" dt="2023-03-13T15:58:45.624" v="1035" actId="20577"/>
          <ac:spMkLst>
            <pc:docMk/>
            <pc:sldMk cId="1666419310" sldId="259"/>
            <ac:spMk id="19" creationId="{08BB148D-E861-FFDA-FCF7-1AADD48290B4}"/>
          </ac:spMkLst>
        </pc:spChg>
        <pc:spChg chg="mod">
          <ac:chgData name="Farooqui,Asma" userId="S::afarooqui@mdanderson.org::8efb87ca-242b-43e9-a7d3-12f1fed85eb8" providerId="AD" clId="Web-{3B743AFA-D864-A7AE-C7BF-360726C74CDB}" dt="2023-03-13T15:40:20.703" v="680" actId="20577"/>
          <ac:spMkLst>
            <pc:docMk/>
            <pc:sldMk cId="1666419310" sldId="259"/>
            <ac:spMk id="20" creationId="{5BFE234E-2483-C9D8-47F8-3F3757B9656D}"/>
          </ac:spMkLst>
        </pc:spChg>
        <pc:spChg chg="del mod">
          <ac:chgData name="Farooqui,Asma" userId="S::afarooqui@mdanderson.org::8efb87ca-242b-43e9-a7d3-12f1fed85eb8" providerId="AD" clId="Web-{3B743AFA-D864-A7AE-C7BF-360726C74CDB}" dt="2023-03-13T15:36:14.368" v="511"/>
          <ac:spMkLst>
            <pc:docMk/>
            <pc:sldMk cId="1666419310" sldId="259"/>
            <ac:spMk id="21" creationId="{78F9D376-AA2B-7B17-9CBF-EDE77BEC19A7}"/>
          </ac:spMkLst>
        </pc:spChg>
        <pc:spChg chg="del mod">
          <ac:chgData name="Farooqui,Asma" userId="S::afarooqui@mdanderson.org::8efb87ca-242b-43e9-a7d3-12f1fed85eb8" providerId="AD" clId="Web-{3B743AFA-D864-A7AE-C7BF-360726C74CDB}" dt="2023-03-13T15:36:14.368" v="510"/>
          <ac:spMkLst>
            <pc:docMk/>
            <pc:sldMk cId="1666419310" sldId="259"/>
            <ac:spMk id="22" creationId="{84923C1A-9ED4-0B1F-5DC6-4FD15ACD5E24}"/>
          </ac:spMkLst>
        </pc:spChg>
        <pc:spChg chg="del mod">
          <ac:chgData name="Farooqui,Asma" userId="S::afarooqui@mdanderson.org::8efb87ca-242b-43e9-a7d3-12f1fed85eb8" providerId="AD" clId="Web-{3B743AFA-D864-A7AE-C7BF-360726C74CDB}" dt="2023-03-13T15:36:14.368" v="509"/>
          <ac:spMkLst>
            <pc:docMk/>
            <pc:sldMk cId="1666419310" sldId="259"/>
            <ac:spMk id="23" creationId="{77B571D4-FF60-DD99-614F-0849D9EAE173}"/>
          </ac:spMkLst>
        </pc:spChg>
        <pc:spChg chg="del mod">
          <ac:chgData name="Farooqui,Asma" userId="S::afarooqui@mdanderson.org::8efb87ca-242b-43e9-a7d3-12f1fed85eb8" providerId="AD" clId="Web-{3B743AFA-D864-A7AE-C7BF-360726C74CDB}" dt="2023-03-13T15:36:14.368" v="508"/>
          <ac:spMkLst>
            <pc:docMk/>
            <pc:sldMk cId="1666419310" sldId="259"/>
            <ac:spMk id="24" creationId="{9306F004-FFA8-9ED7-E223-8C763706CC40}"/>
          </ac:spMkLst>
        </pc:spChg>
      </pc:sldChg>
      <pc:sldChg chg="addSp delSp modSp new addCm">
        <pc:chgData name="Farooqui,Asma" userId="S::afarooqui@mdanderson.org::8efb87ca-242b-43e9-a7d3-12f1fed85eb8" providerId="AD" clId="Web-{3B743AFA-D864-A7AE-C7BF-360726C74CDB}" dt="2023-03-13T16:25:32.622" v="1107" actId="20577"/>
        <pc:sldMkLst>
          <pc:docMk/>
          <pc:sldMk cId="2223384461" sldId="262"/>
        </pc:sldMkLst>
        <pc:spChg chg="del">
          <ac:chgData name="Farooqui,Asma" userId="S::afarooqui@mdanderson.org::8efb87ca-242b-43e9-a7d3-12f1fed85eb8" providerId="AD" clId="Web-{3B743AFA-D864-A7AE-C7BF-360726C74CDB}" dt="2023-03-13T15:35:52.101" v="497"/>
          <ac:spMkLst>
            <pc:docMk/>
            <pc:sldMk cId="2223384461" sldId="262"/>
            <ac:spMk id="2" creationId="{73227C7C-0E94-0940-970A-97AFDC876133}"/>
          </ac:spMkLst>
        </pc:spChg>
        <pc:spChg chg="del">
          <ac:chgData name="Farooqui,Asma" userId="S::afarooqui@mdanderson.org::8efb87ca-242b-43e9-a7d3-12f1fed85eb8" providerId="AD" clId="Web-{3B743AFA-D864-A7AE-C7BF-360726C74CDB}" dt="2023-03-13T15:35:52.101" v="496"/>
          <ac:spMkLst>
            <pc:docMk/>
            <pc:sldMk cId="2223384461" sldId="262"/>
            <ac:spMk id="3" creationId="{290285AC-843D-B85A-29F4-A410AA9E858A}"/>
          </ac:spMkLst>
        </pc:spChg>
        <pc:spChg chg="add mod">
          <ac:chgData name="Farooqui,Asma" userId="S::afarooqui@mdanderson.org::8efb87ca-242b-43e9-a7d3-12f1fed85eb8" providerId="AD" clId="Web-{3B743AFA-D864-A7AE-C7BF-360726C74CDB}" dt="2023-03-13T16:14:28.182" v="1063" actId="20577"/>
          <ac:spMkLst>
            <pc:docMk/>
            <pc:sldMk cId="2223384461" sldId="262"/>
            <ac:spMk id="5" creationId="{6F0ACDB2-5217-D07A-373E-2B4AD6ABF49F}"/>
          </ac:spMkLst>
        </pc:spChg>
        <pc:spChg chg="add mod">
          <ac:chgData name="Farooqui,Asma" userId="S::afarooqui@mdanderson.org::8efb87ca-242b-43e9-a7d3-12f1fed85eb8" providerId="AD" clId="Web-{3B743AFA-D864-A7AE-C7BF-360726C74CDB}" dt="2023-03-13T16:25:14.997" v="1064" actId="1076"/>
          <ac:spMkLst>
            <pc:docMk/>
            <pc:sldMk cId="2223384461" sldId="262"/>
            <ac:spMk id="7" creationId="{FB0631FE-15B6-0ED3-4C02-76CC00D8D49C}"/>
          </ac:spMkLst>
        </pc:spChg>
        <pc:spChg chg="add mod">
          <ac:chgData name="Farooqui,Asma" userId="S::afarooqui@mdanderson.org::8efb87ca-242b-43e9-a7d3-12f1fed85eb8" providerId="AD" clId="Web-{3B743AFA-D864-A7AE-C7BF-360726C74CDB}" dt="2023-03-13T16:25:15.044" v="1065" actId="1076"/>
          <ac:spMkLst>
            <pc:docMk/>
            <pc:sldMk cId="2223384461" sldId="262"/>
            <ac:spMk id="9" creationId="{754D9C94-B5B3-66FD-19EE-AAA5327DAB16}"/>
          </ac:spMkLst>
        </pc:spChg>
        <pc:spChg chg="add mod">
          <ac:chgData name="Farooqui,Asma" userId="S::afarooqui@mdanderson.org::8efb87ca-242b-43e9-a7d3-12f1fed85eb8" providerId="AD" clId="Web-{3B743AFA-D864-A7AE-C7BF-360726C74CDB}" dt="2023-03-13T16:25:15.091" v="1066" actId="1076"/>
          <ac:spMkLst>
            <pc:docMk/>
            <pc:sldMk cId="2223384461" sldId="262"/>
            <ac:spMk id="11" creationId="{19A74B05-EDB6-B3E3-461F-D90BB752E5DE}"/>
          </ac:spMkLst>
        </pc:spChg>
        <pc:spChg chg="add mod">
          <ac:chgData name="Farooqui,Asma" userId="S::afarooqui@mdanderson.org::8efb87ca-242b-43e9-a7d3-12f1fed85eb8" providerId="AD" clId="Web-{3B743AFA-D864-A7AE-C7BF-360726C74CDB}" dt="2023-03-13T16:25:15.122" v="1067" actId="1076"/>
          <ac:spMkLst>
            <pc:docMk/>
            <pc:sldMk cId="2223384461" sldId="262"/>
            <ac:spMk id="13" creationId="{BC02D4D7-56DC-ED6C-3D3A-35E327EFB0B1}"/>
          </ac:spMkLst>
        </pc:spChg>
        <pc:spChg chg="add mod">
          <ac:chgData name="Farooqui,Asma" userId="S::afarooqui@mdanderson.org::8efb87ca-242b-43e9-a7d3-12f1fed85eb8" providerId="AD" clId="Web-{3B743AFA-D864-A7AE-C7BF-360726C74CDB}" dt="2023-03-13T16:25:32.622" v="1107" actId="20577"/>
          <ac:spMkLst>
            <pc:docMk/>
            <pc:sldMk cId="2223384461" sldId="262"/>
            <ac:spMk id="14" creationId="{B1F8E708-BDB0-D60D-ABA9-598F7713AA2C}"/>
          </ac:spMkLst>
        </pc:spChg>
      </pc:sldChg>
    </pc:docChg>
  </pc:docChgLst>
  <pc:docChgLst>
    <pc:chgData name="Nathani,Raniyah Imtiyaz" userId="S::rinathani@mdanderson.org::2cc28d57-55f1-43fd-898b-e724376c5172" providerId="AD" clId="Web-{05CB55AC-961F-C71F-7DC6-8A1D13D0F6AC}"/>
    <pc:docChg chg="modSld">
      <pc:chgData name="Nathani,Raniyah Imtiyaz" userId="S::rinathani@mdanderson.org::2cc28d57-55f1-43fd-898b-e724376c5172" providerId="AD" clId="Web-{05CB55AC-961F-C71F-7DC6-8A1D13D0F6AC}" dt="2023-03-20T17:03:44.158" v="91" actId="14100"/>
      <pc:docMkLst>
        <pc:docMk/>
      </pc:docMkLst>
      <pc:sldChg chg="modSp addCm modCm">
        <pc:chgData name="Nathani,Raniyah Imtiyaz" userId="S::rinathani@mdanderson.org::2cc28d57-55f1-43fd-898b-e724376c5172" providerId="AD" clId="Web-{05CB55AC-961F-C71F-7DC6-8A1D13D0F6AC}" dt="2023-03-20T17:03:44.158" v="91" actId="14100"/>
        <pc:sldMkLst>
          <pc:docMk/>
          <pc:sldMk cId="1309165319" sldId="265"/>
        </pc:sldMkLst>
        <pc:graphicFrameChg chg="mod modGraphic">
          <ac:chgData name="Nathani,Raniyah Imtiyaz" userId="S::rinathani@mdanderson.org::2cc28d57-55f1-43fd-898b-e724376c5172" providerId="AD" clId="Web-{05CB55AC-961F-C71F-7DC6-8A1D13D0F6AC}" dt="2023-03-20T17:03:44.158" v="91" actId="14100"/>
          <ac:graphicFrameMkLst>
            <pc:docMk/>
            <pc:sldMk cId="1309165319" sldId="265"/>
            <ac:graphicFrameMk id="14" creationId="{6661268F-E2B6-4225-95E9-9920E71240BC}"/>
          </ac:graphicFrameMkLst>
        </pc:graphicFrameChg>
        <pc:extLst>
          <p:ext xmlns:p="http://schemas.openxmlformats.org/presentationml/2006/main" uri="{D6D511B9-2390-475A-947B-AFAB55BFBCF1}">
            <pc226:cmChg xmlns:pc226="http://schemas.microsoft.com/office/powerpoint/2022/06/main/command" chg="mod">
              <pc226:chgData name="Nathani,Raniyah Imtiyaz" userId="S::rinathani@mdanderson.org::2cc28d57-55f1-43fd-898b-e724376c5172" providerId="AD" clId="Web-{05CB55AC-961F-C71F-7DC6-8A1D13D0F6AC}" dt="2023-03-20T17:01:56.076" v="63"/>
              <pc2:cmMkLst xmlns:pc2="http://schemas.microsoft.com/office/powerpoint/2019/9/main/command">
                <pc:docMk/>
                <pc:sldMk cId="1309165319" sldId="265"/>
                <pc2:cmMk id="{96285360-E7A3-4694-9BAB-E63EC33CB8CE}"/>
              </pc2:cmMkLst>
            </pc226:cmChg>
            <pc226:cmChg xmlns:pc226="http://schemas.microsoft.com/office/powerpoint/2022/06/main/command" chg="add">
              <pc226:chgData name="Nathani,Raniyah Imtiyaz" userId="S::rinathani@mdanderson.org::2cc28d57-55f1-43fd-898b-e724376c5172" providerId="AD" clId="Web-{05CB55AC-961F-C71F-7DC6-8A1D13D0F6AC}" dt="2023-03-20T17:02:30.437" v="65"/>
              <pc2:cmMkLst xmlns:pc2="http://schemas.microsoft.com/office/powerpoint/2019/9/main/command">
                <pc:docMk/>
                <pc:sldMk cId="1309165319" sldId="265"/>
                <pc2:cmMk id="{572E8372-BFC6-433C-BCDB-3BAFF68FAFF9}"/>
              </pc2:cmMkLst>
            </pc226:cmChg>
          </p:ext>
        </pc:extLst>
      </pc:sldChg>
      <pc:sldChg chg="modSp modCm">
        <pc:chgData name="Nathani,Raniyah Imtiyaz" userId="S::rinathani@mdanderson.org::2cc28d57-55f1-43fd-898b-e724376c5172" providerId="AD" clId="Web-{05CB55AC-961F-C71F-7DC6-8A1D13D0F6AC}" dt="2023-03-20T16:59:59.291" v="20" actId="20577"/>
        <pc:sldMkLst>
          <pc:docMk/>
          <pc:sldMk cId="3237981688" sldId="266"/>
        </pc:sldMkLst>
        <pc:graphicFrameChg chg="modGraphic">
          <ac:chgData name="Nathani,Raniyah Imtiyaz" userId="S::rinathani@mdanderson.org::2cc28d57-55f1-43fd-898b-e724376c5172" providerId="AD" clId="Web-{05CB55AC-961F-C71F-7DC6-8A1D13D0F6AC}" dt="2023-03-20T16:59:59.291" v="20" actId="20577"/>
          <ac:graphicFrameMkLst>
            <pc:docMk/>
            <pc:sldMk cId="3237981688" sldId="266"/>
            <ac:graphicFrameMk id="14" creationId="{6661268F-E2B6-4225-95E9-9920E71240BC}"/>
          </ac:graphicFrameMkLst>
        </pc:graphicFrameChg>
        <pc:extLst>
          <p:ext xmlns:p="http://schemas.openxmlformats.org/presentationml/2006/main" uri="{D6D511B9-2390-475A-947B-AFAB55BFBCF1}">
            <pc226:cmChg xmlns:pc226="http://schemas.microsoft.com/office/powerpoint/2022/06/main/command" chg="mod">
              <pc226:chgData name="Nathani,Raniyah Imtiyaz" userId="S::rinathani@mdanderson.org::2cc28d57-55f1-43fd-898b-e724376c5172" providerId="AD" clId="Web-{05CB55AC-961F-C71F-7DC6-8A1D13D0F6AC}" dt="2023-03-20T16:59:36.478" v="0" actId="20577"/>
              <pc2:cmMkLst xmlns:pc2="http://schemas.microsoft.com/office/powerpoint/2019/9/main/command">
                <pc:docMk/>
                <pc:sldMk cId="3237981688" sldId="266"/>
                <pc2:cmMk id="{3C433F15-1D8C-4D72-AC25-7A056FFFB0CB}"/>
              </pc2:cmMkLst>
            </pc226:cmChg>
          </p:ext>
        </pc:extLst>
      </pc:sldChg>
    </pc:docChg>
  </pc:docChgLst>
  <pc:docChgLst>
    <pc:chgData name="Nathani,Raniyah Imtiyaz" userId="S::rinathani@mdanderson.org::2cc28d57-55f1-43fd-898b-e724376c5172" providerId="AD" clId="Web-{14BBB8C2-F7BC-C58E-E1DA-53D227182C60}"/>
    <pc:docChg chg="addSld delSld modSld">
      <pc:chgData name="Nathani,Raniyah Imtiyaz" userId="S::rinathani@mdanderson.org::2cc28d57-55f1-43fd-898b-e724376c5172" providerId="AD" clId="Web-{14BBB8C2-F7BC-C58E-E1DA-53D227182C60}" dt="2023-03-15T04:41:01.314" v="704" actId="1076"/>
      <pc:docMkLst>
        <pc:docMk/>
      </pc:docMkLst>
      <pc:sldChg chg="addSp delSp modSp add replId">
        <pc:chgData name="Nathani,Raniyah Imtiyaz" userId="S::rinathani@mdanderson.org::2cc28d57-55f1-43fd-898b-e724376c5172" providerId="AD" clId="Web-{14BBB8C2-F7BC-C58E-E1DA-53D227182C60}" dt="2023-03-15T04:41:01.314" v="704" actId="1076"/>
        <pc:sldMkLst>
          <pc:docMk/>
          <pc:sldMk cId="2779843160" sldId="264"/>
        </pc:sldMkLst>
        <pc:spChg chg="add mod">
          <ac:chgData name="Nathani,Raniyah Imtiyaz" userId="S::rinathani@mdanderson.org::2cc28d57-55f1-43fd-898b-e724376c5172" providerId="AD" clId="Web-{14BBB8C2-F7BC-C58E-E1DA-53D227182C60}" dt="2023-03-15T04:14:13.205" v="554" actId="20577"/>
          <ac:spMkLst>
            <pc:docMk/>
            <pc:sldMk cId="2779843160" sldId="264"/>
            <ac:spMk id="2" creationId="{18C0262D-C71F-AB0D-AF52-A2D1DC95CDD2}"/>
          </ac:spMkLst>
        </pc:spChg>
        <pc:spChg chg="add mod ord">
          <ac:chgData name="Nathani,Raniyah Imtiyaz" userId="S::rinathani@mdanderson.org::2cc28d57-55f1-43fd-898b-e724376c5172" providerId="AD" clId="Web-{14BBB8C2-F7BC-C58E-E1DA-53D227182C60}" dt="2023-03-15T03:37:07.314" v="252"/>
          <ac:spMkLst>
            <pc:docMk/>
            <pc:sldMk cId="2779843160" sldId="264"/>
            <ac:spMk id="3" creationId="{119C1F9E-3FBE-63A2-8750-04D228CEE814}"/>
          </ac:spMkLst>
        </pc:spChg>
        <pc:spChg chg="add mod topLvl">
          <ac:chgData name="Nathani,Raniyah Imtiyaz" userId="S::rinathani@mdanderson.org::2cc28d57-55f1-43fd-898b-e724376c5172" providerId="AD" clId="Web-{14BBB8C2-F7BC-C58E-E1DA-53D227182C60}" dt="2023-03-15T03:37:10.767" v="254"/>
          <ac:spMkLst>
            <pc:docMk/>
            <pc:sldMk cId="2779843160" sldId="264"/>
            <ac:spMk id="4" creationId="{0CC5F593-96CD-CBEF-FC0A-7973D8EA4A82}"/>
          </ac:spMkLst>
        </pc:spChg>
        <pc:spChg chg="add mod">
          <ac:chgData name="Nathani,Raniyah Imtiyaz" userId="S::rinathani@mdanderson.org::2cc28d57-55f1-43fd-898b-e724376c5172" providerId="AD" clId="Web-{14BBB8C2-F7BC-C58E-E1DA-53D227182C60}" dt="2023-03-15T03:35:19.279" v="237"/>
          <ac:spMkLst>
            <pc:docMk/>
            <pc:sldMk cId="2779843160" sldId="264"/>
            <ac:spMk id="5" creationId="{55C8B0FC-0D4B-9C1D-5089-C99AF3D5640C}"/>
          </ac:spMkLst>
        </pc:spChg>
        <pc:spChg chg="add del mod">
          <ac:chgData name="Nathani,Raniyah Imtiyaz" userId="S::rinathani@mdanderson.org::2cc28d57-55f1-43fd-898b-e724376c5172" providerId="AD" clId="Web-{14BBB8C2-F7BC-C58E-E1DA-53D227182C60}" dt="2023-03-15T03:31:30.958" v="234"/>
          <ac:spMkLst>
            <pc:docMk/>
            <pc:sldMk cId="2779843160" sldId="264"/>
            <ac:spMk id="6" creationId="{01BF78EE-C1DD-AF2C-3445-7559B1D70C1F}"/>
          </ac:spMkLst>
        </pc:spChg>
        <pc:spChg chg="add del mod ord">
          <ac:chgData name="Nathani,Raniyah Imtiyaz" userId="S::rinathani@mdanderson.org::2cc28d57-55f1-43fd-898b-e724376c5172" providerId="AD" clId="Web-{14BBB8C2-F7BC-C58E-E1DA-53D227182C60}" dt="2023-03-15T03:37:15.674" v="255"/>
          <ac:spMkLst>
            <pc:docMk/>
            <pc:sldMk cId="2779843160" sldId="264"/>
            <ac:spMk id="7" creationId="{9BCC686C-4D06-F310-8035-4A80EA5978E5}"/>
          </ac:spMkLst>
        </pc:spChg>
        <pc:spChg chg="add del mod">
          <ac:chgData name="Nathani,Raniyah Imtiyaz" userId="S::rinathani@mdanderson.org::2cc28d57-55f1-43fd-898b-e724376c5172" providerId="AD" clId="Web-{14BBB8C2-F7BC-C58E-E1DA-53D227182C60}" dt="2023-03-15T03:46:24.974" v="299"/>
          <ac:spMkLst>
            <pc:docMk/>
            <pc:sldMk cId="2779843160" sldId="264"/>
            <ac:spMk id="9" creationId="{060625BE-AF26-C625-0CE3-F637A985D007}"/>
          </ac:spMkLst>
        </pc:spChg>
        <pc:spChg chg="add del mod">
          <ac:chgData name="Nathani,Raniyah Imtiyaz" userId="S::rinathani@mdanderson.org::2cc28d57-55f1-43fd-898b-e724376c5172" providerId="AD" clId="Web-{14BBB8C2-F7BC-C58E-E1DA-53D227182C60}" dt="2023-03-15T03:43:07.280" v="277"/>
          <ac:spMkLst>
            <pc:docMk/>
            <pc:sldMk cId="2779843160" sldId="264"/>
            <ac:spMk id="10" creationId="{98E0676C-286C-1650-1CE6-6B692AA74D67}"/>
          </ac:spMkLst>
        </pc:spChg>
        <pc:spChg chg="add del mod">
          <ac:chgData name="Nathani,Raniyah Imtiyaz" userId="S::rinathani@mdanderson.org::2cc28d57-55f1-43fd-898b-e724376c5172" providerId="AD" clId="Web-{14BBB8C2-F7BC-C58E-E1DA-53D227182C60}" dt="2023-03-15T03:46:12.755" v="293"/>
          <ac:spMkLst>
            <pc:docMk/>
            <pc:sldMk cId="2779843160" sldId="264"/>
            <ac:spMk id="14" creationId="{47AFFAE3-FBCF-683A-8CAC-1F348C35448E}"/>
          </ac:spMkLst>
        </pc:spChg>
        <pc:spChg chg="add del mod">
          <ac:chgData name="Nathani,Raniyah Imtiyaz" userId="S::rinathani@mdanderson.org::2cc28d57-55f1-43fd-898b-e724376c5172" providerId="AD" clId="Web-{14BBB8C2-F7BC-C58E-E1DA-53D227182C60}" dt="2023-03-15T04:12:26.405" v="540" actId="1076"/>
          <ac:spMkLst>
            <pc:docMk/>
            <pc:sldMk cId="2779843160" sldId="264"/>
            <ac:spMk id="15" creationId="{DA70FEF9-698A-6E9F-4C38-D98FEE67DE78}"/>
          </ac:spMkLst>
        </pc:spChg>
        <pc:spChg chg="add del mod">
          <ac:chgData name="Nathani,Raniyah Imtiyaz" userId="S::rinathani@mdanderson.org::2cc28d57-55f1-43fd-898b-e724376c5172" providerId="AD" clId="Web-{14BBB8C2-F7BC-C58E-E1DA-53D227182C60}" dt="2023-03-15T03:47:51.790" v="328"/>
          <ac:spMkLst>
            <pc:docMk/>
            <pc:sldMk cId="2779843160" sldId="264"/>
            <ac:spMk id="16" creationId="{CD4223AC-A189-8F67-4C68-F9C9F8CC9572}"/>
          </ac:spMkLst>
        </pc:spChg>
        <pc:spChg chg="add del mod">
          <ac:chgData name="Nathani,Raniyah Imtiyaz" userId="S::rinathani@mdanderson.org::2cc28d57-55f1-43fd-898b-e724376c5172" providerId="AD" clId="Web-{14BBB8C2-F7BC-C58E-E1DA-53D227182C60}" dt="2023-03-15T03:47:44.993" v="324"/>
          <ac:spMkLst>
            <pc:docMk/>
            <pc:sldMk cId="2779843160" sldId="264"/>
            <ac:spMk id="17" creationId="{2BA154FA-D62E-4EAE-A5CE-8D8447ECFF8B}"/>
          </ac:spMkLst>
        </pc:spChg>
        <pc:spChg chg="add del mod">
          <ac:chgData name="Nathani,Raniyah Imtiyaz" userId="S::rinathani@mdanderson.org::2cc28d57-55f1-43fd-898b-e724376c5172" providerId="AD" clId="Web-{14BBB8C2-F7BC-C58E-E1DA-53D227182C60}" dt="2023-03-15T04:05:26.515" v="502"/>
          <ac:spMkLst>
            <pc:docMk/>
            <pc:sldMk cId="2779843160" sldId="264"/>
            <ac:spMk id="18" creationId="{D218DD0C-6167-EBAE-DADF-8CEDAFB31419}"/>
          </ac:spMkLst>
        </pc:spChg>
        <pc:spChg chg="add del mod">
          <ac:chgData name="Nathani,Raniyah Imtiyaz" userId="S::rinathani@mdanderson.org::2cc28d57-55f1-43fd-898b-e724376c5172" providerId="AD" clId="Web-{14BBB8C2-F7BC-C58E-E1DA-53D227182C60}" dt="2023-03-15T04:05:25.312" v="500"/>
          <ac:spMkLst>
            <pc:docMk/>
            <pc:sldMk cId="2779843160" sldId="264"/>
            <ac:spMk id="19" creationId="{DD35607C-B8FB-5236-F602-96C9ACC3CB5F}"/>
          </ac:spMkLst>
        </pc:spChg>
        <pc:spChg chg="add del mod">
          <ac:chgData name="Nathani,Raniyah Imtiyaz" userId="S::rinathani@mdanderson.org::2cc28d57-55f1-43fd-898b-e724376c5172" providerId="AD" clId="Web-{14BBB8C2-F7BC-C58E-E1DA-53D227182C60}" dt="2023-03-15T04:05:25.968" v="501"/>
          <ac:spMkLst>
            <pc:docMk/>
            <pc:sldMk cId="2779843160" sldId="264"/>
            <ac:spMk id="20" creationId="{57ECF138-755F-B19F-92C9-1DF7EB305AB6}"/>
          </ac:spMkLst>
        </pc:spChg>
        <pc:spChg chg="add mod">
          <ac:chgData name="Nathani,Raniyah Imtiyaz" userId="S::rinathani@mdanderson.org::2cc28d57-55f1-43fd-898b-e724376c5172" providerId="AD" clId="Web-{14BBB8C2-F7BC-C58E-E1DA-53D227182C60}" dt="2023-03-15T04:25:00.728" v="689" actId="1076"/>
          <ac:spMkLst>
            <pc:docMk/>
            <pc:sldMk cId="2779843160" sldId="264"/>
            <ac:spMk id="21" creationId="{B4D2F62D-31AE-4ADC-A6C8-C41AC5A2C231}"/>
          </ac:spMkLst>
        </pc:spChg>
        <pc:spChg chg="add del">
          <ac:chgData name="Nathani,Raniyah Imtiyaz" userId="S::rinathani@mdanderson.org::2cc28d57-55f1-43fd-898b-e724376c5172" providerId="AD" clId="Web-{14BBB8C2-F7BC-C58E-E1DA-53D227182C60}" dt="2023-03-15T03:54:42.273" v="380"/>
          <ac:spMkLst>
            <pc:docMk/>
            <pc:sldMk cId="2779843160" sldId="264"/>
            <ac:spMk id="22" creationId="{281946DD-1D9D-3455-54B7-586A7C0E4CD4}"/>
          </ac:spMkLst>
        </pc:spChg>
        <pc:spChg chg="add del">
          <ac:chgData name="Nathani,Raniyah Imtiyaz" userId="S::rinathani@mdanderson.org::2cc28d57-55f1-43fd-898b-e724376c5172" providerId="AD" clId="Web-{14BBB8C2-F7BC-C58E-E1DA-53D227182C60}" dt="2023-03-15T03:54:58.461" v="382"/>
          <ac:spMkLst>
            <pc:docMk/>
            <pc:sldMk cId="2779843160" sldId="264"/>
            <ac:spMk id="23" creationId="{0275FC4E-5507-6465-EE9C-7F17247C53B9}"/>
          </ac:spMkLst>
        </pc:spChg>
        <pc:spChg chg="add mod">
          <ac:chgData name="Nathani,Raniyah Imtiyaz" userId="S::rinathani@mdanderson.org::2cc28d57-55f1-43fd-898b-e724376c5172" providerId="AD" clId="Web-{14BBB8C2-F7BC-C58E-E1DA-53D227182C60}" dt="2023-03-15T04:16:14.350" v="638" actId="20577"/>
          <ac:spMkLst>
            <pc:docMk/>
            <pc:sldMk cId="2779843160" sldId="264"/>
            <ac:spMk id="25" creationId="{F0AE1092-06A9-0EC5-CA26-A55FA31CA763}"/>
          </ac:spMkLst>
        </pc:spChg>
        <pc:spChg chg="add mod">
          <ac:chgData name="Nathani,Raniyah Imtiyaz" userId="S::rinathani@mdanderson.org::2cc28d57-55f1-43fd-898b-e724376c5172" providerId="AD" clId="Web-{14BBB8C2-F7BC-C58E-E1DA-53D227182C60}" dt="2023-03-15T04:16:11.553" v="619" actId="20577"/>
          <ac:spMkLst>
            <pc:docMk/>
            <pc:sldMk cId="2779843160" sldId="264"/>
            <ac:spMk id="26" creationId="{3BC00789-8648-E308-4F09-07740D6748E4}"/>
          </ac:spMkLst>
        </pc:spChg>
        <pc:spChg chg="add del mod">
          <ac:chgData name="Nathani,Raniyah Imtiyaz" userId="S::rinathani@mdanderson.org::2cc28d57-55f1-43fd-898b-e724376c5172" providerId="AD" clId="Web-{14BBB8C2-F7BC-C58E-E1DA-53D227182C60}" dt="2023-03-15T04:02:14.711" v="460"/>
          <ac:spMkLst>
            <pc:docMk/>
            <pc:sldMk cId="2779843160" sldId="264"/>
            <ac:spMk id="27" creationId="{F2171715-0395-7238-0B53-9303522ED21F}"/>
          </ac:spMkLst>
        </pc:spChg>
        <pc:spChg chg="add del mod">
          <ac:chgData name="Nathani,Raniyah Imtiyaz" userId="S::rinathani@mdanderson.org::2cc28d57-55f1-43fd-898b-e724376c5172" providerId="AD" clId="Web-{14BBB8C2-F7BC-C58E-E1DA-53D227182C60}" dt="2023-03-15T03:58:38.484" v="420"/>
          <ac:spMkLst>
            <pc:docMk/>
            <pc:sldMk cId="2779843160" sldId="264"/>
            <ac:spMk id="28" creationId="{5684D695-D98E-6EDC-1956-7DAD9FB43BB2}"/>
          </ac:spMkLst>
        </pc:spChg>
        <pc:spChg chg="add del mod">
          <ac:chgData name="Nathani,Raniyah Imtiyaz" userId="S::rinathani@mdanderson.org::2cc28d57-55f1-43fd-898b-e724376c5172" providerId="AD" clId="Web-{14BBB8C2-F7BC-C58E-E1DA-53D227182C60}" dt="2023-03-15T04:02:00.914" v="453"/>
          <ac:spMkLst>
            <pc:docMk/>
            <pc:sldMk cId="2779843160" sldId="264"/>
            <ac:spMk id="29" creationId="{01A72A83-AB11-C1D2-8A6C-C2D353E9AFBA}"/>
          </ac:spMkLst>
        </pc:spChg>
        <pc:spChg chg="add del mod">
          <ac:chgData name="Nathani,Raniyah Imtiyaz" userId="S::rinathani@mdanderson.org::2cc28d57-55f1-43fd-898b-e724376c5172" providerId="AD" clId="Web-{14BBB8C2-F7BC-C58E-E1DA-53D227182C60}" dt="2023-03-15T04:02:13.273" v="459"/>
          <ac:spMkLst>
            <pc:docMk/>
            <pc:sldMk cId="2779843160" sldId="264"/>
            <ac:spMk id="30" creationId="{5AB15B67-0480-DBD3-39C1-C2774210C2DF}"/>
          </ac:spMkLst>
        </pc:spChg>
        <pc:spChg chg="add del mod">
          <ac:chgData name="Nathani,Raniyah Imtiyaz" userId="S::rinathani@mdanderson.org::2cc28d57-55f1-43fd-898b-e724376c5172" providerId="AD" clId="Web-{14BBB8C2-F7BC-C58E-E1DA-53D227182C60}" dt="2023-03-15T04:02:15.695" v="461"/>
          <ac:spMkLst>
            <pc:docMk/>
            <pc:sldMk cId="2779843160" sldId="264"/>
            <ac:spMk id="31" creationId="{F21A3A94-3AA7-AEAC-623E-A6262C302CF5}"/>
          </ac:spMkLst>
        </pc:spChg>
        <pc:spChg chg="add del mod">
          <ac:chgData name="Nathani,Raniyah Imtiyaz" userId="S::rinathani@mdanderson.org::2cc28d57-55f1-43fd-898b-e724376c5172" providerId="AD" clId="Web-{14BBB8C2-F7BC-C58E-E1DA-53D227182C60}" dt="2023-03-15T04:03:34.276" v="482"/>
          <ac:spMkLst>
            <pc:docMk/>
            <pc:sldMk cId="2779843160" sldId="264"/>
            <ac:spMk id="32" creationId="{CEC12DC8-1799-11CA-526C-EAE38E045E56}"/>
          </ac:spMkLst>
        </pc:spChg>
        <pc:spChg chg="add del mod">
          <ac:chgData name="Nathani,Raniyah Imtiyaz" userId="S::rinathani@mdanderson.org::2cc28d57-55f1-43fd-898b-e724376c5172" providerId="AD" clId="Web-{14BBB8C2-F7BC-C58E-E1DA-53D227182C60}" dt="2023-03-15T04:03:34.276" v="481"/>
          <ac:spMkLst>
            <pc:docMk/>
            <pc:sldMk cId="2779843160" sldId="264"/>
            <ac:spMk id="33" creationId="{BEE4B387-95C7-D15A-5C7B-82943A388219}"/>
          </ac:spMkLst>
        </pc:spChg>
        <pc:spChg chg="add del mod">
          <ac:chgData name="Nathani,Raniyah Imtiyaz" userId="S::rinathani@mdanderson.org::2cc28d57-55f1-43fd-898b-e724376c5172" providerId="AD" clId="Web-{14BBB8C2-F7BC-C58E-E1DA-53D227182C60}" dt="2023-03-15T04:03:34.276" v="480"/>
          <ac:spMkLst>
            <pc:docMk/>
            <pc:sldMk cId="2779843160" sldId="264"/>
            <ac:spMk id="34" creationId="{7C0F9989-A630-AA03-44FC-89EEA9E9C7AC}"/>
          </ac:spMkLst>
        </pc:spChg>
        <pc:spChg chg="add del mod">
          <ac:chgData name="Nathani,Raniyah Imtiyaz" userId="S::rinathani@mdanderson.org::2cc28d57-55f1-43fd-898b-e724376c5172" providerId="AD" clId="Web-{14BBB8C2-F7BC-C58E-E1DA-53D227182C60}" dt="2023-03-15T04:03:34.276" v="479"/>
          <ac:spMkLst>
            <pc:docMk/>
            <pc:sldMk cId="2779843160" sldId="264"/>
            <ac:spMk id="35" creationId="{2CD3647C-EB8C-E4C4-AE93-66E70F3F5EAC}"/>
          </ac:spMkLst>
        </pc:spChg>
        <pc:spChg chg="add del mod">
          <ac:chgData name="Nathani,Raniyah Imtiyaz" userId="S::rinathani@mdanderson.org::2cc28d57-55f1-43fd-898b-e724376c5172" providerId="AD" clId="Web-{14BBB8C2-F7BC-C58E-E1DA-53D227182C60}" dt="2023-03-15T04:02:36.290" v="470"/>
          <ac:spMkLst>
            <pc:docMk/>
            <pc:sldMk cId="2779843160" sldId="264"/>
            <ac:spMk id="36" creationId="{8BF8D55F-137D-79E8-600B-40AB6AB40FA5}"/>
          </ac:spMkLst>
        </pc:spChg>
        <pc:spChg chg="add mod">
          <ac:chgData name="Nathani,Raniyah Imtiyaz" userId="S::rinathani@mdanderson.org::2cc28d57-55f1-43fd-898b-e724376c5172" providerId="AD" clId="Web-{14BBB8C2-F7BC-C58E-E1DA-53D227182C60}" dt="2023-03-15T04:24:57.853" v="688" actId="1076"/>
          <ac:spMkLst>
            <pc:docMk/>
            <pc:sldMk cId="2779843160" sldId="264"/>
            <ac:spMk id="37" creationId="{C1729727-4013-BF36-0B61-2728897D351F}"/>
          </ac:spMkLst>
        </pc:spChg>
        <pc:spChg chg="add mod">
          <ac:chgData name="Nathani,Raniyah Imtiyaz" userId="S::rinathani@mdanderson.org::2cc28d57-55f1-43fd-898b-e724376c5172" providerId="AD" clId="Web-{14BBB8C2-F7BC-C58E-E1DA-53D227182C60}" dt="2023-03-15T04:16:26.476" v="641" actId="1076"/>
          <ac:spMkLst>
            <pc:docMk/>
            <pc:sldMk cId="2779843160" sldId="264"/>
            <ac:spMk id="38" creationId="{05115EC6-B630-C038-5757-6F1146834E86}"/>
          </ac:spMkLst>
        </pc:spChg>
        <pc:spChg chg="add mod">
          <ac:chgData name="Nathani,Raniyah Imtiyaz" userId="S::rinathani@mdanderson.org::2cc28d57-55f1-43fd-898b-e724376c5172" providerId="AD" clId="Web-{14BBB8C2-F7BC-C58E-E1DA-53D227182C60}" dt="2023-03-15T04:16:22.788" v="640" actId="1076"/>
          <ac:spMkLst>
            <pc:docMk/>
            <pc:sldMk cId="2779843160" sldId="264"/>
            <ac:spMk id="39" creationId="{CAE7C013-4092-DB94-7567-734916B62FC9}"/>
          </ac:spMkLst>
        </pc:spChg>
        <pc:spChg chg="add mod">
          <ac:chgData name="Nathani,Raniyah Imtiyaz" userId="S::rinathani@mdanderson.org::2cc28d57-55f1-43fd-898b-e724376c5172" providerId="AD" clId="Web-{14BBB8C2-F7BC-C58E-E1DA-53D227182C60}" dt="2023-03-15T04:05:21.655" v="499"/>
          <ac:spMkLst>
            <pc:docMk/>
            <pc:sldMk cId="2779843160" sldId="264"/>
            <ac:spMk id="40" creationId="{71D0EB40-4D85-0CE1-0524-BAC68D1D4C78}"/>
          </ac:spMkLst>
        </pc:spChg>
        <pc:spChg chg="add mod">
          <ac:chgData name="Nathani,Raniyah Imtiyaz" userId="S::rinathani@mdanderson.org::2cc28d57-55f1-43fd-898b-e724376c5172" providerId="AD" clId="Web-{14BBB8C2-F7BC-C58E-E1DA-53D227182C60}" dt="2023-03-15T04:26:02.793" v="692" actId="1076"/>
          <ac:spMkLst>
            <pc:docMk/>
            <pc:sldMk cId="2779843160" sldId="264"/>
            <ac:spMk id="41" creationId="{A3E16928-EAB1-BC61-4211-862E79CD8397}"/>
          </ac:spMkLst>
        </pc:spChg>
        <pc:spChg chg="add mod">
          <ac:chgData name="Nathani,Raniyah Imtiyaz" userId="S::rinathani@mdanderson.org::2cc28d57-55f1-43fd-898b-e724376c5172" providerId="AD" clId="Web-{14BBB8C2-F7BC-C58E-E1DA-53D227182C60}" dt="2023-03-15T04:16:09.631" v="614" actId="20577"/>
          <ac:spMkLst>
            <pc:docMk/>
            <pc:sldMk cId="2779843160" sldId="264"/>
            <ac:spMk id="42" creationId="{96A155AC-0CF8-9004-B5F4-A79E69647148}"/>
          </ac:spMkLst>
        </pc:spChg>
        <pc:spChg chg="add mod">
          <ac:chgData name="Nathani,Raniyah Imtiyaz" userId="S::rinathani@mdanderson.org::2cc28d57-55f1-43fd-898b-e724376c5172" providerId="AD" clId="Web-{14BBB8C2-F7BC-C58E-E1DA-53D227182C60}" dt="2023-03-15T04:16:08.522" v="613" actId="20577"/>
          <ac:spMkLst>
            <pc:docMk/>
            <pc:sldMk cId="2779843160" sldId="264"/>
            <ac:spMk id="43" creationId="{286733A8-3CAC-3CE0-3FFD-72D13AD3E30B}"/>
          </ac:spMkLst>
        </pc:spChg>
        <pc:spChg chg="add mod">
          <ac:chgData name="Nathani,Raniyah Imtiyaz" userId="S::rinathani@mdanderson.org::2cc28d57-55f1-43fd-898b-e724376c5172" providerId="AD" clId="Web-{14BBB8C2-F7BC-C58E-E1DA-53D227182C60}" dt="2023-03-15T04:16:07.537" v="612" actId="20577"/>
          <ac:spMkLst>
            <pc:docMk/>
            <pc:sldMk cId="2779843160" sldId="264"/>
            <ac:spMk id="44" creationId="{B6AF0FD4-64E2-4561-08AA-1A273D6F3D2D}"/>
          </ac:spMkLst>
        </pc:spChg>
        <pc:spChg chg="add del mod">
          <ac:chgData name="Nathani,Raniyah Imtiyaz" userId="S::rinathani@mdanderson.org::2cc28d57-55f1-43fd-898b-e724376c5172" providerId="AD" clId="Web-{14BBB8C2-F7BC-C58E-E1DA-53D227182C60}" dt="2023-03-15T04:21:01.813" v="686"/>
          <ac:spMkLst>
            <pc:docMk/>
            <pc:sldMk cId="2779843160" sldId="264"/>
            <ac:spMk id="45" creationId="{D43633ED-5E91-7CC9-12F1-119E9C395AB3}"/>
          </ac:spMkLst>
        </pc:spChg>
        <pc:spChg chg="del mod">
          <ac:chgData name="Nathani,Raniyah Imtiyaz" userId="S::rinathani@mdanderson.org::2cc28d57-55f1-43fd-898b-e724376c5172" providerId="AD" clId="Web-{14BBB8C2-F7BC-C58E-E1DA-53D227182C60}" dt="2023-03-15T03:19:27.417" v="165"/>
          <ac:spMkLst>
            <pc:docMk/>
            <pc:sldMk cId="2779843160" sldId="264"/>
            <ac:spMk id="14338" creationId="{0322E6B7-11BC-CFFD-D474-EB08762FE6B6}"/>
          </ac:spMkLst>
        </pc:spChg>
        <pc:spChg chg="del">
          <ac:chgData name="Nathani,Raniyah Imtiyaz" userId="S::rinathani@mdanderson.org::2cc28d57-55f1-43fd-898b-e724376c5172" providerId="AD" clId="Web-{14BBB8C2-F7BC-C58E-E1DA-53D227182C60}" dt="2023-03-15T03:06:07.091" v="6"/>
          <ac:spMkLst>
            <pc:docMk/>
            <pc:sldMk cId="2779843160" sldId="264"/>
            <ac:spMk id="14341" creationId="{F2430882-805E-749A-E05C-4CE1DC7636A1}"/>
          </ac:spMkLst>
        </pc:spChg>
        <pc:spChg chg="del">
          <ac:chgData name="Nathani,Raniyah Imtiyaz" userId="S::rinathani@mdanderson.org::2cc28d57-55f1-43fd-898b-e724376c5172" providerId="AD" clId="Web-{14BBB8C2-F7BC-C58E-E1DA-53D227182C60}" dt="2023-03-15T03:06:22.467" v="20"/>
          <ac:spMkLst>
            <pc:docMk/>
            <pc:sldMk cId="2779843160" sldId="264"/>
            <ac:spMk id="14344" creationId="{0E452218-4E9D-4D26-842F-3964139383CB}"/>
          </ac:spMkLst>
        </pc:spChg>
        <pc:spChg chg="del">
          <ac:chgData name="Nathani,Raniyah Imtiyaz" userId="S::rinathani@mdanderson.org::2cc28d57-55f1-43fd-898b-e724376c5172" providerId="AD" clId="Web-{14BBB8C2-F7BC-C58E-E1DA-53D227182C60}" dt="2023-03-15T03:06:20.357" v="18"/>
          <ac:spMkLst>
            <pc:docMk/>
            <pc:sldMk cId="2779843160" sldId="264"/>
            <ac:spMk id="14345" creationId="{6C0FE32A-0471-32E6-78BC-6ACFDB882928}"/>
          </ac:spMkLst>
        </pc:spChg>
        <pc:spChg chg="del">
          <ac:chgData name="Nathani,Raniyah Imtiyaz" userId="S::rinathani@mdanderson.org::2cc28d57-55f1-43fd-898b-e724376c5172" providerId="AD" clId="Web-{14BBB8C2-F7BC-C58E-E1DA-53D227182C60}" dt="2023-03-15T03:06:10.248" v="7"/>
          <ac:spMkLst>
            <pc:docMk/>
            <pc:sldMk cId="2779843160" sldId="264"/>
            <ac:spMk id="14346" creationId="{08C285BE-E150-91C4-B68A-D07D5A414E35}"/>
          </ac:spMkLst>
        </pc:spChg>
        <pc:spChg chg="del">
          <ac:chgData name="Nathani,Raniyah Imtiyaz" userId="S::rinathani@mdanderson.org::2cc28d57-55f1-43fd-898b-e724376c5172" providerId="AD" clId="Web-{14BBB8C2-F7BC-C58E-E1DA-53D227182C60}" dt="2023-03-15T03:06:16.357" v="14"/>
          <ac:spMkLst>
            <pc:docMk/>
            <pc:sldMk cId="2779843160" sldId="264"/>
            <ac:spMk id="14347" creationId="{365C66E1-EF16-649A-E307-DB6EEF9BACE0}"/>
          </ac:spMkLst>
        </pc:spChg>
        <pc:spChg chg="mod">
          <ac:chgData name="Nathani,Raniyah Imtiyaz" userId="S::rinathani@mdanderson.org::2cc28d57-55f1-43fd-898b-e724376c5172" providerId="AD" clId="Web-{14BBB8C2-F7BC-C58E-E1DA-53D227182C60}" dt="2023-03-15T04:20:58.767" v="685" actId="20577"/>
          <ac:spMkLst>
            <pc:docMk/>
            <pc:sldMk cId="2779843160" sldId="264"/>
            <ac:spMk id="14349" creationId="{3B5CC108-19A5-3EFA-4D95-9196C86EC7CF}"/>
          </ac:spMkLst>
        </pc:spChg>
        <pc:spChg chg="del">
          <ac:chgData name="Nathani,Raniyah Imtiyaz" userId="S::rinathani@mdanderson.org::2cc28d57-55f1-43fd-898b-e724376c5172" providerId="AD" clId="Web-{14BBB8C2-F7BC-C58E-E1DA-53D227182C60}" dt="2023-03-15T03:06:33.170" v="23"/>
          <ac:spMkLst>
            <pc:docMk/>
            <pc:sldMk cId="2779843160" sldId="264"/>
            <ac:spMk id="14353" creationId="{32F15BF5-0EE7-B3A7-52AF-F28B50BF9EC2}"/>
          </ac:spMkLst>
        </pc:spChg>
        <pc:spChg chg="mod topLvl">
          <ac:chgData name="Nathani,Raniyah Imtiyaz" userId="S::rinathani@mdanderson.org::2cc28d57-55f1-43fd-898b-e724376c5172" providerId="AD" clId="Web-{14BBB8C2-F7BC-C58E-E1DA-53D227182C60}" dt="2023-03-15T04:14:00.017" v="552" actId="20577"/>
          <ac:spMkLst>
            <pc:docMk/>
            <pc:sldMk cId="2779843160" sldId="264"/>
            <ac:spMk id="14354" creationId="{52486624-0EC3-12C5-ED30-6F25E7F57DFE}"/>
          </ac:spMkLst>
        </pc:spChg>
        <pc:spChg chg="mod">
          <ac:chgData name="Nathani,Raniyah Imtiyaz" userId="S::rinathani@mdanderson.org::2cc28d57-55f1-43fd-898b-e724376c5172" providerId="AD" clId="Web-{14BBB8C2-F7BC-C58E-E1DA-53D227182C60}" dt="2023-03-15T04:14:06.486" v="553" actId="20577"/>
          <ac:spMkLst>
            <pc:docMk/>
            <pc:sldMk cId="2779843160" sldId="264"/>
            <ac:spMk id="14355" creationId="{F4C76352-E62E-00BB-1AFE-788DA4220730}"/>
          </ac:spMkLst>
        </pc:spChg>
        <pc:spChg chg="del">
          <ac:chgData name="Nathani,Raniyah Imtiyaz" userId="S::rinathani@mdanderson.org::2cc28d57-55f1-43fd-898b-e724376c5172" providerId="AD" clId="Web-{14BBB8C2-F7BC-C58E-E1DA-53D227182C60}" dt="2023-03-15T03:06:07.091" v="5"/>
          <ac:spMkLst>
            <pc:docMk/>
            <pc:sldMk cId="2779843160" sldId="264"/>
            <ac:spMk id="14356" creationId="{B1ABD012-0347-9814-40E3-9C1FAD4E72F0}"/>
          </ac:spMkLst>
        </pc:spChg>
        <pc:spChg chg="del">
          <ac:chgData name="Nathani,Raniyah Imtiyaz" userId="S::rinathani@mdanderson.org::2cc28d57-55f1-43fd-898b-e724376c5172" providerId="AD" clId="Web-{14BBB8C2-F7BC-C58E-E1DA-53D227182C60}" dt="2023-03-15T03:06:07.091" v="4"/>
          <ac:spMkLst>
            <pc:docMk/>
            <pc:sldMk cId="2779843160" sldId="264"/>
            <ac:spMk id="14357" creationId="{7BBF19A8-582A-72FF-90E4-B5749CD855D0}"/>
          </ac:spMkLst>
        </pc:spChg>
        <pc:spChg chg="mod">
          <ac:chgData name="Nathani,Raniyah Imtiyaz" userId="S::rinathani@mdanderson.org::2cc28d57-55f1-43fd-898b-e724376c5172" providerId="AD" clId="Web-{14BBB8C2-F7BC-C58E-E1DA-53D227182C60}" dt="2023-03-15T03:06:14.560" v="12" actId="20577"/>
          <ac:spMkLst>
            <pc:docMk/>
            <pc:sldMk cId="2779843160" sldId="264"/>
            <ac:spMk id="14505" creationId="{C58AF1E7-036B-3DED-9E5D-2E27C001E83C}"/>
          </ac:spMkLst>
        </pc:spChg>
        <pc:spChg chg="mod">
          <ac:chgData name="Nathani,Raniyah Imtiyaz" userId="S::rinathani@mdanderson.org::2cc28d57-55f1-43fd-898b-e724376c5172" providerId="AD" clId="Web-{14BBB8C2-F7BC-C58E-E1DA-53D227182C60}" dt="2023-03-15T03:06:13.842" v="10" actId="20577"/>
          <ac:spMkLst>
            <pc:docMk/>
            <pc:sldMk cId="2779843160" sldId="264"/>
            <ac:spMk id="14507" creationId="{119C8D3D-40DD-E2BA-A183-9514B1B22929}"/>
          </ac:spMkLst>
        </pc:spChg>
        <pc:grpChg chg="add del ord">
          <ac:chgData name="Nathani,Raniyah Imtiyaz" userId="S::rinathani@mdanderson.org::2cc28d57-55f1-43fd-898b-e724376c5172" providerId="AD" clId="Web-{14BBB8C2-F7BC-C58E-E1DA-53D227182C60}" dt="2023-03-15T03:37:10.767" v="254"/>
          <ac:grpSpMkLst>
            <pc:docMk/>
            <pc:sldMk cId="2779843160" sldId="264"/>
            <ac:grpSpMk id="8" creationId="{1EA6721B-ED82-0909-19B2-B1A17B9D51E0}"/>
          </ac:grpSpMkLst>
        </pc:grpChg>
        <pc:grpChg chg="add mod">
          <ac:chgData name="Nathani,Raniyah Imtiyaz" userId="S::rinathani@mdanderson.org::2cc28d57-55f1-43fd-898b-e724376c5172" providerId="AD" clId="Web-{14BBB8C2-F7BC-C58E-E1DA-53D227182C60}" dt="2023-03-15T03:46:19.208" v="298" actId="1076"/>
          <ac:grpSpMkLst>
            <pc:docMk/>
            <pc:sldMk cId="2779843160" sldId="264"/>
            <ac:grpSpMk id="11" creationId="{DAFEA809-E51B-88BC-66B4-10825BF130E6}"/>
          </ac:grpSpMkLst>
        </pc:grpChg>
        <pc:grpChg chg="add mod">
          <ac:chgData name="Nathani,Raniyah Imtiyaz" userId="S::rinathani@mdanderson.org::2cc28d57-55f1-43fd-898b-e724376c5172" providerId="AD" clId="Web-{14BBB8C2-F7BC-C58E-E1DA-53D227182C60}" dt="2023-03-15T03:46:16.786" v="297" actId="1076"/>
          <ac:grpSpMkLst>
            <pc:docMk/>
            <pc:sldMk cId="2779843160" sldId="264"/>
            <ac:grpSpMk id="12" creationId="{204F5F13-615D-5334-8764-CE27846CBF94}"/>
          </ac:grpSpMkLst>
        </pc:grpChg>
        <pc:grpChg chg="add">
          <ac:chgData name="Nathani,Raniyah Imtiyaz" userId="S::rinathani@mdanderson.org::2cc28d57-55f1-43fd-898b-e724376c5172" providerId="AD" clId="Web-{14BBB8C2-F7BC-C58E-E1DA-53D227182C60}" dt="2023-03-15T03:44:19.704" v="282"/>
          <ac:grpSpMkLst>
            <pc:docMk/>
            <pc:sldMk cId="2779843160" sldId="264"/>
            <ac:grpSpMk id="13" creationId="{FA8B105A-589A-9BAF-632B-1A2AFDCA4289}"/>
          </ac:grpSpMkLst>
        </pc:grpChg>
        <pc:grpChg chg="del">
          <ac:chgData name="Nathani,Raniyah Imtiyaz" userId="S::rinathani@mdanderson.org::2cc28d57-55f1-43fd-898b-e724376c5172" providerId="AD" clId="Web-{14BBB8C2-F7BC-C58E-E1DA-53D227182C60}" dt="2023-03-15T03:06:14.967" v="13"/>
          <ac:grpSpMkLst>
            <pc:docMk/>
            <pc:sldMk cId="2779843160" sldId="264"/>
            <ac:grpSpMk id="14337" creationId="{BB545C78-7E24-C5DD-FC06-083159F0981F}"/>
          </ac:grpSpMkLst>
        </pc:grpChg>
        <pc:grpChg chg="del">
          <ac:chgData name="Nathani,Raniyah Imtiyaz" userId="S::rinathani@mdanderson.org::2cc28d57-55f1-43fd-898b-e724376c5172" providerId="AD" clId="Web-{14BBB8C2-F7BC-C58E-E1DA-53D227182C60}" dt="2023-03-15T03:06:20.904" v="19"/>
          <ac:grpSpMkLst>
            <pc:docMk/>
            <pc:sldMk cId="2779843160" sldId="264"/>
            <ac:grpSpMk id="14339" creationId="{42D870E1-0739-70F3-C2A3-277FE037907B}"/>
          </ac:grpSpMkLst>
        </pc:grpChg>
        <pc:grpChg chg="del">
          <ac:chgData name="Nathani,Raniyah Imtiyaz" userId="S::rinathani@mdanderson.org::2cc28d57-55f1-43fd-898b-e724376c5172" providerId="AD" clId="Web-{14BBB8C2-F7BC-C58E-E1DA-53D227182C60}" dt="2023-03-15T03:06:18.982" v="17"/>
          <ac:grpSpMkLst>
            <pc:docMk/>
            <pc:sldMk cId="2779843160" sldId="264"/>
            <ac:grpSpMk id="14340" creationId="{81821D99-E7BD-BA34-6299-E0EDD993964F}"/>
          </ac:grpSpMkLst>
        </pc:grpChg>
        <pc:grpChg chg="del">
          <ac:chgData name="Nathani,Raniyah Imtiyaz" userId="S::rinathani@mdanderson.org::2cc28d57-55f1-43fd-898b-e724376c5172" providerId="AD" clId="Web-{14BBB8C2-F7BC-C58E-E1DA-53D227182C60}" dt="2023-03-15T03:06:18.029" v="16"/>
          <ac:grpSpMkLst>
            <pc:docMk/>
            <pc:sldMk cId="2779843160" sldId="264"/>
            <ac:grpSpMk id="14342" creationId="{4B2ED40D-3C8C-FF00-54DF-6920141E8BD6}"/>
          </ac:grpSpMkLst>
        </pc:grpChg>
        <pc:grpChg chg="del">
          <ac:chgData name="Nathani,Raniyah Imtiyaz" userId="S::rinathani@mdanderson.org::2cc28d57-55f1-43fd-898b-e724376c5172" providerId="AD" clId="Web-{14BBB8C2-F7BC-C58E-E1DA-53D227182C60}" dt="2023-03-15T03:06:17.170" v="15"/>
          <ac:grpSpMkLst>
            <pc:docMk/>
            <pc:sldMk cId="2779843160" sldId="264"/>
            <ac:grpSpMk id="14343" creationId="{3BC8794C-B04A-3461-F25D-C2A69C037DFF}"/>
          </ac:grpSpMkLst>
        </pc:grpChg>
        <pc:grpChg chg="del">
          <ac:chgData name="Nathani,Raniyah Imtiyaz" userId="S::rinathani@mdanderson.org::2cc28d57-55f1-43fd-898b-e724376c5172" providerId="AD" clId="Web-{14BBB8C2-F7BC-C58E-E1DA-53D227182C60}" dt="2023-03-15T03:06:07.091" v="3"/>
          <ac:grpSpMkLst>
            <pc:docMk/>
            <pc:sldMk cId="2779843160" sldId="264"/>
            <ac:grpSpMk id="14358" creationId="{FFD97961-7206-561C-8274-6911A9B9D4B2}"/>
          </ac:grpSpMkLst>
        </pc:grpChg>
        <pc:picChg chg="add mod">
          <ac:chgData name="Nathani,Raniyah Imtiyaz" userId="S::rinathani@mdanderson.org::2cc28d57-55f1-43fd-898b-e724376c5172" providerId="AD" clId="Web-{14BBB8C2-F7BC-C58E-E1DA-53D227182C60}" dt="2023-03-15T04:41:01.314" v="704" actId="1076"/>
          <ac:picMkLst>
            <pc:docMk/>
            <pc:sldMk cId="2779843160" sldId="264"/>
            <ac:picMk id="46" creationId="{F5E2227A-7E1D-0587-824E-C93C61EB438B}"/>
          </ac:picMkLst>
        </pc:picChg>
        <pc:picChg chg="add mod modCrop">
          <ac:chgData name="Nathani,Raniyah Imtiyaz" userId="S::rinathani@mdanderson.org::2cc28d57-55f1-43fd-898b-e724376c5172" providerId="AD" clId="Web-{14BBB8C2-F7BC-C58E-E1DA-53D227182C60}" dt="2023-03-15T04:29:49.801" v="703" actId="14100"/>
          <ac:picMkLst>
            <pc:docMk/>
            <pc:sldMk cId="2779843160" sldId="264"/>
            <ac:picMk id="47" creationId="{9829CF82-BA39-42C7-AC35-35B8DE352E47}"/>
          </ac:picMkLst>
        </pc:picChg>
      </pc:sldChg>
    </pc:docChg>
  </pc:docChgLst>
  <pc:docChgLst>
    <pc:chgData name="Farooqui,Asma" userId="S::afarooqui@mdanderson.org::8efb87ca-242b-43e9-a7d3-12f1fed85eb8" providerId="AD" clId="Web-{D5BD864E-F096-2DDB-4957-A8AA6155929E}"/>
    <pc:docChg chg="addSld delSld modSld">
      <pc:chgData name="Farooqui,Asma" userId="S::afarooqui@mdanderson.org::8efb87ca-242b-43e9-a7d3-12f1fed85eb8" providerId="AD" clId="Web-{D5BD864E-F096-2DDB-4957-A8AA6155929E}" dt="2023-03-14T03:43:28.230" v="65" actId="20577"/>
      <pc:docMkLst>
        <pc:docMk/>
      </pc:docMkLst>
      <pc:sldChg chg="addSp delSp modSp">
        <pc:chgData name="Farooqui,Asma" userId="S::afarooqui@mdanderson.org::8efb87ca-242b-43e9-a7d3-12f1fed85eb8" providerId="AD" clId="Web-{D5BD864E-F096-2DDB-4957-A8AA6155929E}" dt="2023-03-14T03:41:02.773" v="7" actId="1076"/>
        <pc:sldMkLst>
          <pc:docMk/>
          <pc:sldMk cId="1666419310" sldId="259"/>
        </pc:sldMkLst>
        <pc:spChg chg="del">
          <ac:chgData name="Farooqui,Asma" userId="S::afarooqui@mdanderson.org::8efb87ca-242b-43e9-a7d3-12f1fed85eb8" providerId="AD" clId="Web-{D5BD864E-F096-2DDB-4957-A8AA6155929E}" dt="2023-03-14T03:40:36.835" v="5"/>
          <ac:spMkLst>
            <pc:docMk/>
            <pc:sldMk cId="1666419310" sldId="259"/>
            <ac:spMk id="4" creationId="{CE43A38C-2475-A09A-4143-958234136D5C}"/>
          </ac:spMkLst>
        </pc:spChg>
        <pc:spChg chg="del">
          <ac:chgData name="Farooqui,Asma" userId="S::afarooqui@mdanderson.org::8efb87ca-242b-43e9-a7d3-12f1fed85eb8" providerId="AD" clId="Web-{D5BD864E-F096-2DDB-4957-A8AA6155929E}" dt="2023-03-14T03:40:29.366" v="1"/>
          <ac:spMkLst>
            <pc:docMk/>
            <pc:sldMk cId="1666419310" sldId="259"/>
            <ac:spMk id="6" creationId="{2AAE893D-6686-87DE-11BD-A1016CBCD4FA}"/>
          </ac:spMkLst>
        </pc:spChg>
        <pc:spChg chg="del">
          <ac:chgData name="Farooqui,Asma" userId="S::afarooqui@mdanderson.org::8efb87ca-242b-43e9-a7d3-12f1fed85eb8" providerId="AD" clId="Web-{D5BD864E-F096-2DDB-4957-A8AA6155929E}" dt="2023-03-14T03:40:34.038" v="3"/>
          <ac:spMkLst>
            <pc:docMk/>
            <pc:sldMk cId="1666419310" sldId="259"/>
            <ac:spMk id="8" creationId="{8EE65CD8-86C0-2B97-769D-AF59F1ECC3A8}"/>
          </ac:spMkLst>
        </pc:spChg>
        <pc:grpChg chg="add mod">
          <ac:chgData name="Farooqui,Asma" userId="S::afarooqui@mdanderson.org::8efb87ca-242b-43e9-a7d3-12f1fed85eb8" providerId="AD" clId="Web-{D5BD864E-F096-2DDB-4957-A8AA6155929E}" dt="2023-03-14T03:41:02.773" v="7" actId="1076"/>
          <ac:grpSpMkLst>
            <pc:docMk/>
            <pc:sldMk cId="1666419310" sldId="259"/>
            <ac:grpSpMk id="13" creationId="{0CD773EC-D619-7C21-7F50-7C72EE8047F8}"/>
          </ac:grpSpMkLst>
        </pc:grpChg>
        <pc:picChg chg="del">
          <ac:chgData name="Farooqui,Asma" userId="S::afarooqui@mdanderson.org::8efb87ca-242b-43e9-a7d3-12f1fed85eb8" providerId="AD" clId="Web-{D5BD864E-F096-2DDB-4957-A8AA6155929E}" dt="2023-03-14T03:40:34.038" v="2"/>
          <ac:picMkLst>
            <pc:docMk/>
            <pc:sldMk cId="1666419310" sldId="259"/>
            <ac:picMk id="10" creationId="{5DB7C984-73DD-55CF-6696-407FD18E8776}"/>
          </ac:picMkLst>
        </pc:picChg>
        <pc:picChg chg="del">
          <ac:chgData name="Farooqui,Asma" userId="S::afarooqui@mdanderson.org::8efb87ca-242b-43e9-a7d3-12f1fed85eb8" providerId="AD" clId="Web-{D5BD864E-F096-2DDB-4957-A8AA6155929E}" dt="2023-03-14T03:40:35.850" v="4"/>
          <ac:picMkLst>
            <pc:docMk/>
            <pc:sldMk cId="1666419310" sldId="259"/>
            <ac:picMk id="12" creationId="{96B0390F-05A3-C9AB-2ED0-634A73D152F6}"/>
          </ac:picMkLst>
        </pc:picChg>
        <pc:cxnChg chg="del">
          <ac:chgData name="Farooqui,Asma" userId="S::afarooqui@mdanderson.org::8efb87ca-242b-43e9-a7d3-12f1fed85eb8" providerId="AD" clId="Web-{D5BD864E-F096-2DDB-4957-A8AA6155929E}" dt="2023-03-14T03:40:22.631" v="0"/>
          <ac:cxnSpMkLst>
            <pc:docMk/>
            <pc:sldMk cId="1666419310" sldId="259"/>
            <ac:cxnSpMk id="14" creationId="{B18270DA-0F2F-C2C7-B92B-7A63304DE362}"/>
          </ac:cxnSpMkLst>
        </pc:cxnChg>
      </pc:sldChg>
      <pc:sldChg chg="modSp">
        <pc:chgData name="Farooqui,Asma" userId="S::afarooqui@mdanderson.org::8efb87ca-242b-43e9-a7d3-12f1fed85eb8" providerId="AD" clId="Web-{D5BD864E-F096-2DDB-4957-A8AA6155929E}" dt="2023-03-14T03:43:28.230" v="65" actId="20577"/>
        <pc:sldMkLst>
          <pc:docMk/>
          <pc:sldMk cId="2223384461" sldId="262"/>
        </pc:sldMkLst>
        <pc:spChg chg="mod">
          <ac:chgData name="Farooqui,Asma" userId="S::afarooqui@mdanderson.org::8efb87ca-242b-43e9-a7d3-12f1fed85eb8" providerId="AD" clId="Web-{D5BD864E-F096-2DDB-4957-A8AA6155929E}" dt="2023-03-14T03:43:28.230" v="65" actId="20577"/>
          <ac:spMkLst>
            <pc:docMk/>
            <pc:sldMk cId="2223384461" sldId="262"/>
            <ac:spMk id="5" creationId="{6F0ACDB2-5217-D07A-373E-2B4AD6ABF49F}"/>
          </ac:spMkLst>
        </pc:spChg>
      </pc:sldChg>
      <pc:sldChg chg="add del">
        <pc:chgData name="Farooqui,Asma" userId="S::afarooqui@mdanderson.org::8efb87ca-242b-43e9-a7d3-12f1fed85eb8" providerId="AD" clId="Web-{D5BD864E-F096-2DDB-4957-A8AA6155929E}" dt="2023-03-14T03:42:23.728" v="9"/>
        <pc:sldMkLst>
          <pc:docMk/>
          <pc:sldMk cId="1284100658" sldId="263"/>
        </pc:sldMkLst>
      </pc:sldChg>
    </pc:docChg>
  </pc:docChgLst>
  <pc:docChgLst>
    <pc:chgData name="Owens,Katie" userId="S::kmumberson@mdanderson.org::0033842d-e3c3-463a-90af-274cef2a5755" providerId="AD" clId="Web-{84E82010-9A0F-CA0C-A1E3-FE0045046007}"/>
    <pc:docChg chg="modSld">
      <pc:chgData name="Owens,Katie" userId="S::kmumberson@mdanderson.org::0033842d-e3c3-463a-90af-274cef2a5755" providerId="AD" clId="Web-{84E82010-9A0F-CA0C-A1E3-FE0045046007}" dt="2023-03-20T19:21:11.421" v="17" actId="20577"/>
      <pc:docMkLst>
        <pc:docMk/>
      </pc:docMkLst>
      <pc:sldChg chg="modSp modCm">
        <pc:chgData name="Owens,Katie" userId="S::kmumberson@mdanderson.org::0033842d-e3c3-463a-90af-274cef2a5755" providerId="AD" clId="Web-{84E82010-9A0F-CA0C-A1E3-FE0045046007}" dt="2023-03-20T19:21:11.421" v="17" actId="20577"/>
        <pc:sldMkLst>
          <pc:docMk/>
          <pc:sldMk cId="3237981688" sldId="266"/>
        </pc:sldMkLst>
        <pc:spChg chg="mod">
          <ac:chgData name="Owens,Katie" userId="S::kmumberson@mdanderson.org::0033842d-e3c3-463a-90af-274cef2a5755" providerId="AD" clId="Web-{84E82010-9A0F-CA0C-A1E3-FE0045046007}" dt="2023-03-20T19:21:11.421" v="17" actId="20577"/>
          <ac:spMkLst>
            <pc:docMk/>
            <pc:sldMk cId="3237981688" sldId="266"/>
            <ac:spMk id="32" creationId="{B7158A07-B70A-485A-A8EC-9AF290CEF093}"/>
          </ac:spMkLst>
        </pc:spChg>
        <pc:spChg chg="mod">
          <ac:chgData name="Owens,Katie" userId="S::kmumberson@mdanderson.org::0033842d-e3c3-463a-90af-274cef2a5755" providerId="AD" clId="Web-{84E82010-9A0F-CA0C-A1E3-FE0045046007}" dt="2023-03-20T19:20:01.918" v="16" actId="1076"/>
          <ac:spMkLst>
            <pc:docMk/>
            <pc:sldMk cId="3237981688" sldId="266"/>
            <ac:spMk id="14349" creationId="{3B5CC108-19A5-3EFA-4D95-9196C86EC7CF}"/>
          </ac:spMkLst>
        </pc:spChg>
        <pc:spChg chg="mod">
          <ac:chgData name="Owens,Katie" userId="S::kmumberson@mdanderson.org::0033842d-e3c3-463a-90af-274cef2a5755" providerId="AD" clId="Web-{84E82010-9A0F-CA0C-A1E3-FE0045046007}" dt="2023-03-20T19:18:48.760" v="13" actId="20577"/>
          <ac:spMkLst>
            <pc:docMk/>
            <pc:sldMk cId="3237981688" sldId="266"/>
            <ac:spMk id="14355" creationId="{F4C76352-E62E-00BB-1AFE-788DA4220730}"/>
          </ac:spMkLst>
        </pc:spChg>
        <pc:picChg chg="mod">
          <ac:chgData name="Owens,Katie" userId="S::kmumberson@mdanderson.org::0033842d-e3c3-463a-90af-274cef2a5755" providerId="AD" clId="Web-{84E82010-9A0F-CA0C-A1E3-FE0045046007}" dt="2023-03-20T19:18:00.509" v="2" actId="14100"/>
          <ac:picMkLst>
            <pc:docMk/>
            <pc:sldMk cId="3237981688" sldId="266"/>
            <ac:picMk id="38028" creationId="{0D31EF95-587B-A179-8BD4-DA771D4328D4}"/>
          </ac:picMkLst>
        </pc:picChg>
        <pc:extLst>
          <p:ext xmlns:p="http://schemas.openxmlformats.org/presentationml/2006/main" uri="{D6D511B9-2390-475A-947B-AFAB55BFBCF1}">
            <pc226:cmChg xmlns:pc226="http://schemas.microsoft.com/office/powerpoint/2022/06/main/command" chg="mod">
              <pc226:chgData name="Owens,Katie" userId="S::kmumberson@mdanderson.org::0033842d-e3c3-463a-90af-274cef2a5755" providerId="AD" clId="Web-{84E82010-9A0F-CA0C-A1E3-FE0045046007}" dt="2023-03-20T19:18:22.103" v="11" actId="20577"/>
              <pc2:cmMkLst xmlns:pc2="http://schemas.microsoft.com/office/powerpoint/2019/9/main/command">
                <pc:docMk/>
                <pc:sldMk cId="3237981688" sldId="266"/>
                <pc2:cmMk id="{3C433F15-1D8C-4D72-AC25-7A056FFFB0CB}"/>
              </pc2:cmMkLst>
            </pc226:cmChg>
          </p:ext>
        </pc:extLst>
      </pc:sldChg>
    </pc:docChg>
  </pc:docChgLst>
  <pc:docChgLst>
    <pc:chgData name="Farooqui,Asma" userId="S::afarooqui@mdanderson.org::8efb87ca-242b-43e9-a7d3-12f1fed85eb8" providerId="AD" clId="Web-{6496082B-1BD5-78AB-AD5E-0F7463F9CA30}"/>
    <pc:docChg chg="addSld modSld addMainMaster modMainMaster">
      <pc:chgData name="Farooqui,Asma" userId="S::afarooqui@mdanderson.org::8efb87ca-242b-43e9-a7d3-12f1fed85eb8" providerId="AD" clId="Web-{6496082B-1BD5-78AB-AD5E-0F7463F9CA30}" dt="2023-03-10T23:57:15.739" v="749" actId="20577"/>
      <pc:docMkLst>
        <pc:docMk/>
      </pc:docMkLst>
      <pc:sldChg chg="addSp delSp modSp new mod modClrScheme chgLayout">
        <pc:chgData name="Farooqui,Asma" userId="S::afarooqui@mdanderson.org::8efb87ca-242b-43e9-a7d3-12f1fed85eb8" providerId="AD" clId="Web-{6496082B-1BD5-78AB-AD5E-0F7463F9CA30}" dt="2023-03-10T23:57:15.739" v="749" actId="20577"/>
        <pc:sldMkLst>
          <pc:docMk/>
          <pc:sldMk cId="3728495984" sldId="258"/>
        </pc:sldMkLst>
        <pc:spChg chg="add del mod">
          <ac:chgData name="Farooqui,Asma" userId="S::afarooqui@mdanderson.org::8efb87ca-242b-43e9-a7d3-12f1fed85eb8" providerId="AD" clId="Web-{6496082B-1BD5-78AB-AD5E-0F7463F9CA30}" dt="2023-03-10T23:55:29.690" v="667"/>
          <ac:spMkLst>
            <pc:docMk/>
            <pc:sldMk cId="3728495984" sldId="258"/>
            <ac:spMk id="2" creationId="{DD48336C-0506-227A-1D69-5A96C633EA6E}"/>
          </ac:spMkLst>
        </pc:spChg>
        <pc:spChg chg="add mod">
          <ac:chgData name="Farooqui,Asma" userId="S::afarooqui@mdanderson.org::8efb87ca-242b-43e9-a7d3-12f1fed85eb8" providerId="AD" clId="Web-{6496082B-1BD5-78AB-AD5E-0F7463F9CA30}" dt="2023-03-10T23:57:15.739" v="749" actId="20577"/>
          <ac:spMkLst>
            <pc:docMk/>
            <pc:sldMk cId="3728495984" sldId="258"/>
            <ac:spMk id="3" creationId="{4B5BFE56-131A-7A0D-8B4A-02A1CB9E6CEF}"/>
          </ac:spMkLst>
        </pc:spChg>
      </pc:sldChg>
      <pc:sldChg chg="addSp delSp modSp new">
        <pc:chgData name="Farooqui,Asma" userId="S::afarooqui@mdanderson.org::8efb87ca-242b-43e9-a7d3-12f1fed85eb8" providerId="AD" clId="Web-{6496082B-1BD5-78AB-AD5E-0F7463F9CA30}" dt="2023-03-10T23:55:21.112" v="666" actId="20577"/>
        <pc:sldMkLst>
          <pc:docMk/>
          <pc:sldMk cId="1666419310" sldId="259"/>
        </pc:sldMkLst>
        <pc:spChg chg="del">
          <ac:chgData name="Farooqui,Asma" userId="S::afarooqui@mdanderson.org::8efb87ca-242b-43e9-a7d3-12f1fed85eb8" providerId="AD" clId="Web-{6496082B-1BD5-78AB-AD5E-0F7463F9CA30}" dt="2023-03-10T23:31:06.217" v="55"/>
          <ac:spMkLst>
            <pc:docMk/>
            <pc:sldMk cId="1666419310" sldId="259"/>
            <ac:spMk id="2" creationId="{B13D3456-24F0-E20C-8CD5-BD1A487C93C3}"/>
          </ac:spMkLst>
        </pc:spChg>
        <pc:spChg chg="del">
          <ac:chgData name="Farooqui,Asma" userId="S::afarooqui@mdanderson.org::8efb87ca-242b-43e9-a7d3-12f1fed85eb8" providerId="AD" clId="Web-{6496082B-1BD5-78AB-AD5E-0F7463F9CA30}" dt="2023-03-10T23:31:06.217" v="54"/>
          <ac:spMkLst>
            <pc:docMk/>
            <pc:sldMk cId="1666419310" sldId="259"/>
            <ac:spMk id="3" creationId="{1E90DC8C-8A33-978E-EB94-353CC25E6269}"/>
          </ac:spMkLst>
        </pc:spChg>
        <pc:spChg chg="add mod">
          <ac:chgData name="Farooqui,Asma" userId="S::afarooqui@mdanderson.org::8efb87ca-242b-43e9-a7d3-12f1fed85eb8" providerId="AD" clId="Web-{6496082B-1BD5-78AB-AD5E-0F7463F9CA30}" dt="2023-03-10T23:31:17.483" v="57" actId="1076"/>
          <ac:spMkLst>
            <pc:docMk/>
            <pc:sldMk cId="1666419310" sldId="259"/>
            <ac:spMk id="4" creationId="{CE43A38C-2475-A09A-4143-958234136D5C}"/>
          </ac:spMkLst>
        </pc:spChg>
        <pc:spChg chg="add">
          <ac:chgData name="Farooqui,Asma" userId="S::afarooqui@mdanderson.org::8efb87ca-242b-43e9-a7d3-12f1fed85eb8" providerId="AD" clId="Web-{6496082B-1BD5-78AB-AD5E-0F7463F9CA30}" dt="2023-03-10T23:31:27.515" v="58"/>
          <ac:spMkLst>
            <pc:docMk/>
            <pc:sldMk cId="1666419310" sldId="259"/>
            <ac:spMk id="6" creationId="{2AAE893D-6686-87DE-11BD-A1016CBCD4FA}"/>
          </ac:spMkLst>
        </pc:spChg>
        <pc:spChg chg="add">
          <ac:chgData name="Farooqui,Asma" userId="S::afarooqui@mdanderson.org::8efb87ca-242b-43e9-a7d3-12f1fed85eb8" providerId="AD" clId="Web-{6496082B-1BD5-78AB-AD5E-0F7463F9CA30}" dt="2023-03-10T23:31:27.515" v="59"/>
          <ac:spMkLst>
            <pc:docMk/>
            <pc:sldMk cId="1666419310" sldId="259"/>
            <ac:spMk id="8" creationId="{8EE65CD8-86C0-2B97-769D-AF59F1ECC3A8}"/>
          </ac:spMkLst>
        </pc:spChg>
        <pc:spChg chg="add del mod">
          <ac:chgData name="Farooqui,Asma" userId="S::afarooqui@mdanderson.org::8efb87ca-242b-43e9-a7d3-12f1fed85eb8" providerId="AD" clId="Web-{6496082B-1BD5-78AB-AD5E-0F7463F9CA30}" dt="2023-03-10T23:34:06.018" v="76"/>
          <ac:spMkLst>
            <pc:docMk/>
            <pc:sldMk cId="1666419310" sldId="259"/>
            <ac:spMk id="15" creationId="{DA2B867A-7D32-17E1-E5D5-E1F363A7EB3A}"/>
          </ac:spMkLst>
        </pc:spChg>
        <pc:spChg chg="add del">
          <ac:chgData name="Farooqui,Asma" userId="S::afarooqui@mdanderson.org::8efb87ca-242b-43e9-a7d3-12f1fed85eb8" providerId="AD" clId="Web-{6496082B-1BD5-78AB-AD5E-0F7463F9CA30}" dt="2023-03-10T23:34:26.347" v="78"/>
          <ac:spMkLst>
            <pc:docMk/>
            <pc:sldMk cId="1666419310" sldId="259"/>
            <ac:spMk id="16" creationId="{5D277B5D-F850-6976-9992-28F44FD9BC1E}"/>
          </ac:spMkLst>
        </pc:spChg>
        <pc:spChg chg="add mod">
          <ac:chgData name="Farooqui,Asma" userId="S::afarooqui@mdanderson.org::8efb87ca-242b-43e9-a7d3-12f1fed85eb8" providerId="AD" clId="Web-{6496082B-1BD5-78AB-AD5E-0F7463F9CA30}" dt="2023-03-10T23:55:06.283" v="655" actId="20577"/>
          <ac:spMkLst>
            <pc:docMk/>
            <pc:sldMk cId="1666419310" sldId="259"/>
            <ac:spMk id="17" creationId="{0D90DA54-FB75-8C42-685E-1034B6AE4155}"/>
          </ac:spMkLst>
        </pc:spChg>
        <pc:spChg chg="add mod">
          <ac:chgData name="Farooqui,Asma" userId="S::afarooqui@mdanderson.org::8efb87ca-242b-43e9-a7d3-12f1fed85eb8" providerId="AD" clId="Web-{6496082B-1BD5-78AB-AD5E-0F7463F9CA30}" dt="2023-03-10T23:46:25.286" v="596" actId="1076"/>
          <ac:spMkLst>
            <pc:docMk/>
            <pc:sldMk cId="1666419310" sldId="259"/>
            <ac:spMk id="18" creationId="{19A5E6E9-FA6A-7EC8-00E3-4FE2140BFA2B}"/>
          </ac:spMkLst>
        </pc:spChg>
        <pc:spChg chg="add mod">
          <ac:chgData name="Farooqui,Asma" userId="S::afarooqui@mdanderson.org::8efb87ca-242b-43e9-a7d3-12f1fed85eb8" providerId="AD" clId="Web-{6496082B-1BD5-78AB-AD5E-0F7463F9CA30}" dt="2023-03-10T23:53:34.422" v="621" actId="20577"/>
          <ac:spMkLst>
            <pc:docMk/>
            <pc:sldMk cId="1666419310" sldId="259"/>
            <ac:spMk id="19" creationId="{08BB148D-E861-FFDA-FCF7-1AADD48290B4}"/>
          </ac:spMkLst>
        </pc:spChg>
        <pc:spChg chg="add mod">
          <ac:chgData name="Farooqui,Asma" userId="S::afarooqui@mdanderson.org::8efb87ca-242b-43e9-a7d3-12f1fed85eb8" providerId="AD" clId="Web-{6496082B-1BD5-78AB-AD5E-0F7463F9CA30}" dt="2023-03-10T23:55:21.112" v="666" actId="20577"/>
          <ac:spMkLst>
            <pc:docMk/>
            <pc:sldMk cId="1666419310" sldId="259"/>
            <ac:spMk id="20" creationId="{5BFE234E-2483-C9D8-47F8-3F3757B9656D}"/>
          </ac:spMkLst>
        </pc:spChg>
        <pc:spChg chg="add mod">
          <ac:chgData name="Farooqui,Asma" userId="S::afarooqui@mdanderson.org::8efb87ca-242b-43e9-a7d3-12f1fed85eb8" providerId="AD" clId="Web-{6496082B-1BD5-78AB-AD5E-0F7463F9CA30}" dt="2023-03-10T23:46:31.193" v="599" actId="14100"/>
          <ac:spMkLst>
            <pc:docMk/>
            <pc:sldMk cId="1666419310" sldId="259"/>
            <ac:spMk id="21" creationId="{78F9D376-AA2B-7B17-9CBF-EDE77BEC19A7}"/>
          </ac:spMkLst>
        </pc:spChg>
        <pc:spChg chg="add mod">
          <ac:chgData name="Farooqui,Asma" userId="S::afarooqui@mdanderson.org::8efb87ca-242b-43e9-a7d3-12f1fed85eb8" providerId="AD" clId="Web-{6496082B-1BD5-78AB-AD5E-0F7463F9CA30}" dt="2023-03-10T23:46:29.114" v="598" actId="14100"/>
          <ac:spMkLst>
            <pc:docMk/>
            <pc:sldMk cId="1666419310" sldId="259"/>
            <ac:spMk id="22" creationId="{84923C1A-9ED4-0B1F-5DC6-4FD15ACD5E24}"/>
          </ac:spMkLst>
        </pc:spChg>
        <pc:spChg chg="add mod">
          <ac:chgData name="Farooqui,Asma" userId="S::afarooqui@mdanderson.org::8efb87ca-242b-43e9-a7d3-12f1fed85eb8" providerId="AD" clId="Web-{6496082B-1BD5-78AB-AD5E-0F7463F9CA30}" dt="2023-03-10T23:46:34.490" v="600" actId="14100"/>
          <ac:spMkLst>
            <pc:docMk/>
            <pc:sldMk cId="1666419310" sldId="259"/>
            <ac:spMk id="23" creationId="{77B571D4-FF60-DD99-614F-0849D9EAE173}"/>
          </ac:spMkLst>
        </pc:spChg>
        <pc:spChg chg="add mod">
          <ac:chgData name="Farooqui,Asma" userId="S::afarooqui@mdanderson.org::8efb87ca-242b-43e9-a7d3-12f1fed85eb8" providerId="AD" clId="Web-{6496082B-1BD5-78AB-AD5E-0F7463F9CA30}" dt="2023-03-10T23:46:37.130" v="601" actId="14100"/>
          <ac:spMkLst>
            <pc:docMk/>
            <pc:sldMk cId="1666419310" sldId="259"/>
            <ac:spMk id="24" creationId="{9306F004-FFA8-9ED7-E223-8C763706CC40}"/>
          </ac:spMkLst>
        </pc:spChg>
        <pc:picChg chg="add">
          <ac:chgData name="Farooqui,Asma" userId="S::afarooqui@mdanderson.org::8efb87ca-242b-43e9-a7d3-12f1fed85eb8" providerId="AD" clId="Web-{6496082B-1BD5-78AB-AD5E-0F7463F9CA30}" dt="2023-03-10T23:31:27.530" v="60"/>
          <ac:picMkLst>
            <pc:docMk/>
            <pc:sldMk cId="1666419310" sldId="259"/>
            <ac:picMk id="10" creationId="{5DB7C984-73DD-55CF-6696-407FD18E8776}"/>
          </ac:picMkLst>
        </pc:picChg>
        <pc:picChg chg="add">
          <ac:chgData name="Farooqui,Asma" userId="S::afarooqui@mdanderson.org::8efb87ca-242b-43e9-a7d3-12f1fed85eb8" providerId="AD" clId="Web-{6496082B-1BD5-78AB-AD5E-0F7463F9CA30}" dt="2023-03-10T23:31:27.546" v="61"/>
          <ac:picMkLst>
            <pc:docMk/>
            <pc:sldMk cId="1666419310" sldId="259"/>
            <ac:picMk id="12" creationId="{96B0390F-05A3-C9AB-2ED0-634A73D152F6}"/>
          </ac:picMkLst>
        </pc:picChg>
        <pc:cxnChg chg="add mod">
          <ac:chgData name="Farooqui,Asma" userId="S::afarooqui@mdanderson.org::8efb87ca-242b-43e9-a7d3-12f1fed85eb8" providerId="AD" clId="Web-{6496082B-1BD5-78AB-AD5E-0F7463F9CA30}" dt="2023-03-10T23:34:36.222" v="81" actId="1076"/>
          <ac:cxnSpMkLst>
            <pc:docMk/>
            <pc:sldMk cId="1666419310" sldId="259"/>
            <ac:cxnSpMk id="14" creationId="{B18270DA-0F2F-C2C7-B92B-7A63304DE362}"/>
          </ac:cxnSpMkLst>
        </pc:cxnChg>
      </pc:sldChg>
      <pc:sldChg chg="add">
        <pc:chgData name="Farooqui,Asma" userId="S::afarooqui@mdanderson.org::8efb87ca-242b-43e9-a7d3-12f1fed85eb8" providerId="AD" clId="Web-{6496082B-1BD5-78AB-AD5E-0F7463F9CA30}" dt="2023-03-10T23:49:23.103" v="605"/>
        <pc:sldMkLst>
          <pc:docMk/>
          <pc:sldMk cId="1797815837" sldId="260"/>
        </pc:sldMkLst>
      </pc:sldChg>
      <pc:sldChg chg="add">
        <pc:chgData name="Farooqui,Asma" userId="S::afarooqui@mdanderson.org::8efb87ca-242b-43e9-a7d3-12f1fed85eb8" providerId="AD" clId="Web-{6496082B-1BD5-78AB-AD5E-0F7463F9CA30}" dt="2023-03-10T23:49:39.150" v="606"/>
        <pc:sldMkLst>
          <pc:docMk/>
          <pc:sldMk cId="3565985300" sldId="261"/>
        </pc:sldMkLst>
      </pc:sldChg>
      <pc:sldMasterChg chg="add addSldLayout">
        <pc:chgData name="Farooqui,Asma" userId="S::afarooqui@mdanderson.org::8efb87ca-242b-43e9-a7d3-12f1fed85eb8" providerId="AD" clId="Web-{6496082B-1BD5-78AB-AD5E-0F7463F9CA30}" dt="2023-03-10T23:49:23.103" v="605"/>
        <pc:sldMasterMkLst>
          <pc:docMk/>
          <pc:sldMasterMk cId="2427751240" sldId="2147483648"/>
        </pc:sldMasterMkLst>
        <pc:sldLayoutChg chg="add">
          <pc:chgData name="Farooqui,Asma" userId="S::afarooqui@mdanderson.org::8efb87ca-242b-43e9-a7d3-12f1fed85eb8" providerId="AD" clId="Web-{6496082B-1BD5-78AB-AD5E-0F7463F9CA30}" dt="2023-03-10T23:49:23.103" v="605"/>
          <pc:sldLayoutMkLst>
            <pc:docMk/>
            <pc:sldMasterMk cId="2427751240" sldId="2147483648"/>
            <pc:sldLayoutMk cId="3179813471" sldId="2147483649"/>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1705687666" sldId="2147483650"/>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238887395" sldId="2147483651"/>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3082301474" sldId="2147483652"/>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2343698332" sldId="2147483653"/>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2707353864" sldId="2147483654"/>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2380093923" sldId="2147483655"/>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3816113752" sldId="2147483656"/>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1724445844" sldId="2147483657"/>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1865563095" sldId="2147483658"/>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2084842021" sldId="2147483659"/>
          </pc:sldLayoutMkLst>
        </pc:sldLayoutChg>
        <pc:sldLayoutChg chg="add">
          <pc:chgData name="Farooqui,Asma" userId="S::afarooqui@mdanderson.org::8efb87ca-242b-43e9-a7d3-12f1fed85eb8" providerId="AD" clId="Web-{6496082B-1BD5-78AB-AD5E-0F7463F9CA30}" dt="2023-03-10T23:49:23.103" v="605"/>
          <pc:sldLayoutMkLst>
            <pc:docMk/>
            <pc:sldMasterMk cId="2427751240" sldId="2147483648"/>
            <pc:sldLayoutMk cId="4023588187" sldId="2147483660"/>
          </pc:sldLayoutMkLst>
        </pc:sldLayoutChg>
      </pc:sldMasterChg>
      <pc:sldMasterChg chg="replId modSldLayout">
        <pc:chgData name="Farooqui,Asma" userId="S::afarooqui@mdanderson.org::8efb87ca-242b-43e9-a7d3-12f1fed85eb8" providerId="AD" clId="Web-{6496082B-1BD5-78AB-AD5E-0F7463F9CA30}" dt="2023-03-10T23:49:23.103" v="605"/>
        <pc:sldMasterMkLst>
          <pc:docMk/>
          <pc:sldMasterMk cId="0" sldId="2147483661"/>
        </pc:sldMasterMkLst>
        <pc:sldLayoutChg chg="replId">
          <pc:chgData name="Farooqui,Asma" userId="S::afarooqui@mdanderson.org::8efb87ca-242b-43e9-a7d3-12f1fed85eb8" providerId="AD" clId="Web-{6496082B-1BD5-78AB-AD5E-0F7463F9CA30}" dt="2023-03-10T23:49:23.103" v="605"/>
          <pc:sldLayoutMkLst>
            <pc:docMk/>
            <pc:sldMasterMk cId="0" sldId="2147483661"/>
            <pc:sldLayoutMk cId="3919147854" sldId="2147483662"/>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829928567" sldId="2147483663"/>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848683128" sldId="2147483664"/>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11100761" sldId="2147483665"/>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2434630353" sldId="2147483666"/>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4206866650" sldId="2147483667"/>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575596119" sldId="2147483668"/>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054645929" sldId="2147483669"/>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365890401" sldId="2147483670"/>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1786844216" sldId="2147483671"/>
          </pc:sldLayoutMkLst>
        </pc:sldLayoutChg>
        <pc:sldLayoutChg chg="replId">
          <pc:chgData name="Farooqui,Asma" userId="S::afarooqui@mdanderson.org::8efb87ca-242b-43e9-a7d3-12f1fed85eb8" providerId="AD" clId="Web-{6496082B-1BD5-78AB-AD5E-0F7463F9CA30}" dt="2023-03-10T23:49:23.103" v="605"/>
          <pc:sldLayoutMkLst>
            <pc:docMk/>
            <pc:sldMasterMk cId="0" sldId="2147483661"/>
            <pc:sldLayoutMk cId="814624304" sldId="2147483672"/>
          </pc:sldLayoutMkLst>
        </pc:sldLayoutChg>
      </pc:sldMasterChg>
    </pc:docChg>
  </pc:docChgLst>
  <pc:docChgLst>
    <pc:chgData name="Farooqui,Asma" userId="S::afarooqui@mdanderson.org::8efb87ca-242b-43e9-a7d3-12f1fed85eb8" providerId="AD" clId="Web-{308C3138-84FB-689C-DE1F-7EC7B072727B}"/>
    <pc:docChg chg="addSld delSld modSld">
      <pc:chgData name="Farooqui,Asma" userId="S::afarooqui@mdanderson.org::8efb87ca-242b-43e9-a7d3-12f1fed85eb8" providerId="AD" clId="Web-{308C3138-84FB-689C-DE1F-7EC7B072727B}" dt="2023-03-20T14:17:24.159" v="2266" actId="1076"/>
      <pc:docMkLst>
        <pc:docMk/>
      </pc:docMkLst>
      <pc:sldChg chg="modSp">
        <pc:chgData name="Farooqui,Asma" userId="S::afarooqui@mdanderson.org::8efb87ca-242b-43e9-a7d3-12f1fed85eb8" providerId="AD" clId="Web-{308C3138-84FB-689C-DE1F-7EC7B072727B}" dt="2023-03-20T13:42:16.937" v="870" actId="1076"/>
        <pc:sldMkLst>
          <pc:docMk/>
          <pc:sldMk cId="2779843160" sldId="264"/>
        </pc:sldMkLst>
        <pc:spChg chg="mod">
          <ac:chgData name="Farooqui,Asma" userId="S::afarooqui@mdanderson.org::8efb87ca-242b-43e9-a7d3-12f1fed85eb8" providerId="AD" clId="Web-{308C3138-84FB-689C-DE1F-7EC7B072727B}" dt="2023-03-20T13:42:16.937" v="870" actId="1076"/>
          <ac:spMkLst>
            <pc:docMk/>
            <pc:sldMk cId="2779843160" sldId="264"/>
            <ac:spMk id="49" creationId="{6002134A-F243-7729-800C-86D7D189F36B}"/>
          </ac:spMkLst>
        </pc:spChg>
        <pc:picChg chg="mod">
          <ac:chgData name="Farooqui,Asma" userId="S::afarooqui@mdanderson.org::8efb87ca-242b-43e9-a7d3-12f1fed85eb8" providerId="AD" clId="Web-{308C3138-84FB-689C-DE1F-7EC7B072727B}" dt="2023-03-20T13:42:16.781" v="869" actId="1076"/>
          <ac:picMkLst>
            <pc:docMk/>
            <pc:sldMk cId="2779843160" sldId="264"/>
            <ac:picMk id="50" creationId="{FBF6ED6C-941E-7D62-D94F-731EE329A1A5}"/>
          </ac:picMkLst>
        </pc:picChg>
      </pc:sldChg>
      <pc:sldChg chg="addSp delSp modSp">
        <pc:chgData name="Farooqui,Asma" userId="S::afarooqui@mdanderson.org::8efb87ca-242b-43e9-a7d3-12f1fed85eb8" providerId="AD" clId="Web-{308C3138-84FB-689C-DE1F-7EC7B072727B}" dt="2023-03-20T14:17:24.159" v="2266" actId="1076"/>
        <pc:sldMkLst>
          <pc:docMk/>
          <pc:sldMk cId="1309165319" sldId="265"/>
        </pc:sldMkLst>
        <pc:spChg chg="mod">
          <ac:chgData name="Farooqui,Asma" userId="S::afarooqui@mdanderson.org::8efb87ca-242b-43e9-a7d3-12f1fed85eb8" providerId="AD" clId="Web-{308C3138-84FB-689C-DE1F-7EC7B072727B}" dt="2023-03-20T14:07:00.613" v="2119" actId="14100"/>
          <ac:spMkLst>
            <pc:docMk/>
            <pc:sldMk cId="1309165319" sldId="265"/>
            <ac:spMk id="2" creationId="{18C0262D-C71F-AB0D-AF52-A2D1DC95CDD2}"/>
          </ac:spMkLst>
        </pc:spChg>
        <pc:spChg chg="mod">
          <ac:chgData name="Farooqui,Asma" userId="S::afarooqui@mdanderson.org::8efb87ca-242b-43e9-a7d3-12f1fed85eb8" providerId="AD" clId="Web-{308C3138-84FB-689C-DE1F-7EC7B072727B}" dt="2023-03-20T14:08:18.756" v="2125" actId="14100"/>
          <ac:spMkLst>
            <pc:docMk/>
            <pc:sldMk cId="1309165319" sldId="265"/>
            <ac:spMk id="3" creationId="{119C1F9E-3FBE-63A2-8750-04D228CEE814}"/>
          </ac:spMkLst>
        </pc:spChg>
        <pc:spChg chg="mod">
          <ac:chgData name="Farooqui,Asma" userId="S::afarooqui@mdanderson.org::8efb87ca-242b-43e9-a7d3-12f1fed85eb8" providerId="AD" clId="Web-{308C3138-84FB-689C-DE1F-7EC7B072727B}" dt="2023-03-20T14:06:08.393" v="2114" actId="14100"/>
          <ac:spMkLst>
            <pc:docMk/>
            <pc:sldMk cId="1309165319" sldId="265"/>
            <ac:spMk id="4" creationId="{0CC5F593-96CD-CBEF-FC0A-7973D8EA4A82}"/>
          </ac:spMkLst>
        </pc:spChg>
        <pc:spChg chg="mod">
          <ac:chgData name="Farooqui,Asma" userId="S::afarooqui@mdanderson.org::8efb87ca-242b-43e9-a7d3-12f1fed85eb8" providerId="AD" clId="Web-{308C3138-84FB-689C-DE1F-7EC7B072727B}" dt="2023-03-20T14:07:35.223" v="2122" actId="1076"/>
          <ac:spMkLst>
            <pc:docMk/>
            <pc:sldMk cId="1309165319" sldId="265"/>
            <ac:spMk id="5" creationId="{55C8B0FC-0D4B-9C1D-5089-C99AF3D5640C}"/>
          </ac:spMkLst>
        </pc:spChg>
        <pc:spChg chg="mod">
          <ac:chgData name="Farooqui,Asma" userId="S::afarooqui@mdanderson.org::8efb87ca-242b-43e9-a7d3-12f1fed85eb8" providerId="AD" clId="Web-{308C3138-84FB-689C-DE1F-7EC7B072727B}" dt="2023-03-20T13:38:22.260" v="832" actId="1076"/>
          <ac:spMkLst>
            <pc:docMk/>
            <pc:sldMk cId="1309165319" sldId="265"/>
            <ac:spMk id="15" creationId="{DA70FEF9-698A-6E9F-4C38-D98FEE67DE78}"/>
          </ac:spMkLst>
        </pc:spChg>
        <pc:spChg chg="mod">
          <ac:chgData name="Farooqui,Asma" userId="S::afarooqui@mdanderson.org::8efb87ca-242b-43e9-a7d3-12f1fed85eb8" providerId="AD" clId="Web-{308C3138-84FB-689C-DE1F-7EC7B072727B}" dt="2023-03-20T13:38:41.198" v="835" actId="14100"/>
          <ac:spMkLst>
            <pc:docMk/>
            <pc:sldMk cId="1309165319" sldId="265"/>
            <ac:spMk id="21" creationId="{B4D2F62D-31AE-4ADC-A6C8-C41AC5A2C231}"/>
          </ac:spMkLst>
        </pc:spChg>
        <pc:spChg chg="mod">
          <ac:chgData name="Farooqui,Asma" userId="S::afarooqui@mdanderson.org::8efb87ca-242b-43e9-a7d3-12f1fed85eb8" providerId="AD" clId="Web-{308C3138-84FB-689C-DE1F-7EC7B072727B}" dt="2023-03-20T13:38:53.948" v="838" actId="1076"/>
          <ac:spMkLst>
            <pc:docMk/>
            <pc:sldMk cId="1309165319" sldId="265"/>
            <ac:spMk id="26" creationId="{3BC00789-8648-E308-4F09-07740D6748E4}"/>
          </ac:spMkLst>
        </pc:spChg>
        <pc:spChg chg="mod">
          <ac:chgData name="Farooqui,Asma" userId="S::afarooqui@mdanderson.org::8efb87ca-242b-43e9-a7d3-12f1fed85eb8" providerId="AD" clId="Web-{308C3138-84FB-689C-DE1F-7EC7B072727B}" dt="2023-03-20T13:41:28.764" v="862" actId="1076"/>
          <ac:spMkLst>
            <pc:docMk/>
            <pc:sldMk cId="1309165319" sldId="265"/>
            <ac:spMk id="37" creationId="{C1729727-4013-BF36-0B61-2728897D351F}"/>
          </ac:spMkLst>
        </pc:spChg>
        <pc:spChg chg="mod">
          <ac:chgData name="Farooqui,Asma" userId="S::afarooqui@mdanderson.org::8efb87ca-242b-43e9-a7d3-12f1fed85eb8" providerId="AD" clId="Web-{308C3138-84FB-689C-DE1F-7EC7B072727B}" dt="2023-03-20T13:41:20.592" v="860" actId="1076"/>
          <ac:spMkLst>
            <pc:docMk/>
            <pc:sldMk cId="1309165319" sldId="265"/>
            <ac:spMk id="38" creationId="{05115EC6-B630-C038-5757-6F1146834E86}"/>
          </ac:spMkLst>
        </pc:spChg>
        <pc:spChg chg="mod">
          <ac:chgData name="Farooqui,Asma" userId="S::afarooqui@mdanderson.org::8efb87ca-242b-43e9-a7d3-12f1fed85eb8" providerId="AD" clId="Web-{308C3138-84FB-689C-DE1F-7EC7B072727B}" dt="2023-03-20T13:39:13.277" v="842" actId="1076"/>
          <ac:spMkLst>
            <pc:docMk/>
            <pc:sldMk cId="1309165319" sldId="265"/>
            <ac:spMk id="41" creationId="{A3E16928-EAB1-BC61-4211-862E79CD8397}"/>
          </ac:spMkLst>
        </pc:spChg>
        <pc:spChg chg="mod">
          <ac:chgData name="Farooqui,Asma" userId="S::afarooqui@mdanderson.org::8efb87ca-242b-43e9-a7d3-12f1fed85eb8" providerId="AD" clId="Web-{308C3138-84FB-689C-DE1F-7EC7B072727B}" dt="2023-03-20T13:40:28.200" v="849" actId="1076"/>
          <ac:spMkLst>
            <pc:docMk/>
            <pc:sldMk cId="1309165319" sldId="265"/>
            <ac:spMk id="49" creationId="{6002134A-F243-7729-800C-86D7D189F36B}"/>
          </ac:spMkLst>
        </pc:spChg>
        <pc:spChg chg="mod">
          <ac:chgData name="Farooqui,Asma" userId="S::afarooqui@mdanderson.org::8efb87ca-242b-43e9-a7d3-12f1fed85eb8" providerId="AD" clId="Web-{308C3138-84FB-689C-DE1F-7EC7B072727B}" dt="2023-03-20T14:05:50.893" v="2111" actId="20577"/>
          <ac:spMkLst>
            <pc:docMk/>
            <pc:sldMk cId="1309165319" sldId="265"/>
            <ac:spMk id="14354" creationId="{52486624-0EC3-12C5-ED30-6F25E7F57DFE}"/>
          </ac:spMkLst>
        </pc:spChg>
        <pc:spChg chg="mod">
          <ac:chgData name="Farooqui,Asma" userId="S::afarooqui@mdanderson.org::8efb87ca-242b-43e9-a7d3-12f1fed85eb8" providerId="AD" clId="Web-{308C3138-84FB-689C-DE1F-7EC7B072727B}" dt="2023-03-20T14:10:00.149" v="2140" actId="20577"/>
          <ac:spMkLst>
            <pc:docMk/>
            <pc:sldMk cId="1309165319" sldId="265"/>
            <ac:spMk id="14355" creationId="{F4C76352-E62E-00BB-1AFE-788DA4220730}"/>
          </ac:spMkLst>
        </pc:spChg>
        <pc:spChg chg="add del">
          <ac:chgData name="Farooqui,Asma" userId="S::afarooqui@mdanderson.org::8efb87ca-242b-43e9-a7d3-12f1fed85eb8" providerId="AD" clId="Web-{308C3138-84FB-689C-DE1F-7EC7B072727B}" dt="2023-03-20T13:41:52.624" v="868"/>
          <ac:spMkLst>
            <pc:docMk/>
            <pc:sldMk cId="1309165319" sldId="265"/>
            <ac:spMk id="14406" creationId="{18FE0529-EF80-19B9-0A94-30C403E6C684}"/>
          </ac:spMkLst>
        </pc:spChg>
        <pc:spChg chg="mod">
          <ac:chgData name="Farooqui,Asma" userId="S::afarooqui@mdanderson.org::8efb87ca-242b-43e9-a7d3-12f1fed85eb8" providerId="AD" clId="Web-{308C3138-84FB-689C-DE1F-7EC7B072727B}" dt="2023-03-20T13:45:18.832" v="1020" actId="14100"/>
          <ac:spMkLst>
            <pc:docMk/>
            <pc:sldMk cId="1309165319" sldId="265"/>
            <ac:spMk id="14438" creationId="{C25D2090-B733-7281-577B-81591E79E966}"/>
          </ac:spMkLst>
        </pc:spChg>
        <pc:spChg chg="mod">
          <ac:chgData name="Farooqui,Asma" userId="S::afarooqui@mdanderson.org::8efb87ca-242b-43e9-a7d3-12f1fed85eb8" providerId="AD" clId="Web-{308C3138-84FB-689C-DE1F-7EC7B072727B}" dt="2023-03-20T13:45:15.254" v="1019" actId="20577"/>
          <ac:spMkLst>
            <pc:docMk/>
            <pc:sldMk cId="1309165319" sldId="265"/>
            <ac:spMk id="14440" creationId="{4E77F741-5430-B6A5-A294-43E5FB956E01}"/>
          </ac:spMkLst>
        </pc:spChg>
        <pc:spChg chg="mod">
          <ac:chgData name="Farooqui,Asma" userId="S::afarooqui@mdanderson.org::8efb87ca-242b-43e9-a7d3-12f1fed85eb8" providerId="AD" clId="Web-{308C3138-84FB-689C-DE1F-7EC7B072727B}" dt="2023-03-20T13:43:39.752" v="946" actId="20577"/>
          <ac:spMkLst>
            <pc:docMk/>
            <pc:sldMk cId="1309165319" sldId="265"/>
            <ac:spMk id="14442" creationId="{3B26E6BD-6D70-B623-A6EC-77BEF0A8FD86}"/>
          </ac:spMkLst>
        </pc:spChg>
        <pc:spChg chg="add mod">
          <ac:chgData name="Farooqui,Asma" userId="S::afarooqui@mdanderson.org::8efb87ca-242b-43e9-a7d3-12f1fed85eb8" providerId="AD" clId="Web-{308C3138-84FB-689C-DE1F-7EC7B072727B}" dt="2023-03-20T14:05:32.736" v="2108" actId="1076"/>
          <ac:spMkLst>
            <pc:docMk/>
            <pc:sldMk cId="1309165319" sldId="265"/>
            <ac:spMk id="29253" creationId="{D9845FF7-E021-6C43-4D44-2818173C4B9D}"/>
          </ac:spMkLst>
        </pc:spChg>
        <pc:spChg chg="add mod">
          <ac:chgData name="Farooqui,Asma" userId="S::afarooqui@mdanderson.org::8efb87ca-242b-43e9-a7d3-12f1fed85eb8" providerId="AD" clId="Web-{308C3138-84FB-689C-DE1F-7EC7B072727B}" dt="2023-03-20T14:12:12.042" v="2234" actId="1076"/>
          <ac:spMkLst>
            <pc:docMk/>
            <pc:sldMk cId="1309165319" sldId="265"/>
            <ac:spMk id="33225" creationId="{4091DD9F-B457-4BFC-F0F5-E0EDD808BAB1}"/>
          </ac:spMkLst>
        </pc:spChg>
        <pc:grpChg chg="mod">
          <ac:chgData name="Farooqui,Asma" userId="S::afarooqui@mdanderson.org::8efb87ca-242b-43e9-a7d3-12f1fed85eb8" providerId="AD" clId="Web-{308C3138-84FB-689C-DE1F-7EC7B072727B}" dt="2023-03-20T14:08:54.819" v="2129" actId="14100"/>
          <ac:grpSpMkLst>
            <pc:docMk/>
            <pc:sldMk cId="1309165319" sldId="265"/>
            <ac:grpSpMk id="12" creationId="{204F5F13-615D-5334-8764-CE27846CBF94}"/>
          </ac:grpSpMkLst>
        </pc:grpChg>
        <pc:grpChg chg="mod">
          <ac:chgData name="Farooqui,Asma" userId="S::afarooqui@mdanderson.org::8efb87ca-242b-43e9-a7d3-12f1fed85eb8" providerId="AD" clId="Web-{308C3138-84FB-689C-DE1F-7EC7B072727B}" dt="2023-03-20T14:09:13.147" v="2131" actId="1076"/>
          <ac:grpSpMkLst>
            <pc:docMk/>
            <pc:sldMk cId="1309165319" sldId="265"/>
            <ac:grpSpMk id="13" creationId="{FA8B105A-589A-9BAF-632B-1A2AFDCA4289}"/>
          </ac:grpSpMkLst>
        </pc:grpChg>
        <pc:grpChg chg="mod topLvl">
          <ac:chgData name="Farooqui,Asma" userId="S::afarooqui@mdanderson.org::8efb87ca-242b-43e9-a7d3-12f1fed85eb8" providerId="AD" clId="Web-{308C3138-84FB-689C-DE1F-7EC7B072727B}" dt="2023-03-20T13:40:48.670" v="853"/>
          <ac:grpSpMkLst>
            <pc:docMk/>
            <pc:sldMk cId="1309165319" sldId="265"/>
            <ac:grpSpMk id="31" creationId="{E386572F-3FB5-0C21-02C0-8CC03BC508AC}"/>
          </ac:grpSpMkLst>
        </pc:grpChg>
        <pc:grpChg chg="mod topLvl">
          <ac:chgData name="Farooqui,Asma" userId="S::afarooqui@mdanderson.org::8efb87ca-242b-43e9-a7d3-12f1fed85eb8" providerId="AD" clId="Web-{308C3138-84FB-689C-DE1F-7EC7B072727B}" dt="2023-03-20T13:40:48.670" v="853"/>
          <ac:grpSpMkLst>
            <pc:docMk/>
            <pc:sldMk cId="1309165319" sldId="265"/>
            <ac:grpSpMk id="32" creationId="{FE430D91-00FC-250E-D1EC-D474B3F2CF93}"/>
          </ac:grpSpMkLst>
        </pc:grpChg>
        <pc:grpChg chg="mod topLvl">
          <ac:chgData name="Farooqui,Asma" userId="S::afarooqui@mdanderson.org::8efb87ca-242b-43e9-a7d3-12f1fed85eb8" providerId="AD" clId="Web-{308C3138-84FB-689C-DE1F-7EC7B072727B}" dt="2023-03-20T13:40:48.670" v="853"/>
          <ac:grpSpMkLst>
            <pc:docMk/>
            <pc:sldMk cId="1309165319" sldId="265"/>
            <ac:grpSpMk id="33" creationId="{890570BF-8B52-54F6-0D4C-F58246CFC3CD}"/>
          </ac:grpSpMkLst>
        </pc:grpChg>
        <pc:grpChg chg="mod topLvl">
          <ac:chgData name="Farooqui,Asma" userId="S::afarooqui@mdanderson.org::8efb87ca-242b-43e9-a7d3-12f1fed85eb8" providerId="AD" clId="Web-{308C3138-84FB-689C-DE1F-7EC7B072727B}" dt="2023-03-20T13:40:48.670" v="853"/>
          <ac:grpSpMkLst>
            <pc:docMk/>
            <pc:sldMk cId="1309165319" sldId="265"/>
            <ac:grpSpMk id="34" creationId="{4F902A65-0E69-A08C-FC6D-D5A694EEACDD}"/>
          </ac:grpSpMkLst>
        </pc:grpChg>
        <pc:grpChg chg="mod topLvl">
          <ac:chgData name="Farooqui,Asma" userId="S::afarooqui@mdanderson.org::8efb87ca-242b-43e9-a7d3-12f1fed85eb8" providerId="AD" clId="Web-{308C3138-84FB-689C-DE1F-7EC7B072727B}" dt="2023-03-20T13:40:48.670" v="853"/>
          <ac:grpSpMkLst>
            <pc:docMk/>
            <pc:sldMk cId="1309165319" sldId="265"/>
            <ac:grpSpMk id="35" creationId="{66EF60CC-6FC6-4D2C-5575-579CBF32F2CD}"/>
          </ac:grpSpMkLst>
        </pc:grpChg>
        <pc:grpChg chg="mod topLvl">
          <ac:chgData name="Farooqui,Asma" userId="S::afarooqui@mdanderson.org::8efb87ca-242b-43e9-a7d3-12f1fed85eb8" providerId="AD" clId="Web-{308C3138-84FB-689C-DE1F-7EC7B072727B}" dt="2023-03-20T13:40:48.670" v="853"/>
          <ac:grpSpMkLst>
            <pc:docMk/>
            <pc:sldMk cId="1309165319" sldId="265"/>
            <ac:grpSpMk id="36" creationId="{F8608AD9-BEDB-6EF7-AA2F-57956B3E4D5F}"/>
          </ac:grpSpMkLst>
        </pc:grpChg>
        <pc:grpChg chg="mod topLvl">
          <ac:chgData name="Farooqui,Asma" userId="S::afarooqui@mdanderson.org::8efb87ca-242b-43e9-a7d3-12f1fed85eb8" providerId="AD" clId="Web-{308C3138-84FB-689C-DE1F-7EC7B072727B}" dt="2023-03-20T13:40:48.670" v="853"/>
          <ac:grpSpMkLst>
            <pc:docMk/>
            <pc:sldMk cId="1309165319" sldId="265"/>
            <ac:grpSpMk id="45" creationId="{51203666-FE0C-8ED3-21AC-015C7DFDB6F0}"/>
          </ac:grpSpMkLst>
        </pc:grpChg>
        <pc:grpChg chg="add del mod">
          <ac:chgData name="Farooqui,Asma" userId="S::afarooqui@mdanderson.org::8efb87ca-242b-43e9-a7d3-12f1fed85eb8" providerId="AD" clId="Web-{308C3138-84FB-689C-DE1F-7EC7B072727B}" dt="2023-03-20T13:41:35.499" v="864"/>
          <ac:grpSpMkLst>
            <pc:docMk/>
            <pc:sldMk cId="1309165319" sldId="265"/>
            <ac:grpSpMk id="47" creationId="{E5C1B339-AD1D-09C9-C439-4FAD98D36172}"/>
          </ac:grpSpMkLst>
        </pc:grpChg>
        <pc:grpChg chg="mod">
          <ac:chgData name="Farooqui,Asma" userId="S::afarooqui@mdanderson.org::8efb87ca-242b-43e9-a7d3-12f1fed85eb8" providerId="AD" clId="Web-{308C3138-84FB-689C-DE1F-7EC7B072727B}" dt="2023-03-20T14:09:19.398" v="2132" actId="1076"/>
          <ac:grpSpMkLst>
            <pc:docMk/>
            <pc:sldMk cId="1309165319" sldId="265"/>
            <ac:grpSpMk id="55" creationId="{68B62B50-D133-4DBA-AFAB-C348A969C7D6}"/>
          </ac:grpSpMkLst>
        </pc:grpChg>
        <pc:grpChg chg="add del mod">
          <ac:chgData name="Farooqui,Asma" userId="S::afarooqui@mdanderson.org::8efb87ca-242b-43e9-a7d3-12f1fed85eb8" providerId="AD" clId="Web-{308C3138-84FB-689C-DE1F-7EC7B072727B}" dt="2023-03-20T13:49:07.447" v="1118"/>
          <ac:grpSpMkLst>
            <pc:docMk/>
            <pc:sldMk cId="1309165319" sldId="265"/>
            <ac:grpSpMk id="14461" creationId="{7737E3EE-3766-66B2-80D3-C455956FA9F5}"/>
          </ac:grpSpMkLst>
        </pc:grpChg>
        <pc:graphicFrameChg chg="add mod modGraphic">
          <ac:chgData name="Farooqui,Asma" userId="S::afarooqui@mdanderson.org::8efb87ca-242b-43e9-a7d3-12f1fed85eb8" providerId="AD" clId="Web-{308C3138-84FB-689C-DE1F-7EC7B072727B}" dt="2023-03-20T14:12:54.231" v="2238"/>
          <ac:graphicFrameMkLst>
            <pc:docMk/>
            <pc:sldMk cId="1309165319" sldId="265"/>
            <ac:graphicFrameMk id="19" creationId="{6560F89D-21CE-F7FF-48C5-3DFF5C1C43C8}"/>
          </ac:graphicFrameMkLst>
        </pc:graphicFrameChg>
        <pc:picChg chg="mod">
          <ac:chgData name="Farooqui,Asma" userId="S::afarooqui@mdanderson.org::8efb87ca-242b-43e9-a7d3-12f1fed85eb8" providerId="AD" clId="Web-{308C3138-84FB-689C-DE1F-7EC7B072727B}" dt="2023-03-20T13:39:18.496" v="844" actId="1076"/>
          <ac:picMkLst>
            <pc:docMk/>
            <pc:sldMk cId="1309165319" sldId="265"/>
            <ac:picMk id="7" creationId="{2B6384B9-851B-D35E-2548-A6013EAC7012}"/>
          </ac:picMkLst>
        </pc:picChg>
        <pc:picChg chg="mod">
          <ac:chgData name="Farooqui,Asma" userId="S::afarooqui@mdanderson.org::8efb87ca-242b-43e9-a7d3-12f1fed85eb8" providerId="AD" clId="Web-{308C3138-84FB-689C-DE1F-7EC7B072727B}" dt="2023-03-20T13:40:21.747" v="847" actId="1076"/>
          <ac:picMkLst>
            <pc:docMk/>
            <pc:sldMk cId="1309165319" sldId="265"/>
            <ac:picMk id="50" creationId="{FBF6ED6C-941E-7D62-D94F-731EE329A1A5}"/>
          </ac:picMkLst>
        </pc:picChg>
        <pc:picChg chg="del">
          <ac:chgData name="Farooqui,Asma" userId="S::afarooqui@mdanderson.org::8efb87ca-242b-43e9-a7d3-12f1fed85eb8" providerId="AD" clId="Web-{308C3138-84FB-689C-DE1F-7EC7B072727B}" dt="2023-03-20T13:41:39.952" v="866"/>
          <ac:picMkLst>
            <pc:docMk/>
            <pc:sldMk cId="1309165319" sldId="265"/>
            <ac:picMk id="56" creationId="{BC840646-322A-4A8C-9CCA-55B676BB96D4}"/>
          </ac:picMkLst>
        </pc:picChg>
        <pc:picChg chg="del mod">
          <ac:chgData name="Farooqui,Asma" userId="S::afarooqui@mdanderson.org::8efb87ca-242b-43e9-a7d3-12f1fed85eb8" providerId="AD" clId="Web-{308C3138-84FB-689C-DE1F-7EC7B072727B}" dt="2023-03-20T13:41:39.952" v="865"/>
          <ac:picMkLst>
            <pc:docMk/>
            <pc:sldMk cId="1309165319" sldId="265"/>
            <ac:picMk id="57" creationId="{102C93E5-F200-40E1-8202-045364EF2522}"/>
          </ac:picMkLst>
        </pc:picChg>
        <pc:picChg chg="mod">
          <ac:chgData name="Farooqui,Asma" userId="S::afarooqui@mdanderson.org::8efb87ca-242b-43e9-a7d3-12f1fed85eb8" providerId="AD" clId="Web-{308C3138-84FB-689C-DE1F-7EC7B072727B}" dt="2023-03-20T13:46:17.037" v="1022" actId="1076"/>
          <ac:picMkLst>
            <pc:docMk/>
            <pc:sldMk cId="1309165319" sldId="265"/>
            <ac:picMk id="14455" creationId="{02F405C8-6806-5009-F548-A58B1683D7EC}"/>
          </ac:picMkLst>
        </pc:picChg>
        <pc:picChg chg="mod">
          <ac:chgData name="Farooqui,Asma" userId="S::afarooqui@mdanderson.org::8efb87ca-242b-43e9-a7d3-12f1fed85eb8" providerId="AD" clId="Web-{308C3138-84FB-689C-DE1F-7EC7B072727B}" dt="2023-03-20T13:46:23.693" v="1024" actId="1076"/>
          <ac:picMkLst>
            <pc:docMk/>
            <pc:sldMk cId="1309165319" sldId="265"/>
            <ac:picMk id="14456" creationId="{96FCE90A-7D10-F088-2FDC-C36C18E231F2}"/>
          </ac:picMkLst>
        </pc:picChg>
        <pc:picChg chg="mod">
          <ac:chgData name="Farooqui,Asma" userId="S::afarooqui@mdanderson.org::8efb87ca-242b-43e9-a7d3-12f1fed85eb8" providerId="AD" clId="Web-{308C3138-84FB-689C-DE1F-7EC7B072727B}" dt="2023-03-20T13:46:28.490" v="1026" actId="1076"/>
          <ac:picMkLst>
            <pc:docMk/>
            <pc:sldMk cId="1309165319" sldId="265"/>
            <ac:picMk id="14457" creationId="{C0B0A669-2D50-8561-1726-A3A620EC076F}"/>
          </ac:picMkLst>
        </pc:picChg>
        <pc:picChg chg="mod">
          <ac:chgData name="Farooqui,Asma" userId="S::afarooqui@mdanderson.org::8efb87ca-242b-43e9-a7d3-12f1fed85eb8" providerId="AD" clId="Web-{308C3138-84FB-689C-DE1F-7EC7B072727B}" dt="2023-03-20T13:46:31.068" v="1027" actId="1076"/>
          <ac:picMkLst>
            <pc:docMk/>
            <pc:sldMk cId="1309165319" sldId="265"/>
            <ac:picMk id="14458" creationId="{6DAA092C-4E78-E9A0-7647-7C8FFA049101}"/>
          </ac:picMkLst>
        </pc:picChg>
        <pc:picChg chg="mod">
          <ac:chgData name="Farooqui,Asma" userId="S::afarooqui@mdanderson.org::8efb87ca-242b-43e9-a7d3-12f1fed85eb8" providerId="AD" clId="Web-{308C3138-84FB-689C-DE1F-7EC7B072727B}" dt="2023-03-20T13:46:36.256" v="1029" actId="1076"/>
          <ac:picMkLst>
            <pc:docMk/>
            <pc:sldMk cId="1309165319" sldId="265"/>
            <ac:picMk id="14459" creationId="{B0B942A0-94C3-5ACA-C11B-2FE623905C6B}"/>
          </ac:picMkLst>
        </pc:picChg>
        <pc:picChg chg="mod">
          <ac:chgData name="Farooqui,Asma" userId="S::afarooqui@mdanderson.org::8efb87ca-242b-43e9-a7d3-12f1fed85eb8" providerId="AD" clId="Web-{308C3138-84FB-689C-DE1F-7EC7B072727B}" dt="2023-03-20T13:46:34.334" v="1028" actId="1076"/>
          <ac:picMkLst>
            <pc:docMk/>
            <pc:sldMk cId="1309165319" sldId="265"/>
            <ac:picMk id="14460" creationId="{CE647BA6-C2B5-F364-03E8-BA474FF05D3B}"/>
          </ac:picMkLst>
        </pc:picChg>
        <pc:picChg chg="add mod ord">
          <ac:chgData name="Farooqui,Asma" userId="S::afarooqui@mdanderson.org::8efb87ca-242b-43e9-a7d3-12f1fed85eb8" providerId="AD" clId="Web-{308C3138-84FB-689C-DE1F-7EC7B072727B}" dt="2023-03-20T14:17:24.159" v="2266" actId="1076"/>
          <ac:picMkLst>
            <pc:docMk/>
            <pc:sldMk cId="1309165319" sldId="265"/>
            <ac:picMk id="33610" creationId="{D76148E2-88E7-7D40-02CD-DD650E9F7BEE}"/>
          </ac:picMkLst>
        </pc:picChg>
      </pc:sldChg>
      <pc:sldChg chg="addSp delSp modSp">
        <pc:chgData name="Farooqui,Asma" userId="S::afarooqui@mdanderson.org::8efb87ca-242b-43e9-a7d3-12f1fed85eb8" providerId="AD" clId="Web-{308C3138-84FB-689C-DE1F-7EC7B072727B}" dt="2023-03-20T13:44:32.972" v="976" actId="1076"/>
        <pc:sldMkLst>
          <pc:docMk/>
          <pc:sldMk cId="2523007818" sldId="266"/>
        </pc:sldMkLst>
        <pc:spChg chg="mod">
          <ac:chgData name="Farooqui,Asma" userId="S::afarooqui@mdanderson.org::8efb87ca-242b-43e9-a7d3-12f1fed85eb8" providerId="AD" clId="Web-{308C3138-84FB-689C-DE1F-7EC7B072727B}" dt="2023-03-20T12:45:27.272" v="213" actId="20577"/>
          <ac:spMkLst>
            <pc:docMk/>
            <pc:sldMk cId="2523007818" sldId="266"/>
            <ac:spMk id="14355" creationId="{F4C76352-E62E-00BB-1AFE-788DA4220730}"/>
          </ac:spMkLst>
        </pc:spChg>
        <pc:spChg chg="mod">
          <ac:chgData name="Farooqui,Asma" userId="S::afarooqui@mdanderson.org::8efb87ca-242b-43e9-a7d3-12f1fed85eb8" providerId="AD" clId="Web-{308C3138-84FB-689C-DE1F-7EC7B072727B}" dt="2023-03-20T13:26:48.447" v="577" actId="1076"/>
          <ac:spMkLst>
            <pc:docMk/>
            <pc:sldMk cId="2523007818" sldId="266"/>
            <ac:spMk id="14377" creationId="{F3711E48-831F-0229-8F8E-A6BD86AA841A}"/>
          </ac:spMkLst>
        </pc:spChg>
        <pc:spChg chg="add mod">
          <ac:chgData name="Farooqui,Asma" userId="S::afarooqui@mdanderson.org::8efb87ca-242b-43e9-a7d3-12f1fed85eb8" providerId="AD" clId="Web-{308C3138-84FB-689C-DE1F-7EC7B072727B}" dt="2023-03-20T12:45:56.523" v="219" actId="20577"/>
          <ac:spMkLst>
            <pc:docMk/>
            <pc:sldMk cId="2523007818" sldId="266"/>
            <ac:spMk id="14473" creationId="{C65B3592-14EF-072D-6A7F-8563C306380D}"/>
          </ac:spMkLst>
        </pc:spChg>
        <pc:spChg chg="del mod topLvl">
          <ac:chgData name="Farooqui,Asma" userId="S::afarooqui@mdanderson.org::8efb87ca-242b-43e9-a7d3-12f1fed85eb8" providerId="AD" clId="Web-{308C3138-84FB-689C-DE1F-7EC7B072727B}" dt="2023-03-20T12:48:23.526" v="248"/>
          <ac:spMkLst>
            <pc:docMk/>
            <pc:sldMk cId="2523007818" sldId="266"/>
            <ac:spMk id="15161" creationId="{540DBCB3-DDD6-8353-85E3-E85F8E1B8EEC}"/>
          </ac:spMkLst>
        </pc:spChg>
        <pc:spChg chg="mod ord">
          <ac:chgData name="Farooqui,Asma" userId="S::afarooqui@mdanderson.org::8efb87ca-242b-43e9-a7d3-12f1fed85eb8" providerId="AD" clId="Web-{308C3138-84FB-689C-DE1F-7EC7B072727B}" dt="2023-03-20T12:50:45.623" v="269" actId="1076"/>
          <ac:spMkLst>
            <pc:docMk/>
            <pc:sldMk cId="2523007818" sldId="266"/>
            <ac:spMk id="15187" creationId="{4C03C2BC-C5B7-A1B1-B3FB-0DBEE3D27599}"/>
          </ac:spMkLst>
        </pc:spChg>
        <pc:grpChg chg="add del mod">
          <ac:chgData name="Farooqui,Asma" userId="S::afarooqui@mdanderson.org::8efb87ca-242b-43e9-a7d3-12f1fed85eb8" providerId="AD" clId="Web-{308C3138-84FB-689C-DE1F-7EC7B072727B}" dt="2023-03-20T12:47:56.072" v="233"/>
          <ac:grpSpMkLst>
            <pc:docMk/>
            <pc:sldMk cId="2523007818" sldId="266"/>
            <ac:grpSpMk id="15162" creationId="{20E4A8D7-F5DE-F77D-F9E2-F18BA89B3E83}"/>
          </ac:grpSpMkLst>
        </pc:grpChg>
        <pc:grpChg chg="add mod">
          <ac:chgData name="Farooqui,Asma" userId="S::afarooqui@mdanderson.org::8efb87ca-242b-43e9-a7d3-12f1fed85eb8" providerId="AD" clId="Web-{308C3138-84FB-689C-DE1F-7EC7B072727B}" dt="2023-03-20T13:44:32.972" v="976" actId="1076"/>
          <ac:grpSpMkLst>
            <pc:docMk/>
            <pc:sldMk cId="2523007818" sldId="266"/>
            <ac:grpSpMk id="15188" creationId="{B4D6A1DB-A4CE-D1B5-4893-9C60082DEA2E}"/>
          </ac:grpSpMkLst>
        </pc:grpChg>
        <pc:graphicFrameChg chg="mod ord modGraphic">
          <ac:chgData name="Farooqui,Asma" userId="S::afarooqui@mdanderson.org::8efb87ca-242b-43e9-a7d3-12f1fed85eb8" providerId="AD" clId="Web-{308C3138-84FB-689C-DE1F-7EC7B072727B}" dt="2023-03-20T13:28:12.183" v="655" actId="20577"/>
          <ac:graphicFrameMkLst>
            <pc:docMk/>
            <pc:sldMk cId="2523007818" sldId="266"/>
            <ac:graphicFrameMk id="62" creationId="{801BE2EE-5349-8616-6C0D-E1641991464F}"/>
          </ac:graphicFrameMkLst>
        </pc:graphicFrameChg>
        <pc:graphicFrameChg chg="del mod">
          <ac:chgData name="Farooqui,Asma" userId="S::afarooqui@mdanderson.org::8efb87ca-242b-43e9-a7d3-12f1fed85eb8" providerId="AD" clId="Web-{308C3138-84FB-689C-DE1F-7EC7B072727B}" dt="2023-03-20T12:35:58.510" v="21"/>
          <ac:graphicFrameMkLst>
            <pc:docMk/>
            <pc:sldMk cId="2523007818" sldId="266"/>
            <ac:graphicFrameMk id="14442" creationId="{BB2456F9-7C43-A6F8-4AD5-CE6F516A4F6D}"/>
          </ac:graphicFrameMkLst>
        </pc:graphicFrameChg>
        <pc:graphicFrameChg chg="mod ord modGraphic">
          <ac:chgData name="Farooqui,Asma" userId="S::afarooqui@mdanderson.org::8efb87ca-242b-43e9-a7d3-12f1fed85eb8" providerId="AD" clId="Web-{308C3138-84FB-689C-DE1F-7EC7B072727B}" dt="2023-03-20T13:26:57.697" v="579" actId="14100"/>
          <ac:graphicFrameMkLst>
            <pc:docMk/>
            <pc:sldMk cId="2523007818" sldId="266"/>
            <ac:graphicFrameMk id="14451" creationId="{B781EF52-94FB-CD96-7B9C-29DB43DA3B88}"/>
          </ac:graphicFrameMkLst>
        </pc:graphicFrameChg>
        <pc:graphicFrameChg chg="add mod ord">
          <ac:chgData name="Farooqui,Asma" userId="S::afarooqui@mdanderson.org::8efb87ca-242b-43e9-a7d3-12f1fed85eb8" providerId="AD" clId="Web-{308C3138-84FB-689C-DE1F-7EC7B072727B}" dt="2023-03-20T12:50:02.903" v="264"/>
          <ac:graphicFrameMkLst>
            <pc:docMk/>
            <pc:sldMk cId="2523007818" sldId="266"/>
            <ac:graphicFrameMk id="14464" creationId="{E47B674F-7CB7-4200-EBA9-030ADA81DAB9}"/>
          </ac:graphicFrameMkLst>
        </pc:graphicFrameChg>
        <pc:graphicFrameChg chg="del mod">
          <ac:chgData name="Farooqui,Asma" userId="S::afarooqui@mdanderson.org::8efb87ca-242b-43e9-a7d3-12f1fed85eb8" providerId="AD" clId="Web-{308C3138-84FB-689C-DE1F-7EC7B072727B}" dt="2023-03-20T12:36:00.150" v="22"/>
          <ac:graphicFrameMkLst>
            <pc:docMk/>
            <pc:sldMk cId="2523007818" sldId="266"/>
            <ac:graphicFrameMk id="14476" creationId="{2E1656D2-9385-93DE-38D5-4436D059D8E8}"/>
          </ac:graphicFrameMkLst>
        </pc:graphicFrameChg>
        <pc:picChg chg="del mod topLvl">
          <ac:chgData name="Farooqui,Asma" userId="S::afarooqui@mdanderson.org::8efb87ca-242b-43e9-a7d3-12f1fed85eb8" providerId="AD" clId="Web-{308C3138-84FB-689C-DE1F-7EC7B072727B}" dt="2023-03-20T12:48:23.526" v="249"/>
          <ac:picMkLst>
            <pc:docMk/>
            <pc:sldMk cId="2523007818" sldId="266"/>
            <ac:picMk id="15160" creationId="{55574A00-74B6-DDC5-52D5-6C3C94E2D348}"/>
          </ac:picMkLst>
        </pc:picChg>
        <pc:picChg chg="mod ord">
          <ac:chgData name="Farooqui,Asma" userId="S::afarooqui@mdanderson.org::8efb87ca-242b-43e9-a7d3-12f1fed85eb8" providerId="AD" clId="Web-{308C3138-84FB-689C-DE1F-7EC7B072727B}" dt="2023-03-20T12:49:56.528" v="262" actId="1076"/>
          <ac:picMkLst>
            <pc:docMk/>
            <pc:sldMk cId="2523007818" sldId="266"/>
            <ac:picMk id="15186" creationId="{3CE113C8-1719-AC62-690F-29F663340D76}"/>
          </ac:picMkLst>
        </pc:picChg>
      </pc:sldChg>
      <pc:sldChg chg="addSp modSp new">
        <pc:chgData name="Farooqui,Asma" userId="S::afarooqui@mdanderson.org::8efb87ca-242b-43e9-a7d3-12f1fed85eb8" providerId="AD" clId="Web-{308C3138-84FB-689C-DE1F-7EC7B072727B}" dt="2023-03-20T13:48:51.869" v="1117" actId="20577"/>
        <pc:sldMkLst>
          <pc:docMk/>
          <pc:sldMk cId="3179877247" sldId="267"/>
        </pc:sldMkLst>
        <pc:spChg chg="add mod">
          <ac:chgData name="Farooqui,Asma" userId="S::afarooqui@mdanderson.org::8efb87ca-242b-43e9-a7d3-12f1fed85eb8" providerId="AD" clId="Web-{308C3138-84FB-689C-DE1F-7EC7B072727B}" dt="2023-03-20T13:32:24.361" v="701"/>
          <ac:spMkLst>
            <pc:docMk/>
            <pc:sldMk cId="3179877247" sldId="267"/>
            <ac:spMk id="2" creationId="{0D3631BA-8FE7-16EF-5C67-BF16398D71A2}"/>
          </ac:spMkLst>
        </pc:spChg>
        <pc:spChg chg="add">
          <ac:chgData name="Farooqui,Asma" userId="S::afarooqui@mdanderson.org::8efb87ca-242b-43e9-a7d3-12f1fed85eb8" providerId="AD" clId="Web-{308C3138-84FB-689C-DE1F-7EC7B072727B}" dt="2023-03-20T13:29:16.169" v="659"/>
          <ac:spMkLst>
            <pc:docMk/>
            <pc:sldMk cId="3179877247" sldId="267"/>
            <ac:spMk id="3" creationId="{25DFA860-8C1A-925E-9D9D-47CA3DBEFF8C}"/>
          </ac:spMkLst>
        </pc:spChg>
        <pc:spChg chg="add mod">
          <ac:chgData name="Farooqui,Asma" userId="S::afarooqui@mdanderson.org::8efb87ca-242b-43e9-a7d3-12f1fed85eb8" providerId="AD" clId="Web-{308C3138-84FB-689C-DE1F-7EC7B072727B}" dt="2023-03-20T13:37:32.821" v="830" actId="20577"/>
          <ac:spMkLst>
            <pc:docMk/>
            <pc:sldMk cId="3179877247" sldId="267"/>
            <ac:spMk id="4" creationId="{210E3BEE-A205-C953-1214-21CD80DCB36C}"/>
          </ac:spMkLst>
        </pc:spChg>
        <pc:spChg chg="add mod">
          <ac:chgData name="Farooqui,Asma" userId="S::afarooqui@mdanderson.org::8efb87ca-242b-43e9-a7d3-12f1fed85eb8" providerId="AD" clId="Web-{308C3138-84FB-689C-DE1F-7EC7B072727B}" dt="2023-03-20T13:32:24.377" v="702"/>
          <ac:spMkLst>
            <pc:docMk/>
            <pc:sldMk cId="3179877247" sldId="267"/>
            <ac:spMk id="5" creationId="{75CEE438-75A3-4DE0-21A1-10A0FAF562AF}"/>
          </ac:spMkLst>
        </pc:spChg>
        <pc:spChg chg="add mod">
          <ac:chgData name="Farooqui,Asma" userId="S::afarooqui@mdanderson.org::8efb87ca-242b-43e9-a7d3-12f1fed85eb8" providerId="AD" clId="Web-{308C3138-84FB-689C-DE1F-7EC7B072727B}" dt="2023-03-20T13:32:24.377" v="703"/>
          <ac:spMkLst>
            <pc:docMk/>
            <pc:sldMk cId="3179877247" sldId="267"/>
            <ac:spMk id="6" creationId="{685985B2-E676-C47F-78F6-753AE4E766F4}"/>
          </ac:spMkLst>
        </pc:spChg>
        <pc:spChg chg="add mod">
          <ac:chgData name="Farooqui,Asma" userId="S::afarooqui@mdanderson.org::8efb87ca-242b-43e9-a7d3-12f1fed85eb8" providerId="AD" clId="Web-{308C3138-84FB-689C-DE1F-7EC7B072727B}" dt="2023-03-20T13:32:24.392" v="704"/>
          <ac:spMkLst>
            <pc:docMk/>
            <pc:sldMk cId="3179877247" sldId="267"/>
            <ac:spMk id="7" creationId="{69503596-6289-0762-33CD-9135E96A9452}"/>
          </ac:spMkLst>
        </pc:spChg>
        <pc:spChg chg="add mod">
          <ac:chgData name="Farooqui,Asma" userId="S::afarooqui@mdanderson.org::8efb87ca-242b-43e9-a7d3-12f1fed85eb8" providerId="AD" clId="Web-{308C3138-84FB-689C-DE1F-7EC7B072727B}" dt="2023-03-20T13:32:24.392" v="705"/>
          <ac:spMkLst>
            <pc:docMk/>
            <pc:sldMk cId="3179877247" sldId="267"/>
            <ac:spMk id="8" creationId="{C65ED9EB-61F5-E606-B1AA-BB332703005B}"/>
          </ac:spMkLst>
        </pc:spChg>
        <pc:spChg chg="add mod">
          <ac:chgData name="Farooqui,Asma" userId="S::afarooqui@mdanderson.org::8efb87ca-242b-43e9-a7d3-12f1fed85eb8" providerId="AD" clId="Web-{308C3138-84FB-689C-DE1F-7EC7B072727B}" dt="2023-03-20T13:31:59.923" v="699" actId="1076"/>
          <ac:spMkLst>
            <pc:docMk/>
            <pc:sldMk cId="3179877247" sldId="267"/>
            <ac:spMk id="9" creationId="{5C9BC57F-2148-3A6E-B0C8-37DD65D7DCDB}"/>
          </ac:spMkLst>
        </pc:spChg>
        <pc:graphicFrameChg chg="add mod modGraphic">
          <ac:chgData name="Farooqui,Asma" userId="S::afarooqui@mdanderson.org::8efb87ca-242b-43e9-a7d3-12f1fed85eb8" providerId="AD" clId="Web-{308C3138-84FB-689C-DE1F-7EC7B072727B}" dt="2023-03-20T13:48:51.869" v="1117" actId="20577"/>
          <ac:graphicFrameMkLst>
            <pc:docMk/>
            <pc:sldMk cId="3179877247" sldId="267"/>
            <ac:graphicFrameMk id="10" creationId="{206BDA91-642C-B8E6-E685-CDEBA314FD86}"/>
          </ac:graphicFrameMkLst>
        </pc:graphicFrameChg>
      </pc:sldChg>
      <pc:sldChg chg="add del replId">
        <pc:chgData name="Farooqui,Asma" userId="S::afarooqui@mdanderson.org::8efb87ca-242b-43e9-a7d3-12f1fed85eb8" providerId="AD" clId="Web-{308C3138-84FB-689C-DE1F-7EC7B072727B}" dt="2023-03-20T14:13:27.825" v="2240"/>
        <pc:sldMkLst>
          <pc:docMk/>
          <pc:sldMk cId="435338469" sldId="268"/>
        </pc:sldMkLst>
      </pc:sldChg>
    </pc:docChg>
  </pc:docChgLst>
  <pc:docChgLst>
    <pc:chgData name="Nathani,Raniyah Imtiyaz" userId="S::rinathani@mdanderson.org::2cc28d57-55f1-43fd-898b-e724376c5172" providerId="AD" clId="Web-{3F416962-D55A-D18A-E380-587B8ADC0033}"/>
    <pc:docChg chg="modSld">
      <pc:chgData name="Nathani,Raniyah Imtiyaz" userId="S::rinathani@mdanderson.org::2cc28d57-55f1-43fd-898b-e724376c5172" providerId="AD" clId="Web-{3F416962-D55A-D18A-E380-587B8ADC0033}" dt="2023-03-13T16:33:02.752" v="390" actId="20577"/>
      <pc:docMkLst>
        <pc:docMk/>
      </pc:docMkLst>
      <pc:sldChg chg="modSp">
        <pc:chgData name="Nathani,Raniyah Imtiyaz" userId="S::rinathani@mdanderson.org::2cc28d57-55f1-43fd-898b-e724376c5172" providerId="AD" clId="Web-{3F416962-D55A-D18A-E380-587B8ADC0033}" dt="2023-03-13T16:33:02.752" v="390" actId="20577"/>
        <pc:sldMkLst>
          <pc:docMk/>
          <pc:sldMk cId="1666419310" sldId="259"/>
        </pc:sldMkLst>
        <pc:spChg chg="mod">
          <ac:chgData name="Nathani,Raniyah Imtiyaz" userId="S::rinathani@mdanderson.org::2cc28d57-55f1-43fd-898b-e724376c5172" providerId="AD" clId="Web-{3F416962-D55A-D18A-E380-587B8ADC0033}" dt="2023-03-13T16:33:02.752" v="390" actId="20577"/>
          <ac:spMkLst>
            <pc:docMk/>
            <pc:sldMk cId="1666419310" sldId="259"/>
            <ac:spMk id="20" creationId="{5BFE234E-2483-C9D8-47F8-3F3757B9656D}"/>
          </ac:spMkLst>
        </pc:spChg>
      </pc:sldChg>
      <pc:sldChg chg="modNotes">
        <pc:chgData name="Nathani,Raniyah Imtiyaz" userId="S::rinathani@mdanderson.org::2cc28d57-55f1-43fd-898b-e724376c5172" providerId="AD" clId="Web-{3F416962-D55A-D18A-E380-587B8ADC0033}" dt="2023-03-13T16:30:13.639" v="381"/>
        <pc:sldMkLst>
          <pc:docMk/>
          <pc:sldMk cId="2223384461" sldId="262"/>
        </pc:sldMkLst>
      </pc:sldChg>
    </pc:docChg>
  </pc:docChgLst>
  <pc:docChgLst>
    <pc:chgData name="Farooqui,Asma" userId="S::afarooqui@mdanderson.org::8efb87ca-242b-43e9-a7d3-12f1fed85eb8" providerId="AD" clId="Web-{45B18FBF-B8CB-0DCE-1152-9F49531DABA2}"/>
    <pc:docChg chg="addSld modSld">
      <pc:chgData name="Farooqui,Asma" userId="S::afarooqui@mdanderson.org::8efb87ca-242b-43e9-a7d3-12f1fed85eb8" providerId="AD" clId="Web-{45B18FBF-B8CB-0DCE-1152-9F49531DABA2}" dt="2023-03-20T00:46:42.214" v="233"/>
      <pc:docMkLst>
        <pc:docMk/>
      </pc:docMkLst>
      <pc:sldChg chg="modSp">
        <pc:chgData name="Farooqui,Asma" userId="S::afarooqui@mdanderson.org::8efb87ca-242b-43e9-a7d3-12f1fed85eb8" providerId="AD" clId="Web-{45B18FBF-B8CB-0DCE-1152-9F49531DABA2}" dt="2023-03-20T00:23:50.669" v="26"/>
        <pc:sldMkLst>
          <pc:docMk/>
          <pc:sldMk cId="0" sldId="257"/>
        </pc:sldMkLst>
        <pc:spChg chg="mod">
          <ac:chgData name="Farooqui,Asma" userId="S::afarooqui@mdanderson.org::8efb87ca-242b-43e9-a7d3-12f1fed85eb8" providerId="AD" clId="Web-{45B18FBF-B8CB-0DCE-1152-9F49531DABA2}" dt="2023-03-20T00:23:50.669" v="26"/>
          <ac:spMkLst>
            <pc:docMk/>
            <pc:sldMk cId="0" sldId="257"/>
            <ac:spMk id="104" creationId="{98F4F323-0549-2F07-C21E-8B1ACB8EBEF9}"/>
          </ac:spMkLst>
        </pc:spChg>
      </pc:sldChg>
      <pc:sldChg chg="modSp addCm delCm modCm">
        <pc:chgData name="Farooqui,Asma" userId="S::afarooqui@mdanderson.org::8efb87ca-242b-43e9-a7d3-12f1fed85eb8" providerId="AD" clId="Web-{45B18FBF-B8CB-0DCE-1152-9F49531DABA2}" dt="2023-03-20T00:26:46.845" v="38"/>
        <pc:sldMkLst>
          <pc:docMk/>
          <pc:sldMk cId="1309165319" sldId="265"/>
        </pc:sldMkLst>
        <pc:spChg chg="mod">
          <ac:chgData name="Farooqui,Asma" userId="S::afarooqui@mdanderson.org::8efb87ca-242b-43e9-a7d3-12f1fed85eb8" providerId="AD" clId="Web-{45B18FBF-B8CB-0DCE-1152-9F49531DABA2}" dt="2023-03-20T00:25:39.250" v="36" actId="14100"/>
          <ac:spMkLst>
            <pc:docMk/>
            <pc:sldMk cId="1309165319" sldId="265"/>
            <ac:spMk id="19" creationId="{F3779AE6-35E5-DE30-1C8F-DE79C7CE3FB2}"/>
          </ac:spMkLst>
        </pc:spChg>
        <pc:spChg chg="mod">
          <ac:chgData name="Farooqui,Asma" userId="S::afarooqui@mdanderson.org::8efb87ca-242b-43e9-a7d3-12f1fed85eb8" providerId="AD" clId="Web-{45B18FBF-B8CB-0DCE-1152-9F49531DABA2}" dt="2023-03-20T00:26:46.845" v="38"/>
          <ac:spMkLst>
            <pc:docMk/>
            <pc:sldMk cId="1309165319" sldId="265"/>
            <ac:spMk id="14348" creationId="{3C8C42BC-C02C-4AD8-A651-0688D3BFD979}"/>
          </ac:spMkLst>
        </pc:spChg>
        <pc:spChg chg="mod">
          <ac:chgData name="Farooqui,Asma" userId="S::afarooqui@mdanderson.org::8efb87ca-242b-43e9-a7d3-12f1fed85eb8" providerId="AD" clId="Web-{45B18FBF-B8CB-0DCE-1152-9F49531DABA2}" dt="2023-03-20T00:10:01.105" v="16" actId="20577"/>
          <ac:spMkLst>
            <pc:docMk/>
            <pc:sldMk cId="1309165319" sldId="265"/>
            <ac:spMk id="14354" creationId="{52486624-0EC3-12C5-ED30-6F25E7F57DFE}"/>
          </ac:spMkLst>
        </pc:spChg>
        <pc:spChg chg="mod">
          <ac:chgData name="Farooqui,Asma" userId="S::afarooqui@mdanderson.org::8efb87ca-242b-43e9-a7d3-12f1fed85eb8" providerId="AD" clId="Web-{45B18FBF-B8CB-0DCE-1152-9F49531DABA2}" dt="2023-03-20T00:24:46.717" v="31" actId="20577"/>
          <ac:spMkLst>
            <pc:docMk/>
            <pc:sldMk cId="1309165319" sldId="265"/>
            <ac:spMk id="14355" creationId="{F4C76352-E62E-00BB-1AFE-788DA4220730}"/>
          </ac:spMkLst>
        </pc:spChg>
        <pc:picChg chg="mod">
          <ac:chgData name="Farooqui,Asma" userId="S::afarooqui@mdanderson.org::8efb87ca-242b-43e9-a7d3-12f1fed85eb8" providerId="AD" clId="Web-{45B18FBF-B8CB-0DCE-1152-9F49531DABA2}" dt="2023-03-20T00:25:21.421" v="34" actId="1076"/>
          <ac:picMkLst>
            <pc:docMk/>
            <pc:sldMk cId="1309165319" sldId="265"/>
            <ac:picMk id="7" creationId="{2B6384B9-851B-D35E-2548-A6013EAC7012}"/>
          </ac:picMkLst>
        </pc:picChg>
        <pc:picChg chg="mod">
          <ac:chgData name="Farooqui,Asma" userId="S::afarooqui@mdanderson.org::8efb87ca-242b-43e9-a7d3-12f1fed85eb8" providerId="AD" clId="Web-{45B18FBF-B8CB-0DCE-1152-9F49531DABA2}" dt="2023-03-20T00:01:32.109" v="1" actId="1076"/>
          <ac:picMkLst>
            <pc:docMk/>
            <pc:sldMk cId="1309165319" sldId="265"/>
            <ac:picMk id="50" creationId="{FBF6ED6C-941E-7D62-D94F-731EE329A1A5}"/>
          </ac:picMkLst>
        </pc:picChg>
        <pc:cxnChg chg="mod">
          <ac:chgData name="Farooqui,Asma" userId="S::afarooqui@mdanderson.org::8efb87ca-242b-43e9-a7d3-12f1fed85eb8" providerId="AD" clId="Web-{45B18FBF-B8CB-0DCE-1152-9F49531DABA2}" dt="2023-03-20T00:11:45.169" v="17" actId="1076"/>
          <ac:cxnSpMkLst>
            <pc:docMk/>
            <pc:sldMk cId="1309165319" sldId="265"/>
            <ac:cxnSpMk id="14352" creationId="{DD23BF8C-DA7C-0B92-E22D-EDB019B9A82C}"/>
          </ac:cxnSpMkLst>
        </pc:cxnChg>
        <pc:extLst>
          <p:ext xmlns:p="http://schemas.openxmlformats.org/presentationml/2006/main" uri="{D6D511B9-2390-475A-947B-AFAB55BFBCF1}">
            <pc226:cmChg xmlns:pc226="http://schemas.microsoft.com/office/powerpoint/2022/06/main/command" chg="mod">
              <pc226:chgData name="Farooqui,Asma" userId="S::afarooqui@mdanderson.org::8efb87ca-242b-43e9-a7d3-12f1fed85eb8" providerId="AD" clId="Web-{45B18FBF-B8CB-0DCE-1152-9F49531DABA2}" dt="2023-03-20T00:25:43.531" v="37"/>
              <pc2:cmMkLst xmlns:pc2="http://schemas.microsoft.com/office/powerpoint/2019/9/main/command">
                <pc:docMk/>
                <pc:sldMk cId="1309165319" sldId="265"/>
                <pc2:cmMk id="{C3577556-89A5-0C32-F557-48ECDAB9E2B6}"/>
              </pc2:cmMkLst>
            </pc226:cmChg>
            <pc226:cmChg xmlns:pc226="http://schemas.microsoft.com/office/powerpoint/2022/06/main/command" chg="add del">
              <pc226:chgData name="Farooqui,Asma" userId="S::afarooqui@mdanderson.org::8efb87ca-242b-43e9-a7d3-12f1fed85eb8" providerId="AD" clId="Web-{45B18FBF-B8CB-0DCE-1152-9F49531DABA2}" dt="2023-03-20T00:13:22.640" v="18"/>
              <pc2:cmMkLst xmlns:pc2="http://schemas.microsoft.com/office/powerpoint/2019/9/main/command">
                <pc:docMk/>
                <pc:sldMk cId="1309165319" sldId="265"/>
                <pc2:cmMk id="{A8B1226F-6AFB-4B7B-A9F0-1FA1D7D148A1}"/>
              </pc2:cmMkLst>
            </pc226:cmChg>
            <pc226:cmChg xmlns:pc226="http://schemas.microsoft.com/office/powerpoint/2022/06/main/command" chg="mod">
              <pc226:chgData name="Farooqui,Asma" userId="S::afarooqui@mdanderson.org::8efb87ca-242b-43e9-a7d3-12f1fed85eb8" providerId="AD" clId="Web-{45B18FBF-B8CB-0DCE-1152-9F49531DABA2}" dt="2023-03-20T00:25:36.937" v="35"/>
              <pc2:cmMkLst xmlns:pc2="http://schemas.microsoft.com/office/powerpoint/2019/9/main/command">
                <pc:docMk/>
                <pc:sldMk cId="1309165319" sldId="265"/>
                <pc2:cmMk id="{9101E690-3DB1-812C-0D5B-9C5FE7EF9197}"/>
              </pc2:cmMkLst>
            </pc226:cmChg>
            <pc226:cmChg xmlns:pc226="http://schemas.microsoft.com/office/powerpoint/2022/06/main/command" chg="">
              <pc226:chgData name="Farooqui,Asma" userId="S::afarooqui@mdanderson.org::8efb87ca-242b-43e9-a7d3-12f1fed85eb8" providerId="AD" clId="Web-{45B18FBF-B8CB-0DCE-1152-9F49531DABA2}" dt="2023-03-20T00:17:49.537" v="22"/>
              <pc2:cmMkLst xmlns:pc2="http://schemas.microsoft.com/office/powerpoint/2019/9/main/command">
                <pc:docMk/>
                <pc:sldMk cId="1309165319" sldId="265"/>
                <pc2:cmMk id="{93CCFFA1-C047-56A3-94EF-FB99A66ABD28}"/>
              </pc2:cmMkLst>
              <pc226:cmRplyChg chg="add del">
                <pc226:chgData name="Farooqui,Asma" userId="S::afarooqui@mdanderson.org::8efb87ca-242b-43e9-a7d3-12f1fed85eb8" providerId="AD" clId="Web-{45B18FBF-B8CB-0DCE-1152-9F49531DABA2}" dt="2023-03-20T00:13:31.437" v="20"/>
                <pc2:cmRplyMkLst xmlns:pc2="http://schemas.microsoft.com/office/powerpoint/2019/9/main/command">
                  <pc:docMk/>
                  <pc:sldMk cId="1309165319" sldId="265"/>
                  <pc2:cmMk id="{93CCFFA1-C047-56A3-94EF-FB99A66ABD28}"/>
                  <pc2:cmRplyMk id="{0B8EF914-16BF-40F9-B3ED-84B69E62B0C7}"/>
                </pc2:cmRplyMkLst>
              </pc226:cmRplyChg>
              <pc226:cmRplyChg chg="add del">
                <pc226:chgData name="Farooqui,Asma" userId="S::afarooqui@mdanderson.org::8efb87ca-242b-43e9-a7d3-12f1fed85eb8" providerId="AD" clId="Web-{45B18FBF-B8CB-0DCE-1152-9F49531DABA2}" dt="2023-03-20T00:17:49.537" v="22"/>
                <pc2:cmRplyMkLst xmlns:pc2="http://schemas.microsoft.com/office/powerpoint/2019/9/main/command">
                  <pc:docMk/>
                  <pc:sldMk cId="1309165319" sldId="265"/>
                  <pc2:cmMk id="{93CCFFA1-C047-56A3-94EF-FB99A66ABD28}"/>
                  <pc2:cmRplyMk id="{E956B21B-E9D5-44A2-B795-B3E29C80EF94}"/>
                </pc2:cmRplyMkLst>
              </pc226:cmRplyChg>
            </pc226:cmChg>
          </p:ext>
        </pc:extLst>
      </pc:sldChg>
      <pc:sldChg chg="addSp delSp modSp add replId addCm delCm modCm">
        <pc:chgData name="Farooqui,Asma" userId="S::afarooqui@mdanderson.org::8efb87ca-242b-43e9-a7d3-12f1fed85eb8" providerId="AD" clId="Web-{45B18FBF-B8CB-0DCE-1152-9F49531DABA2}" dt="2023-03-20T00:46:42.214" v="233"/>
        <pc:sldMkLst>
          <pc:docMk/>
          <pc:sldMk cId="2523007818" sldId="266"/>
        </pc:sldMkLst>
        <pc:spChg chg="mod">
          <ac:chgData name="Farooqui,Asma" userId="S::afarooqui@mdanderson.org::8efb87ca-242b-43e9-a7d3-12f1fed85eb8" providerId="AD" clId="Web-{45B18FBF-B8CB-0DCE-1152-9F49531DABA2}" dt="2023-03-20T00:32:33.196" v="123" actId="20577"/>
          <ac:spMkLst>
            <pc:docMk/>
            <pc:sldMk cId="2523007818" sldId="266"/>
            <ac:spMk id="2" creationId="{18C0262D-C71F-AB0D-AF52-A2D1DC95CDD2}"/>
          </ac:spMkLst>
        </pc:spChg>
        <pc:spChg chg="mod">
          <ac:chgData name="Farooqui,Asma" userId="S::afarooqui@mdanderson.org::8efb87ca-242b-43e9-a7d3-12f1fed85eb8" providerId="AD" clId="Web-{45B18FBF-B8CB-0DCE-1152-9F49531DABA2}" dt="2023-03-20T00:28:26.316" v="51" actId="14100"/>
          <ac:spMkLst>
            <pc:docMk/>
            <pc:sldMk cId="2523007818" sldId="266"/>
            <ac:spMk id="3" creationId="{119C1F9E-3FBE-63A2-8750-04D228CEE814}"/>
          </ac:spMkLst>
        </pc:spChg>
        <pc:spChg chg="mod">
          <ac:chgData name="Farooqui,Asma" userId="S::afarooqui@mdanderson.org::8efb87ca-242b-43e9-a7d3-12f1fed85eb8" providerId="AD" clId="Web-{45B18FBF-B8CB-0DCE-1152-9F49531DABA2}" dt="2023-03-20T00:28:36.191" v="57" actId="14100"/>
          <ac:spMkLst>
            <pc:docMk/>
            <pc:sldMk cId="2523007818" sldId="266"/>
            <ac:spMk id="4" creationId="{0CC5F593-96CD-CBEF-FC0A-7973D8EA4A82}"/>
          </ac:spMkLst>
        </pc:spChg>
        <pc:spChg chg="del">
          <ac:chgData name="Farooqui,Asma" userId="S::afarooqui@mdanderson.org::8efb87ca-242b-43e9-a7d3-12f1fed85eb8" providerId="AD" clId="Web-{45B18FBF-B8CB-0DCE-1152-9F49531DABA2}" dt="2023-03-20T00:27:25.892" v="42"/>
          <ac:spMkLst>
            <pc:docMk/>
            <pc:sldMk cId="2523007818" sldId="266"/>
            <ac:spMk id="49" creationId="{6002134A-F243-7729-800C-86D7D189F36B}"/>
          </ac:spMkLst>
        </pc:spChg>
        <pc:spChg chg="mod">
          <ac:chgData name="Farooqui,Asma" userId="S::afarooqui@mdanderson.org::8efb87ca-242b-43e9-a7d3-12f1fed85eb8" providerId="AD" clId="Web-{45B18FBF-B8CB-0DCE-1152-9F49531DABA2}" dt="2023-03-20T00:31:34.585" v="115" actId="20577"/>
          <ac:spMkLst>
            <pc:docMk/>
            <pc:sldMk cId="2523007818" sldId="266"/>
            <ac:spMk id="54" creationId="{DBAFD853-B526-4FBB-8D48-64983BCE0142}"/>
          </ac:spMkLst>
        </pc:spChg>
        <pc:spChg chg="mod">
          <ac:chgData name="Farooqui,Asma" userId="S::afarooqui@mdanderson.org::8efb87ca-242b-43e9-a7d3-12f1fed85eb8" providerId="AD" clId="Web-{45B18FBF-B8CB-0DCE-1152-9F49531DABA2}" dt="2023-03-20T00:30:59.256" v="109" actId="20577"/>
          <ac:spMkLst>
            <pc:docMk/>
            <pc:sldMk cId="2523007818" sldId="266"/>
            <ac:spMk id="58" creationId="{1DF3DB2B-13CA-40C1-920E-7B8DF3ABDF7A}"/>
          </ac:spMkLst>
        </pc:spChg>
        <pc:spChg chg="mod">
          <ac:chgData name="Farooqui,Asma" userId="S::afarooqui@mdanderson.org::8efb87ca-242b-43e9-a7d3-12f1fed85eb8" providerId="AD" clId="Web-{45B18FBF-B8CB-0DCE-1152-9F49531DABA2}" dt="2023-03-20T00:30:59.147" v="107" actId="20577"/>
          <ac:spMkLst>
            <pc:docMk/>
            <pc:sldMk cId="2523007818" sldId="266"/>
            <ac:spMk id="14349" creationId="{3B5CC108-19A5-3EFA-4D95-9196C86EC7CF}"/>
          </ac:spMkLst>
        </pc:spChg>
        <pc:spChg chg="mod">
          <ac:chgData name="Farooqui,Asma" userId="S::afarooqui@mdanderson.org::8efb87ca-242b-43e9-a7d3-12f1fed85eb8" providerId="AD" clId="Web-{45B18FBF-B8CB-0DCE-1152-9F49531DABA2}" dt="2023-03-20T00:46:42.214" v="233"/>
          <ac:spMkLst>
            <pc:docMk/>
            <pc:sldMk cId="2523007818" sldId="266"/>
            <ac:spMk id="14354" creationId="{52486624-0EC3-12C5-ED30-6F25E7F57DFE}"/>
          </ac:spMkLst>
        </pc:spChg>
        <pc:spChg chg="mod">
          <ac:chgData name="Farooqui,Asma" userId="S::afarooqui@mdanderson.org::8efb87ca-242b-43e9-a7d3-12f1fed85eb8" providerId="AD" clId="Web-{45B18FBF-B8CB-0DCE-1152-9F49531DABA2}" dt="2023-03-20T00:37:42.546" v="187" actId="20577"/>
          <ac:spMkLst>
            <pc:docMk/>
            <pc:sldMk cId="2523007818" sldId="266"/>
            <ac:spMk id="14355" creationId="{F4C76352-E62E-00BB-1AFE-788DA4220730}"/>
          </ac:spMkLst>
        </pc:spChg>
        <pc:spChg chg="del mod topLvl">
          <ac:chgData name="Farooqui,Asma" userId="S::afarooqui@mdanderson.org::8efb87ca-242b-43e9-a7d3-12f1fed85eb8" providerId="AD" clId="Web-{45B18FBF-B8CB-0DCE-1152-9F49531DABA2}" dt="2023-03-20T00:29:58.083" v="74"/>
          <ac:spMkLst>
            <pc:docMk/>
            <pc:sldMk cId="2523007818" sldId="266"/>
            <ac:spMk id="14375" creationId="{09F01444-B339-28FD-2792-63C1D3C6706D}"/>
          </ac:spMkLst>
        </pc:spChg>
        <pc:spChg chg="del mod topLvl">
          <ac:chgData name="Farooqui,Asma" userId="S::afarooqui@mdanderson.org::8efb87ca-242b-43e9-a7d3-12f1fed85eb8" providerId="AD" clId="Web-{45B18FBF-B8CB-0DCE-1152-9F49531DABA2}" dt="2023-03-20T00:33:29.994" v="126"/>
          <ac:spMkLst>
            <pc:docMk/>
            <pc:sldMk cId="2523007818" sldId="266"/>
            <ac:spMk id="14376" creationId="{8CF209D5-D0C9-5C0C-C0EB-420A3BE4DD7E}"/>
          </ac:spMkLst>
        </pc:spChg>
        <pc:spChg chg="add mod">
          <ac:chgData name="Farooqui,Asma" userId="S::afarooqui@mdanderson.org::8efb87ca-242b-43e9-a7d3-12f1fed85eb8" providerId="AD" clId="Web-{45B18FBF-B8CB-0DCE-1152-9F49531DABA2}" dt="2023-03-20T00:34:11.385" v="154" actId="20577"/>
          <ac:spMkLst>
            <pc:docMk/>
            <pc:sldMk cId="2523007818" sldId="266"/>
            <ac:spMk id="14377" creationId="{F3711E48-831F-0229-8F8E-A6BD86AA841A}"/>
          </ac:spMkLst>
        </pc:spChg>
        <pc:spChg chg="add del mod">
          <ac:chgData name="Farooqui,Asma" userId="S::afarooqui@mdanderson.org::8efb87ca-242b-43e9-a7d3-12f1fed85eb8" providerId="AD" clId="Web-{45B18FBF-B8CB-0DCE-1152-9F49531DABA2}" dt="2023-03-20T00:45:20.181" v="206"/>
          <ac:spMkLst>
            <pc:docMk/>
            <pc:sldMk cId="2523007818" sldId="266"/>
            <ac:spMk id="14598" creationId="{958C7DC2-EABA-83E2-4342-3E0B513649D2}"/>
          </ac:spMkLst>
        </pc:spChg>
        <pc:grpChg chg="mod">
          <ac:chgData name="Farooqui,Asma" userId="S::afarooqui@mdanderson.org::8efb87ca-242b-43e9-a7d3-12f1fed85eb8" providerId="AD" clId="Web-{45B18FBF-B8CB-0DCE-1152-9F49531DABA2}" dt="2023-03-20T00:29:18.348" v="62" actId="14100"/>
          <ac:grpSpMkLst>
            <pc:docMk/>
            <pc:sldMk cId="2523007818" sldId="266"/>
            <ac:grpSpMk id="12" creationId="{204F5F13-615D-5334-8764-CE27846CBF94}"/>
          </ac:grpSpMkLst>
        </pc:grpChg>
        <pc:grpChg chg="mod">
          <ac:chgData name="Farooqui,Asma" userId="S::afarooqui@mdanderson.org::8efb87ca-242b-43e9-a7d3-12f1fed85eb8" providerId="AD" clId="Web-{45B18FBF-B8CB-0DCE-1152-9F49531DABA2}" dt="2023-03-20T00:28:52.363" v="59" actId="14100"/>
          <ac:grpSpMkLst>
            <pc:docMk/>
            <pc:sldMk cId="2523007818" sldId="266"/>
            <ac:grpSpMk id="13" creationId="{FA8B105A-589A-9BAF-632B-1A2AFDCA4289}"/>
          </ac:grpSpMkLst>
        </pc:grpChg>
        <pc:grpChg chg="del">
          <ac:chgData name="Farooqui,Asma" userId="S::afarooqui@mdanderson.org::8efb87ca-242b-43e9-a7d3-12f1fed85eb8" providerId="AD" clId="Web-{45B18FBF-B8CB-0DCE-1152-9F49531DABA2}" dt="2023-03-20T00:27:27.064" v="43"/>
          <ac:grpSpMkLst>
            <pc:docMk/>
            <pc:sldMk cId="2523007818" sldId="266"/>
            <ac:grpSpMk id="47" creationId="{E5C1B339-AD1D-09C9-C439-4FAD98D36172}"/>
          </ac:grpSpMkLst>
        </pc:grpChg>
        <pc:grpChg chg="mod">
          <ac:chgData name="Farooqui,Asma" userId="S::afarooqui@mdanderson.org::8efb87ca-242b-43e9-a7d3-12f1fed85eb8" providerId="AD" clId="Web-{45B18FBF-B8CB-0DCE-1152-9F49531DABA2}" dt="2023-03-20T00:46:12.526" v="228" actId="14100"/>
          <ac:grpSpMkLst>
            <pc:docMk/>
            <pc:sldMk cId="2523007818" sldId="266"/>
            <ac:grpSpMk id="55" creationId="{68B62B50-D133-4DBA-AFAB-C348A969C7D6}"/>
          </ac:grpSpMkLst>
        </pc:grpChg>
        <pc:grpChg chg="add del mod">
          <ac:chgData name="Farooqui,Asma" userId="S::afarooqui@mdanderson.org::8efb87ca-242b-43e9-a7d3-12f1fed85eb8" providerId="AD" clId="Web-{45B18FBF-B8CB-0DCE-1152-9F49531DABA2}" dt="2023-03-20T00:29:58.083" v="74"/>
          <ac:grpSpMkLst>
            <pc:docMk/>
            <pc:sldMk cId="2523007818" sldId="266"/>
            <ac:grpSpMk id="14374" creationId="{7B70B4C4-C653-D7CC-7A2C-5C895B967935}"/>
          </ac:grpSpMkLst>
        </pc:grpChg>
        <pc:graphicFrameChg chg="mod modGraphic">
          <ac:chgData name="Farooqui,Asma" userId="S::afarooqui@mdanderson.org::8efb87ca-242b-43e9-a7d3-12f1fed85eb8" providerId="AD" clId="Web-{45B18FBF-B8CB-0DCE-1152-9F49531DABA2}" dt="2023-03-20T00:32:28.993" v="122" actId="1076"/>
          <ac:graphicFrameMkLst>
            <pc:docMk/>
            <pc:sldMk cId="2523007818" sldId="266"/>
            <ac:graphicFrameMk id="14" creationId="{6661268F-E2B6-4225-95E9-9920E71240BC}"/>
          </ac:graphicFrameMkLst>
        </pc:graphicFrameChg>
        <pc:graphicFrameChg chg="add mod modGraphic">
          <ac:chgData name="Farooqui,Asma" userId="S::afarooqui@mdanderson.org::8efb87ca-242b-43e9-a7d3-12f1fed85eb8" providerId="AD" clId="Web-{45B18FBF-B8CB-0DCE-1152-9F49531DABA2}" dt="2023-03-20T00:34:53.011" v="163" actId="1076"/>
          <ac:graphicFrameMkLst>
            <pc:docMk/>
            <pc:sldMk cId="2523007818" sldId="266"/>
            <ac:graphicFrameMk id="62" creationId="{801BE2EE-5349-8616-6C0D-E1641991464F}"/>
          </ac:graphicFrameMkLst>
        </pc:graphicFrameChg>
        <pc:graphicFrameChg chg="add mod">
          <ac:chgData name="Farooqui,Asma" userId="S::afarooqui@mdanderson.org::8efb87ca-242b-43e9-a7d3-12f1fed85eb8" providerId="AD" clId="Web-{45B18FBF-B8CB-0DCE-1152-9F49531DABA2}" dt="2023-03-20T00:34:54.261" v="164" actId="1076"/>
          <ac:graphicFrameMkLst>
            <pc:docMk/>
            <pc:sldMk cId="2523007818" sldId="266"/>
            <ac:graphicFrameMk id="14442" creationId="{BB2456F9-7C43-A6F8-4AD5-CE6F516A4F6D}"/>
          </ac:graphicFrameMkLst>
        </pc:graphicFrameChg>
        <pc:graphicFrameChg chg="add mod">
          <ac:chgData name="Farooqui,Asma" userId="S::afarooqui@mdanderson.org::8efb87ca-242b-43e9-a7d3-12f1fed85eb8" providerId="AD" clId="Web-{45B18FBF-B8CB-0DCE-1152-9F49531DABA2}" dt="2023-03-20T00:34:58.433" v="165" actId="1076"/>
          <ac:graphicFrameMkLst>
            <pc:docMk/>
            <pc:sldMk cId="2523007818" sldId="266"/>
            <ac:graphicFrameMk id="14451" creationId="{B781EF52-94FB-CD96-7B9C-29DB43DA3B88}"/>
          </ac:graphicFrameMkLst>
        </pc:graphicFrameChg>
        <pc:graphicFrameChg chg="add mod">
          <ac:chgData name="Farooqui,Asma" userId="S::afarooqui@mdanderson.org::8efb87ca-242b-43e9-a7d3-12f1fed85eb8" providerId="AD" clId="Web-{45B18FBF-B8CB-0DCE-1152-9F49531DABA2}" dt="2023-03-20T00:35:03.668" v="167" actId="1076"/>
          <ac:graphicFrameMkLst>
            <pc:docMk/>
            <pc:sldMk cId="2523007818" sldId="266"/>
            <ac:graphicFrameMk id="14476" creationId="{2E1656D2-9385-93DE-38D5-4436D059D8E8}"/>
          </ac:graphicFrameMkLst>
        </pc:graphicFrameChg>
        <pc:graphicFrameChg chg="add del mod modGraphic">
          <ac:chgData name="Farooqui,Asma" userId="S::afarooqui@mdanderson.org::8efb87ca-242b-43e9-a7d3-12f1fed85eb8" providerId="AD" clId="Web-{45B18FBF-B8CB-0DCE-1152-9F49531DABA2}" dt="2023-03-20T00:41:45.645" v="192"/>
          <ac:graphicFrameMkLst>
            <pc:docMk/>
            <pc:sldMk cId="2523007818" sldId="266"/>
            <ac:graphicFrameMk id="14485" creationId="{8903C072-5E90-90AA-852E-1A84890DDB35}"/>
          </ac:graphicFrameMkLst>
        </pc:graphicFrameChg>
        <pc:picChg chg="del">
          <ac:chgData name="Farooqui,Asma" userId="S::afarooqui@mdanderson.org::8efb87ca-242b-43e9-a7d3-12f1fed85eb8" providerId="AD" clId="Web-{45B18FBF-B8CB-0DCE-1152-9F49531DABA2}" dt="2023-03-20T00:27:17.267" v="41"/>
          <ac:picMkLst>
            <pc:docMk/>
            <pc:sldMk cId="2523007818" sldId="266"/>
            <ac:picMk id="50" creationId="{FBF6ED6C-941E-7D62-D94F-731EE329A1A5}"/>
          </ac:picMkLst>
        </pc:picChg>
        <pc:picChg chg="del">
          <ac:chgData name="Farooqui,Asma" userId="S::afarooqui@mdanderson.org::8efb87ca-242b-43e9-a7d3-12f1fed85eb8" providerId="AD" clId="Web-{45B18FBF-B8CB-0DCE-1152-9F49531DABA2}" dt="2023-03-20T00:28:10.690" v="46"/>
          <ac:picMkLst>
            <pc:docMk/>
            <pc:sldMk cId="2523007818" sldId="266"/>
            <ac:picMk id="56" creationId="{BC840646-322A-4A8C-9CCA-55B676BB96D4}"/>
          </ac:picMkLst>
        </pc:picChg>
        <pc:picChg chg="del">
          <ac:chgData name="Farooqui,Asma" userId="S::afarooqui@mdanderson.org::8efb87ca-242b-43e9-a7d3-12f1fed85eb8" providerId="AD" clId="Web-{45B18FBF-B8CB-0DCE-1152-9F49531DABA2}" dt="2023-03-20T00:28:12.409" v="47"/>
          <ac:picMkLst>
            <pc:docMk/>
            <pc:sldMk cId="2523007818" sldId="266"/>
            <ac:picMk id="57" creationId="{102C93E5-F200-40E1-8202-045364EF2522}"/>
          </ac:picMkLst>
        </pc:picChg>
        <pc:extLst>
          <p:ext xmlns:p="http://schemas.openxmlformats.org/presentationml/2006/main" uri="{D6D511B9-2390-475A-947B-AFAB55BFBCF1}">
            <pc226:cmChg xmlns:pc226="http://schemas.microsoft.com/office/powerpoint/2022/06/main/command" chg="del">
              <pc226:chgData name="Farooqui,Asma" userId="S::afarooqui@mdanderson.org::8efb87ca-242b-43e9-a7d3-12f1fed85eb8" providerId="AD" clId="Web-{45B18FBF-B8CB-0DCE-1152-9F49531DABA2}" dt="2023-03-20T00:38:13.937" v="190"/>
              <pc2:cmMkLst xmlns:pc2="http://schemas.microsoft.com/office/powerpoint/2019/9/main/command">
                <pc:docMk/>
                <pc:sldMk cId="2523007818" sldId="266"/>
                <pc2:cmMk id="{9956DF80-D036-409D-B737-3904C0A7F8BF}"/>
              </pc2:cmMkLst>
            </pc226:cmChg>
            <pc226:cmChg xmlns:pc226="http://schemas.microsoft.com/office/powerpoint/2022/06/main/command" chg="mod">
              <pc226:chgData name="Farooqui,Asma" userId="S::afarooqui@mdanderson.org::8efb87ca-242b-43e9-a7d3-12f1fed85eb8" providerId="AD" clId="Web-{45B18FBF-B8CB-0DCE-1152-9F49531DABA2}" dt="2023-03-20T00:37:54.266" v="188"/>
              <pc2:cmMkLst xmlns:pc2="http://schemas.microsoft.com/office/powerpoint/2019/9/main/command">
                <pc:docMk/>
                <pc:sldMk cId="2523007818" sldId="266"/>
                <pc2:cmMk id="{DFD7629E-D5C2-4F98-85F9-8A160F4CC3B7}"/>
              </pc2:cmMkLst>
            </pc226:cmChg>
            <pc226:cmChg xmlns:pc226="http://schemas.microsoft.com/office/powerpoint/2022/06/main/command" chg="add">
              <pc226:chgData name="Farooqui,Asma" userId="S::afarooqui@mdanderson.org::8efb87ca-242b-43e9-a7d3-12f1fed85eb8" providerId="AD" clId="Web-{45B18FBF-B8CB-0DCE-1152-9F49531DABA2}" dt="2023-03-20T00:27:15.236" v="40"/>
              <pc2:cmMkLst xmlns:pc2="http://schemas.microsoft.com/office/powerpoint/2019/9/main/command">
                <pc:docMk/>
                <pc:sldMk cId="2523007818" sldId="266"/>
                <pc2:cmMk id="{D5DE51A1-B741-434B-A4B6-C16B589AB2BF}"/>
              </pc2:cmMkLst>
            </pc226:cmChg>
            <pc226:cmChg xmlns:pc226="http://schemas.microsoft.com/office/powerpoint/2022/06/main/command" chg="del">
              <pc226:chgData name="Farooqui,Asma" userId="S::afarooqui@mdanderson.org::8efb87ca-242b-43e9-a7d3-12f1fed85eb8" providerId="AD" clId="Web-{45B18FBF-B8CB-0DCE-1152-9F49531DABA2}" dt="2023-03-20T00:38:08.500" v="189"/>
              <pc2:cmMkLst xmlns:pc2="http://schemas.microsoft.com/office/powerpoint/2019/9/main/command">
                <pc:docMk/>
                <pc:sldMk cId="2523007818" sldId="266"/>
                <pc2:cmMk id="{7B78D5F5-E36D-4C23-87DD-FB1631B49CA2}"/>
              </pc2:cmMkLst>
            </pc226:cmChg>
          </p:ext>
        </pc:extLst>
      </pc:sldChg>
    </pc:docChg>
  </pc:docChgLst>
  <pc:docChgLst>
    <pc:chgData name="Owens,Katie" userId="S::kmumberson@mdanderson.org::0033842d-e3c3-463a-90af-274cef2a5755" providerId="AD" clId="Web-{5AF444E6-37DA-08FA-0F05-58EF5BAD5B9E}"/>
    <pc:docChg chg="">
      <pc:chgData name="Owens,Katie" userId="S::kmumberson@mdanderson.org::0033842d-e3c3-463a-90af-274cef2a5755" providerId="AD" clId="Web-{5AF444E6-37DA-08FA-0F05-58EF5BAD5B9E}" dt="2023-03-20T19:30:11.112" v="0"/>
      <pc:docMkLst>
        <pc:docMk/>
      </pc:docMkLst>
      <pc:sldChg chg="delCm">
        <pc:chgData name="Owens,Katie" userId="S::kmumberson@mdanderson.org::0033842d-e3c3-463a-90af-274cef2a5755" providerId="AD" clId="Web-{5AF444E6-37DA-08FA-0F05-58EF5BAD5B9E}" dt="2023-03-20T19:30:11.112" v="0"/>
        <pc:sldMkLst>
          <pc:docMk/>
          <pc:sldMk cId="3237981688" sldId="266"/>
        </pc:sldMkLst>
        <pc:extLst>
          <p:ext xmlns:p="http://schemas.openxmlformats.org/presentationml/2006/main" uri="{D6D511B9-2390-475A-947B-AFAB55BFBCF1}">
            <pc226:cmChg xmlns:pc226="http://schemas.microsoft.com/office/powerpoint/2022/06/main/command" chg="del">
              <pc226:chgData name="Owens,Katie" userId="S::kmumberson@mdanderson.org::0033842d-e3c3-463a-90af-274cef2a5755" providerId="AD" clId="Web-{5AF444E6-37DA-08FA-0F05-58EF5BAD5B9E}" dt="2023-03-20T19:30:11.112" v="0"/>
              <pc2:cmMkLst xmlns:pc2="http://schemas.microsoft.com/office/powerpoint/2019/9/main/command">
                <pc:docMk/>
                <pc:sldMk cId="3237981688" sldId="266"/>
                <pc2:cmMk id="{F9A75E8D-9485-4AD1-A31E-9863B33ECBC8}"/>
              </pc2:cmMkLst>
            </pc226:cmChg>
          </p:ext>
        </pc:extLst>
      </pc:sldChg>
    </pc:docChg>
  </pc:docChgLst>
  <pc:docChgLst>
    <pc:chgData name="Esteve,Savannah S" userId="a04afd56-373d-478c-80bf-68b2d4c06023" providerId="ADAL" clId="{2F345F71-9379-496E-A814-09C71558140E}"/>
    <pc:docChg chg="undo custSel addSld modSld sldOrd">
      <pc:chgData name="Esteve,Savannah S" userId="a04afd56-373d-478c-80bf-68b2d4c06023" providerId="ADAL" clId="{2F345F71-9379-496E-A814-09C71558140E}" dt="2023-03-20T22:02:31.455" v="1924"/>
      <pc:docMkLst>
        <pc:docMk/>
      </pc:docMkLst>
      <pc:sldChg chg="modTransition">
        <pc:chgData name="Esteve,Savannah S" userId="a04afd56-373d-478c-80bf-68b2d4c06023" providerId="ADAL" clId="{2F345F71-9379-496E-A814-09C71558140E}" dt="2023-03-17T20:12:36.935" v="60"/>
        <pc:sldMkLst>
          <pc:docMk/>
          <pc:sldMk cId="0" sldId="257"/>
        </pc:sldMkLst>
      </pc:sldChg>
      <pc:sldChg chg="addSp delSp modSp add ord modTransition addCm modCm">
        <pc:chgData name="Esteve,Savannah S" userId="a04afd56-373d-478c-80bf-68b2d4c06023" providerId="ADAL" clId="{2F345F71-9379-496E-A814-09C71558140E}" dt="2023-03-20T22:02:31.455" v="1924"/>
        <pc:sldMkLst>
          <pc:docMk/>
          <pc:sldMk cId="1309165319" sldId="265"/>
        </pc:sldMkLst>
        <pc:spChg chg="mod">
          <ac:chgData name="Esteve,Savannah S" userId="a04afd56-373d-478c-80bf-68b2d4c06023" providerId="ADAL" clId="{2F345F71-9379-496E-A814-09C71558140E}" dt="2023-03-17T22:04:15.800" v="1757" actId="255"/>
          <ac:spMkLst>
            <pc:docMk/>
            <pc:sldMk cId="1309165319" sldId="265"/>
            <ac:spMk id="2" creationId="{18C0262D-C71F-AB0D-AF52-A2D1DC95CDD2}"/>
          </ac:spMkLst>
        </pc:spChg>
        <pc:spChg chg="mod">
          <ac:chgData name="Esteve,Savannah S" userId="a04afd56-373d-478c-80bf-68b2d4c06023" providerId="ADAL" clId="{2F345F71-9379-496E-A814-09C71558140E}" dt="2023-03-17T22:14:42.126" v="1824" actId="1076"/>
          <ac:spMkLst>
            <pc:docMk/>
            <pc:sldMk cId="1309165319" sldId="265"/>
            <ac:spMk id="4" creationId="{0CC5F593-96CD-CBEF-FC0A-7973D8EA4A82}"/>
          </ac:spMkLst>
        </pc:spChg>
        <pc:spChg chg="mod">
          <ac:chgData name="Esteve,Savannah S" userId="a04afd56-373d-478c-80bf-68b2d4c06023" providerId="ADAL" clId="{2F345F71-9379-496E-A814-09C71558140E}" dt="2023-03-17T21:12:54.059" v="587" actId="108"/>
          <ac:spMkLst>
            <pc:docMk/>
            <pc:sldMk cId="1309165319" sldId="265"/>
            <ac:spMk id="16" creationId="{65BB4852-4206-6801-A2E5-C3EC31438382}"/>
          </ac:spMkLst>
        </pc:spChg>
        <pc:spChg chg="mod">
          <ac:chgData name="Esteve,Savannah S" userId="a04afd56-373d-478c-80bf-68b2d4c06023" providerId="ADAL" clId="{2F345F71-9379-496E-A814-09C71558140E}" dt="2023-03-17T21:12:50.545" v="586" actId="2711"/>
          <ac:spMkLst>
            <pc:docMk/>
            <pc:sldMk cId="1309165319" sldId="265"/>
            <ac:spMk id="17" creationId="{AE1BAB5E-BA05-FA5D-2F1C-9BCDEB34E36C}"/>
          </ac:spMkLst>
        </pc:spChg>
        <pc:spChg chg="mod">
          <ac:chgData name="Esteve,Savannah S" userId="a04afd56-373d-478c-80bf-68b2d4c06023" providerId="ADAL" clId="{2F345F71-9379-496E-A814-09C71558140E}" dt="2023-03-17T21:12:57.512" v="588" actId="108"/>
          <ac:spMkLst>
            <pc:docMk/>
            <pc:sldMk cId="1309165319" sldId="265"/>
            <ac:spMk id="18" creationId="{99A9349F-982D-63E1-5FF1-AB27DEDBA141}"/>
          </ac:spMkLst>
        </pc:spChg>
        <pc:spChg chg="mod">
          <ac:chgData name="Esteve,Savannah S" userId="a04afd56-373d-478c-80bf-68b2d4c06023" providerId="ADAL" clId="{2F345F71-9379-496E-A814-09C71558140E}" dt="2023-03-17T21:13:00.903" v="589" actId="108"/>
          <ac:spMkLst>
            <pc:docMk/>
            <pc:sldMk cId="1309165319" sldId="265"/>
            <ac:spMk id="19" creationId="{F3779AE6-35E5-DE30-1C8F-DE79C7CE3FB2}"/>
          </ac:spMkLst>
        </pc:spChg>
        <pc:spChg chg="mod">
          <ac:chgData name="Esteve,Savannah S" userId="a04afd56-373d-478c-80bf-68b2d4c06023" providerId="ADAL" clId="{2F345F71-9379-496E-A814-09C71558140E}" dt="2023-03-17T21:16:13.068" v="658" actId="12789"/>
          <ac:spMkLst>
            <pc:docMk/>
            <pc:sldMk cId="1309165319" sldId="265"/>
            <ac:spMk id="25" creationId="{F0AE1092-06A9-0EC5-CA26-A55FA31CA763}"/>
          </ac:spMkLst>
        </pc:spChg>
        <pc:spChg chg="mod">
          <ac:chgData name="Esteve,Savannah S" userId="a04afd56-373d-478c-80bf-68b2d4c06023" providerId="ADAL" clId="{2F345F71-9379-496E-A814-09C71558140E}" dt="2023-03-17T21:16:13.068" v="658" actId="12789"/>
          <ac:spMkLst>
            <pc:docMk/>
            <pc:sldMk cId="1309165319" sldId="265"/>
            <ac:spMk id="26" creationId="{3BC00789-8648-E308-4F09-07740D6748E4}"/>
          </ac:spMkLst>
        </pc:spChg>
        <pc:spChg chg="mod">
          <ac:chgData name="Esteve,Savannah S" userId="a04afd56-373d-478c-80bf-68b2d4c06023" providerId="ADAL" clId="{2F345F71-9379-496E-A814-09C71558140E}" dt="2023-03-17T21:13:04.275" v="590" actId="108"/>
          <ac:spMkLst>
            <pc:docMk/>
            <pc:sldMk cId="1309165319" sldId="265"/>
            <ac:spMk id="29" creationId="{7FAC3F4B-E62F-01FF-F74A-5A5F9CCB4011}"/>
          </ac:spMkLst>
        </pc:spChg>
        <pc:spChg chg="mod">
          <ac:chgData name="Esteve,Savannah S" userId="a04afd56-373d-478c-80bf-68b2d4c06023" providerId="ADAL" clId="{2F345F71-9379-496E-A814-09C71558140E}" dt="2023-03-17T21:13:08.426" v="591" actId="108"/>
          <ac:spMkLst>
            <pc:docMk/>
            <pc:sldMk cId="1309165319" sldId="265"/>
            <ac:spMk id="30" creationId="{E70B0747-3F3F-9E37-92AC-58BF1F8305D0}"/>
          </ac:spMkLst>
        </pc:spChg>
        <pc:spChg chg="mod">
          <ac:chgData name="Esteve,Savannah S" userId="a04afd56-373d-478c-80bf-68b2d4c06023" providerId="ADAL" clId="{2F345F71-9379-496E-A814-09C71558140E}" dt="2023-03-17T21:16:43.266" v="663" actId="14100"/>
          <ac:spMkLst>
            <pc:docMk/>
            <pc:sldMk cId="1309165319" sldId="265"/>
            <ac:spMk id="37" creationId="{C1729727-4013-BF36-0B61-2728897D351F}"/>
          </ac:spMkLst>
        </pc:spChg>
        <pc:spChg chg="mod">
          <ac:chgData name="Esteve,Savannah S" userId="a04afd56-373d-478c-80bf-68b2d4c06023" providerId="ADAL" clId="{2F345F71-9379-496E-A814-09C71558140E}" dt="2023-03-17T21:16:38.477" v="662" actId="14100"/>
          <ac:spMkLst>
            <pc:docMk/>
            <pc:sldMk cId="1309165319" sldId="265"/>
            <ac:spMk id="38" creationId="{05115EC6-B630-C038-5757-6F1146834E86}"/>
          </ac:spMkLst>
        </pc:spChg>
        <pc:spChg chg="mod">
          <ac:chgData name="Esteve,Savannah S" userId="a04afd56-373d-478c-80bf-68b2d4c06023" providerId="ADAL" clId="{2F345F71-9379-496E-A814-09C71558140E}" dt="2023-03-17T21:16:32.127" v="661" actId="14100"/>
          <ac:spMkLst>
            <pc:docMk/>
            <pc:sldMk cId="1309165319" sldId="265"/>
            <ac:spMk id="39" creationId="{CAE7C013-4092-DB94-7567-734916B62FC9}"/>
          </ac:spMkLst>
        </pc:spChg>
        <pc:spChg chg="mod">
          <ac:chgData name="Esteve,Savannah S" userId="a04afd56-373d-478c-80bf-68b2d4c06023" providerId="ADAL" clId="{2F345F71-9379-496E-A814-09C71558140E}" dt="2023-03-17T21:16:23.817" v="659" actId="14100"/>
          <ac:spMkLst>
            <pc:docMk/>
            <pc:sldMk cId="1309165319" sldId="265"/>
            <ac:spMk id="40" creationId="{71D0EB40-4D85-0CE1-0524-BAC68D1D4C78}"/>
          </ac:spMkLst>
        </pc:spChg>
        <pc:spChg chg="mod">
          <ac:chgData name="Esteve,Savannah S" userId="a04afd56-373d-478c-80bf-68b2d4c06023" providerId="ADAL" clId="{2F345F71-9379-496E-A814-09C71558140E}" dt="2023-03-17T21:16:13.068" v="658" actId="12789"/>
          <ac:spMkLst>
            <pc:docMk/>
            <pc:sldMk cId="1309165319" sldId="265"/>
            <ac:spMk id="41" creationId="{A3E16928-EAB1-BC61-4211-862E79CD8397}"/>
          </ac:spMkLst>
        </pc:spChg>
        <pc:spChg chg="mod">
          <ac:chgData name="Esteve,Savannah S" userId="a04afd56-373d-478c-80bf-68b2d4c06023" providerId="ADAL" clId="{2F345F71-9379-496E-A814-09C71558140E}" dt="2023-03-17T21:16:13.068" v="658" actId="12789"/>
          <ac:spMkLst>
            <pc:docMk/>
            <pc:sldMk cId="1309165319" sldId="265"/>
            <ac:spMk id="42" creationId="{96A155AC-0CF8-9004-B5F4-A79E69647148}"/>
          </ac:spMkLst>
        </pc:spChg>
        <pc:spChg chg="mod">
          <ac:chgData name="Esteve,Savannah S" userId="a04afd56-373d-478c-80bf-68b2d4c06023" providerId="ADAL" clId="{2F345F71-9379-496E-A814-09C71558140E}" dt="2023-03-17T21:16:13.068" v="658" actId="12789"/>
          <ac:spMkLst>
            <pc:docMk/>
            <pc:sldMk cId="1309165319" sldId="265"/>
            <ac:spMk id="43" creationId="{286733A8-3CAC-3CE0-3FFD-72D13AD3E30B}"/>
          </ac:spMkLst>
        </pc:spChg>
        <pc:spChg chg="mod">
          <ac:chgData name="Esteve,Savannah S" userId="a04afd56-373d-478c-80bf-68b2d4c06023" providerId="ADAL" clId="{2F345F71-9379-496E-A814-09C71558140E}" dt="2023-03-17T21:16:28.375" v="660" actId="1076"/>
          <ac:spMkLst>
            <pc:docMk/>
            <pc:sldMk cId="1309165319" sldId="265"/>
            <ac:spMk id="44" creationId="{B6AF0FD4-64E2-4561-08AA-1A273D6F3D2D}"/>
          </ac:spMkLst>
        </pc:spChg>
        <pc:spChg chg="add mod">
          <ac:chgData name="Esteve,Savannah S" userId="a04afd56-373d-478c-80bf-68b2d4c06023" providerId="ADAL" clId="{2F345F71-9379-496E-A814-09C71558140E}" dt="2023-03-17T22:01:50.712" v="1702" actId="164"/>
          <ac:spMkLst>
            <pc:docMk/>
            <pc:sldMk cId="1309165319" sldId="265"/>
            <ac:spMk id="54" creationId="{DBAFD853-B526-4FBB-8D48-64983BCE0142}"/>
          </ac:spMkLst>
        </pc:spChg>
        <pc:spChg chg="add mod">
          <ac:chgData name="Esteve,Savannah S" userId="a04afd56-373d-478c-80bf-68b2d4c06023" providerId="ADAL" clId="{2F345F71-9379-496E-A814-09C71558140E}" dt="2023-03-17T22:04:49.156" v="1771" actId="1076"/>
          <ac:spMkLst>
            <pc:docMk/>
            <pc:sldMk cId="1309165319" sldId="265"/>
            <ac:spMk id="58" creationId="{1DF3DB2B-13CA-40C1-920E-7B8DF3ABDF7A}"/>
          </ac:spMkLst>
        </pc:spChg>
        <pc:spChg chg="mod">
          <ac:chgData name="Esteve,Savannah S" userId="a04afd56-373d-478c-80bf-68b2d4c06023" providerId="ADAL" clId="{2F345F71-9379-496E-A814-09C71558140E}" dt="2023-03-17T22:17:52.253" v="1852" actId="20577"/>
          <ac:spMkLst>
            <pc:docMk/>
            <pc:sldMk cId="1309165319" sldId="265"/>
            <ac:spMk id="14349" creationId="{3B5CC108-19A5-3EFA-4D95-9196C86EC7CF}"/>
          </ac:spMkLst>
        </pc:spChg>
        <pc:spChg chg="mod">
          <ac:chgData name="Esteve,Savannah S" userId="a04afd56-373d-478c-80bf-68b2d4c06023" providerId="ADAL" clId="{2F345F71-9379-496E-A814-09C71558140E}" dt="2023-03-17T22:14:24.187" v="1822" actId="20577"/>
          <ac:spMkLst>
            <pc:docMk/>
            <pc:sldMk cId="1309165319" sldId="265"/>
            <ac:spMk id="14354" creationId="{52486624-0EC3-12C5-ED30-6F25E7F57DFE}"/>
          </ac:spMkLst>
        </pc:spChg>
        <pc:spChg chg="mod">
          <ac:chgData name="Esteve,Savannah S" userId="a04afd56-373d-478c-80bf-68b2d4c06023" providerId="ADAL" clId="{2F345F71-9379-496E-A814-09C71558140E}" dt="2023-03-17T22:17:15.179" v="1842" actId="20577"/>
          <ac:spMkLst>
            <pc:docMk/>
            <pc:sldMk cId="1309165319" sldId="265"/>
            <ac:spMk id="14355" creationId="{F4C76352-E62E-00BB-1AFE-788DA4220730}"/>
          </ac:spMkLst>
        </pc:spChg>
        <pc:grpChg chg="mod">
          <ac:chgData name="Esteve,Savannah S" userId="a04afd56-373d-478c-80bf-68b2d4c06023" providerId="ADAL" clId="{2F345F71-9379-496E-A814-09C71558140E}" dt="2023-03-17T22:01:50.712" v="1702" actId="164"/>
          <ac:grpSpMkLst>
            <pc:docMk/>
            <pc:sldMk cId="1309165319" sldId="265"/>
            <ac:grpSpMk id="11" creationId="{DAFEA809-E51B-88BC-66B4-10825BF130E6}"/>
          </ac:grpSpMkLst>
        </pc:grpChg>
        <pc:grpChg chg="mod">
          <ac:chgData name="Esteve,Savannah S" userId="a04afd56-373d-478c-80bf-68b2d4c06023" providerId="ADAL" clId="{2F345F71-9379-496E-A814-09C71558140E}" dt="2023-03-17T22:03:42.634" v="1744" actId="14100"/>
          <ac:grpSpMkLst>
            <pc:docMk/>
            <pc:sldMk cId="1309165319" sldId="265"/>
            <ac:grpSpMk id="12" creationId="{204F5F13-615D-5334-8764-CE27846CBF94}"/>
          </ac:grpSpMkLst>
        </pc:grpChg>
        <pc:grpChg chg="mod">
          <ac:chgData name="Esteve,Savannah S" userId="a04afd56-373d-478c-80bf-68b2d4c06023" providerId="ADAL" clId="{2F345F71-9379-496E-A814-09C71558140E}" dt="2023-03-17T21:41:20.061" v="1302"/>
          <ac:grpSpMkLst>
            <pc:docMk/>
            <pc:sldMk cId="1309165319" sldId="265"/>
            <ac:grpSpMk id="13" creationId="{FA8B105A-589A-9BAF-632B-1A2AFDCA4289}"/>
          </ac:grpSpMkLst>
        </pc:grpChg>
        <pc:grpChg chg="mod">
          <ac:chgData name="Esteve,Savannah S" userId="a04afd56-373d-478c-80bf-68b2d4c06023" providerId="ADAL" clId="{2F345F71-9379-496E-A814-09C71558140E}" dt="2023-03-17T21:54:18.562" v="1460" actId="1076"/>
          <ac:grpSpMkLst>
            <pc:docMk/>
            <pc:sldMk cId="1309165319" sldId="265"/>
            <ac:grpSpMk id="31" creationId="{E386572F-3FB5-0C21-02C0-8CC03BC508AC}"/>
          </ac:grpSpMkLst>
        </pc:grpChg>
        <pc:grpChg chg="mod">
          <ac:chgData name="Esteve,Savannah S" userId="a04afd56-373d-478c-80bf-68b2d4c06023" providerId="ADAL" clId="{2F345F71-9379-496E-A814-09C71558140E}" dt="2023-03-17T21:54:18.562" v="1460" actId="1076"/>
          <ac:grpSpMkLst>
            <pc:docMk/>
            <pc:sldMk cId="1309165319" sldId="265"/>
            <ac:grpSpMk id="32" creationId="{FE430D91-00FC-250E-D1EC-D474B3F2CF93}"/>
          </ac:grpSpMkLst>
        </pc:grpChg>
        <pc:grpChg chg="mod">
          <ac:chgData name="Esteve,Savannah S" userId="a04afd56-373d-478c-80bf-68b2d4c06023" providerId="ADAL" clId="{2F345F71-9379-496E-A814-09C71558140E}" dt="2023-03-17T21:54:18.562" v="1460" actId="1076"/>
          <ac:grpSpMkLst>
            <pc:docMk/>
            <pc:sldMk cId="1309165319" sldId="265"/>
            <ac:grpSpMk id="33" creationId="{890570BF-8B52-54F6-0D4C-F58246CFC3CD}"/>
          </ac:grpSpMkLst>
        </pc:grpChg>
        <pc:grpChg chg="mod">
          <ac:chgData name="Esteve,Savannah S" userId="a04afd56-373d-478c-80bf-68b2d4c06023" providerId="ADAL" clId="{2F345F71-9379-496E-A814-09C71558140E}" dt="2023-03-17T21:54:18.562" v="1460" actId="1076"/>
          <ac:grpSpMkLst>
            <pc:docMk/>
            <pc:sldMk cId="1309165319" sldId="265"/>
            <ac:grpSpMk id="34" creationId="{4F902A65-0E69-A08C-FC6D-D5A694EEACDD}"/>
          </ac:grpSpMkLst>
        </pc:grpChg>
        <pc:grpChg chg="mod">
          <ac:chgData name="Esteve,Savannah S" userId="a04afd56-373d-478c-80bf-68b2d4c06023" providerId="ADAL" clId="{2F345F71-9379-496E-A814-09C71558140E}" dt="2023-03-17T21:54:18.562" v="1460" actId="1076"/>
          <ac:grpSpMkLst>
            <pc:docMk/>
            <pc:sldMk cId="1309165319" sldId="265"/>
            <ac:grpSpMk id="35" creationId="{66EF60CC-6FC6-4D2C-5575-579CBF32F2CD}"/>
          </ac:grpSpMkLst>
        </pc:grpChg>
        <pc:grpChg chg="mod">
          <ac:chgData name="Esteve,Savannah S" userId="a04afd56-373d-478c-80bf-68b2d4c06023" providerId="ADAL" clId="{2F345F71-9379-496E-A814-09C71558140E}" dt="2023-03-17T21:54:18.562" v="1460" actId="1076"/>
          <ac:grpSpMkLst>
            <pc:docMk/>
            <pc:sldMk cId="1309165319" sldId="265"/>
            <ac:grpSpMk id="36" creationId="{F8608AD9-BEDB-6EF7-AA2F-57956B3E4D5F}"/>
          </ac:grpSpMkLst>
        </pc:grpChg>
        <pc:grpChg chg="mod">
          <ac:chgData name="Esteve,Savannah S" userId="a04afd56-373d-478c-80bf-68b2d4c06023" providerId="ADAL" clId="{2F345F71-9379-496E-A814-09C71558140E}" dt="2023-03-17T21:54:18.562" v="1460" actId="1076"/>
          <ac:grpSpMkLst>
            <pc:docMk/>
            <pc:sldMk cId="1309165319" sldId="265"/>
            <ac:grpSpMk id="45" creationId="{51203666-FE0C-8ED3-21AC-015C7DFDB6F0}"/>
          </ac:grpSpMkLst>
        </pc:grpChg>
        <pc:grpChg chg="mod">
          <ac:chgData name="Esteve,Savannah S" userId="a04afd56-373d-478c-80bf-68b2d4c06023" providerId="ADAL" clId="{2F345F71-9379-496E-A814-09C71558140E}" dt="2023-03-17T21:54:18.562" v="1460" actId="1076"/>
          <ac:grpSpMkLst>
            <pc:docMk/>
            <pc:sldMk cId="1309165319" sldId="265"/>
            <ac:grpSpMk id="47" creationId="{E5C1B339-AD1D-09C9-C439-4FAD98D36172}"/>
          </ac:grpSpMkLst>
        </pc:grpChg>
        <pc:grpChg chg="add mod">
          <ac:chgData name="Esteve,Savannah S" userId="a04afd56-373d-478c-80bf-68b2d4c06023" providerId="ADAL" clId="{2F345F71-9379-496E-A814-09C71558140E}" dt="2023-03-17T22:01:50.712" v="1702" actId="164"/>
          <ac:grpSpMkLst>
            <pc:docMk/>
            <pc:sldMk cId="1309165319" sldId="265"/>
            <ac:grpSpMk id="55" creationId="{68B62B50-D133-4DBA-AFAB-C348A969C7D6}"/>
          </ac:grpSpMkLst>
        </pc:grpChg>
        <pc:graphicFrameChg chg="add mod">
          <ac:chgData name="Esteve,Savannah S" userId="a04afd56-373d-478c-80bf-68b2d4c06023" providerId="ADAL" clId="{2F345F71-9379-496E-A814-09C71558140E}" dt="2023-03-17T22:04:21.985" v="1759" actId="404"/>
          <ac:graphicFrameMkLst>
            <pc:docMk/>
            <pc:sldMk cId="1309165319" sldId="265"/>
            <ac:graphicFrameMk id="14" creationId="{6661268F-E2B6-4225-95E9-9920E71240BC}"/>
          </ac:graphicFrameMkLst>
        </pc:graphicFrameChg>
        <pc:picChg chg="del mod">
          <ac:chgData name="Esteve,Savannah S" userId="a04afd56-373d-478c-80bf-68b2d4c06023" providerId="ADAL" clId="{2F345F71-9379-496E-A814-09C71558140E}" dt="2023-03-17T21:14:40.870" v="600" actId="478"/>
          <ac:picMkLst>
            <pc:docMk/>
            <pc:sldMk cId="1309165319" sldId="265"/>
            <ac:picMk id="6" creationId="{012B78F7-3F7E-795C-FBD9-05A285DB1504}"/>
          </ac:picMkLst>
        </pc:picChg>
        <pc:picChg chg="del">
          <ac:chgData name="Esteve,Savannah S" userId="a04afd56-373d-478c-80bf-68b2d4c06023" providerId="ADAL" clId="{2F345F71-9379-496E-A814-09C71558140E}" dt="2023-03-17T21:14:37.185" v="598" actId="478"/>
          <ac:picMkLst>
            <pc:docMk/>
            <pc:sldMk cId="1309165319" sldId="265"/>
            <ac:picMk id="46" creationId="{F5E2227A-7E1D-0587-824E-C93C61EB438B}"/>
          </ac:picMkLst>
        </pc:picChg>
        <pc:picChg chg="mod">
          <ac:chgData name="Esteve,Savannah S" userId="a04afd56-373d-478c-80bf-68b2d4c06023" providerId="ADAL" clId="{2F345F71-9379-496E-A814-09C71558140E}" dt="2023-03-17T21:53:11.575" v="1447" actId="1076"/>
          <ac:picMkLst>
            <pc:docMk/>
            <pc:sldMk cId="1309165319" sldId="265"/>
            <ac:picMk id="50" creationId="{FBF6ED6C-941E-7D62-D94F-731EE329A1A5}"/>
          </ac:picMkLst>
        </pc:picChg>
        <pc:picChg chg="add del mod">
          <ac:chgData name="Esteve,Savannah S" userId="a04afd56-373d-478c-80bf-68b2d4c06023" providerId="ADAL" clId="{2F345F71-9379-496E-A814-09C71558140E}" dt="2023-03-17T21:51:19.872" v="1407" actId="478"/>
          <ac:picMkLst>
            <pc:docMk/>
            <pc:sldMk cId="1309165319" sldId="265"/>
            <ac:picMk id="51" creationId="{5DC2A1DE-29A1-4A78-B76C-61E77D12C7F7}"/>
          </ac:picMkLst>
        </pc:picChg>
        <pc:picChg chg="add del mod">
          <ac:chgData name="Esteve,Savannah S" userId="a04afd56-373d-478c-80bf-68b2d4c06023" providerId="ADAL" clId="{2F345F71-9379-496E-A814-09C71558140E}" dt="2023-03-17T22:03:05.058" v="1738" actId="478"/>
          <ac:picMkLst>
            <pc:docMk/>
            <pc:sldMk cId="1309165319" sldId="265"/>
            <ac:picMk id="53" creationId="{023DF5E2-A307-4ECE-B3D1-635F1D82ED62}"/>
          </ac:picMkLst>
        </pc:picChg>
        <pc:picChg chg="add mod">
          <ac:chgData name="Esteve,Savannah S" userId="a04afd56-373d-478c-80bf-68b2d4c06023" providerId="ADAL" clId="{2F345F71-9379-496E-A814-09C71558140E}" dt="2023-03-17T21:54:18.562" v="1460" actId="1076"/>
          <ac:picMkLst>
            <pc:docMk/>
            <pc:sldMk cId="1309165319" sldId="265"/>
            <ac:picMk id="56" creationId="{BC840646-322A-4A8C-9CCA-55B676BB96D4}"/>
          </ac:picMkLst>
        </pc:picChg>
        <pc:picChg chg="add mod">
          <ac:chgData name="Esteve,Savannah S" userId="a04afd56-373d-478c-80bf-68b2d4c06023" providerId="ADAL" clId="{2F345F71-9379-496E-A814-09C71558140E}" dt="2023-03-17T21:54:18.562" v="1460" actId="1076"/>
          <ac:picMkLst>
            <pc:docMk/>
            <pc:sldMk cId="1309165319" sldId="265"/>
            <ac:picMk id="57" creationId="{102C93E5-F200-40E1-8202-045364EF2522}"/>
          </ac:picMkLst>
        </pc:picChg>
        <pc:picChg chg="add mod">
          <ac:chgData name="Esteve,Savannah S" userId="a04afd56-373d-478c-80bf-68b2d4c06023" providerId="ADAL" clId="{2F345F71-9379-496E-A814-09C71558140E}" dt="2023-03-17T21:53:50.370" v="1457" actId="1076"/>
          <ac:picMkLst>
            <pc:docMk/>
            <pc:sldMk cId="1309165319" sldId="265"/>
            <ac:picMk id="59" creationId="{6D474308-4601-4134-B59A-22A3622B82A5}"/>
          </ac:picMkLst>
        </pc:picChg>
      </pc:sldChg>
      <pc:sldChg chg="addSp modSp">
        <pc:chgData name="Esteve,Savannah S" userId="a04afd56-373d-478c-80bf-68b2d4c06023" providerId="ADAL" clId="{2F345F71-9379-496E-A814-09C71558140E}" dt="2023-03-20T22:02:15.623" v="1922" actId="1076"/>
        <pc:sldMkLst>
          <pc:docMk/>
          <pc:sldMk cId="3237981688" sldId="266"/>
        </pc:sldMkLst>
        <pc:spChg chg="mod">
          <ac:chgData name="Esteve,Savannah S" userId="a04afd56-373d-478c-80bf-68b2d4c06023" providerId="ADAL" clId="{2F345F71-9379-496E-A814-09C71558140E}" dt="2023-03-20T22:01:40.105" v="1918" actId="14100"/>
          <ac:spMkLst>
            <pc:docMk/>
            <pc:sldMk cId="3237981688" sldId="266"/>
            <ac:spMk id="26" creationId="{50009563-B040-5092-99AA-D35E7A23C32D}"/>
          </ac:spMkLst>
        </pc:spChg>
        <pc:spChg chg="add">
          <ac:chgData name="Esteve,Savannah S" userId="a04afd56-373d-478c-80bf-68b2d4c06023" providerId="ADAL" clId="{2F345F71-9379-496E-A814-09C71558140E}" dt="2023-03-20T21:57:40.934" v="1882"/>
          <ac:spMkLst>
            <pc:docMk/>
            <pc:sldMk cId="3237981688" sldId="266"/>
            <ac:spMk id="35" creationId="{771FE70D-0091-45FB-8754-6DD9E3542832}"/>
          </ac:spMkLst>
        </pc:spChg>
        <pc:spChg chg="add mod">
          <ac:chgData name="Esteve,Savannah S" userId="a04afd56-373d-478c-80bf-68b2d4c06023" providerId="ADAL" clId="{2F345F71-9379-496E-A814-09C71558140E}" dt="2023-03-20T21:57:49.406" v="1885" actId="20577"/>
          <ac:spMkLst>
            <pc:docMk/>
            <pc:sldMk cId="3237981688" sldId="266"/>
            <ac:spMk id="36" creationId="{529C4595-DDC7-4D50-8267-A3D977EA5929}"/>
          </ac:spMkLst>
        </pc:spChg>
        <pc:spChg chg="mod">
          <ac:chgData name="Esteve,Savannah S" userId="a04afd56-373d-478c-80bf-68b2d4c06023" providerId="ADAL" clId="{2F345F71-9379-496E-A814-09C71558140E}" dt="2023-03-20T22:01:59.132" v="1920" actId="1076"/>
          <ac:spMkLst>
            <pc:docMk/>
            <pc:sldMk cId="3237981688" sldId="266"/>
            <ac:spMk id="58" creationId="{1DF3DB2B-13CA-40C1-920E-7B8DF3ABDF7A}"/>
          </ac:spMkLst>
        </pc:spChg>
        <pc:spChg chg="mod">
          <ac:chgData name="Esteve,Savannah S" userId="a04afd56-373d-478c-80bf-68b2d4c06023" providerId="ADAL" clId="{2F345F71-9379-496E-A814-09C71558140E}" dt="2023-03-20T22:00:21.914" v="1909" actId="1076"/>
          <ac:spMkLst>
            <pc:docMk/>
            <pc:sldMk cId="3237981688" sldId="266"/>
            <ac:spMk id="29308" creationId="{5A14F1E5-7F66-B4E0-E6C0-907E440FEA1F}"/>
          </ac:spMkLst>
        </pc:spChg>
        <pc:grpChg chg="add mod">
          <ac:chgData name="Esteve,Savannah S" userId="a04afd56-373d-478c-80bf-68b2d4c06023" providerId="ADAL" clId="{2F345F71-9379-496E-A814-09C71558140E}" dt="2023-03-20T22:02:15.623" v="1922" actId="1076"/>
          <ac:grpSpMkLst>
            <pc:docMk/>
            <pc:sldMk cId="3237981688" sldId="266"/>
            <ac:grpSpMk id="6" creationId="{F3B1BB2E-C790-40B3-95C4-22412817338A}"/>
          </ac:grpSpMkLst>
        </pc:grpChg>
        <pc:grpChg chg="add mod ord">
          <ac:chgData name="Esteve,Savannah S" userId="a04afd56-373d-478c-80bf-68b2d4c06023" providerId="ADAL" clId="{2F345F71-9379-496E-A814-09C71558140E}" dt="2023-03-20T22:01:29.742" v="1916" actId="1076"/>
          <ac:grpSpMkLst>
            <pc:docMk/>
            <pc:sldMk cId="3237981688" sldId="266"/>
            <ac:grpSpMk id="31" creationId="{7B091AEA-B693-4015-A923-5BA71797E794}"/>
          </ac:grpSpMkLst>
        </pc:grpChg>
        <pc:graphicFrameChg chg="mod">
          <ac:chgData name="Esteve,Savannah S" userId="a04afd56-373d-478c-80bf-68b2d4c06023" providerId="ADAL" clId="{2F345F71-9379-496E-A814-09C71558140E}" dt="2023-03-20T22:00:05.345" v="1908"/>
          <ac:graphicFrameMkLst>
            <pc:docMk/>
            <pc:sldMk cId="3237981688" sldId="266"/>
            <ac:graphicFrameMk id="14" creationId="{6661268F-E2B6-4225-95E9-9920E71240BC}"/>
          </ac:graphicFrameMkLst>
        </pc:graphicFrameChg>
        <pc:graphicFrameChg chg="mod">
          <ac:chgData name="Esteve,Savannah S" userId="a04afd56-373d-478c-80bf-68b2d4c06023" providerId="ADAL" clId="{2F345F71-9379-496E-A814-09C71558140E}" dt="2023-03-20T22:00:53.775" v="1910" actId="120"/>
          <ac:graphicFrameMkLst>
            <pc:docMk/>
            <pc:sldMk cId="3237981688" sldId="266"/>
            <ac:graphicFrameMk id="19" creationId="{6560F89D-21CE-F7FF-48C5-3DFF5C1C43C8}"/>
          </ac:graphicFrameMkLst>
        </pc:graphicFrameChg>
        <pc:picChg chg="mod">
          <ac:chgData name="Esteve,Savannah S" userId="a04afd56-373d-478c-80bf-68b2d4c06023" providerId="ADAL" clId="{2F345F71-9379-496E-A814-09C71558140E}" dt="2023-03-20T21:58:19.655" v="1893" actId="553"/>
          <ac:picMkLst>
            <pc:docMk/>
            <pc:sldMk cId="3237981688" sldId="266"/>
            <ac:picMk id="50" creationId="{FBF6ED6C-941E-7D62-D94F-731EE329A1A5}"/>
          </ac:picMkLst>
        </pc:picChg>
        <pc:picChg chg="mod">
          <ac:chgData name="Esteve,Savannah S" userId="a04afd56-373d-478c-80bf-68b2d4c06023" providerId="ADAL" clId="{2F345F71-9379-496E-A814-09C71558140E}" dt="2023-03-20T22:02:02.804" v="1921" actId="207"/>
          <ac:picMkLst>
            <pc:docMk/>
            <pc:sldMk cId="3237981688" sldId="266"/>
            <ac:picMk id="59" creationId="{6D474308-4601-4134-B59A-22A3622B82A5}"/>
          </ac:picMkLst>
        </pc:picChg>
      </pc:sldChg>
    </pc:docChg>
  </pc:docChgLst>
  <pc:docChgLst>
    <pc:chgData name="Nathani,Raniyah Imtiyaz" userId="S::rinathani@mdanderson.org::2cc28d57-55f1-43fd-898b-e724376c5172" providerId="AD" clId="Web-{6DA5DA8C-EA03-91A1-E9BB-D554B8490AC3}"/>
    <pc:docChg chg="modSld">
      <pc:chgData name="Nathani,Raniyah Imtiyaz" userId="S::rinathani@mdanderson.org::2cc28d57-55f1-43fd-898b-e724376c5172" providerId="AD" clId="Web-{6DA5DA8C-EA03-91A1-E9BB-D554B8490AC3}" dt="2023-03-10T23:55:34.489" v="53" actId="20577"/>
      <pc:docMkLst>
        <pc:docMk/>
      </pc:docMkLst>
      <pc:sldChg chg="modSp">
        <pc:chgData name="Nathani,Raniyah Imtiyaz" userId="S::rinathani@mdanderson.org::2cc28d57-55f1-43fd-898b-e724376c5172" providerId="AD" clId="Web-{6DA5DA8C-EA03-91A1-E9BB-D554B8490AC3}" dt="2023-03-10T23:55:34.489" v="53" actId="20577"/>
        <pc:sldMkLst>
          <pc:docMk/>
          <pc:sldMk cId="1666419310" sldId="259"/>
        </pc:sldMkLst>
        <pc:spChg chg="mod">
          <ac:chgData name="Nathani,Raniyah Imtiyaz" userId="S::rinathani@mdanderson.org::2cc28d57-55f1-43fd-898b-e724376c5172" providerId="AD" clId="Web-{6DA5DA8C-EA03-91A1-E9BB-D554B8490AC3}" dt="2023-03-10T23:54:22.049" v="51" actId="20577"/>
          <ac:spMkLst>
            <pc:docMk/>
            <pc:sldMk cId="1666419310" sldId="259"/>
            <ac:spMk id="17" creationId="{0D90DA54-FB75-8C42-685E-1034B6AE4155}"/>
          </ac:spMkLst>
        </pc:spChg>
        <pc:spChg chg="mod">
          <ac:chgData name="Nathani,Raniyah Imtiyaz" userId="S::rinathani@mdanderson.org::2cc28d57-55f1-43fd-898b-e724376c5172" providerId="AD" clId="Web-{6DA5DA8C-EA03-91A1-E9BB-D554B8490AC3}" dt="2023-03-10T23:55:34.489" v="53" actId="20577"/>
          <ac:spMkLst>
            <pc:docMk/>
            <pc:sldMk cId="1666419310" sldId="259"/>
            <ac:spMk id="20" creationId="{5BFE234E-2483-C9D8-47F8-3F3757B9656D}"/>
          </ac:spMkLst>
        </pc:spChg>
      </pc:sldChg>
    </pc:docChg>
  </pc:docChgLst>
  <pc:docChgLst>
    <pc:chgData name="Nathani,Raniyah Imtiyaz" userId="S::rinathani@mdanderson.org::2cc28d57-55f1-43fd-898b-e724376c5172" providerId="AD" clId="Web-{D9F4F647-2F63-7E57-A415-43CA9E3634A9}"/>
    <pc:docChg chg="modSld">
      <pc:chgData name="Nathani,Raniyah Imtiyaz" userId="S::rinathani@mdanderson.org::2cc28d57-55f1-43fd-898b-e724376c5172" providerId="AD" clId="Web-{D9F4F647-2F63-7E57-A415-43CA9E3634A9}" dt="2023-03-15T05:24:18.486" v="251" actId="1076"/>
      <pc:docMkLst>
        <pc:docMk/>
      </pc:docMkLst>
      <pc:sldChg chg="addSp delSp modSp">
        <pc:chgData name="Nathani,Raniyah Imtiyaz" userId="S::rinathani@mdanderson.org::2cc28d57-55f1-43fd-898b-e724376c5172" providerId="AD" clId="Web-{D9F4F647-2F63-7E57-A415-43CA9E3634A9}" dt="2023-03-15T05:24:18.486" v="251" actId="1076"/>
        <pc:sldMkLst>
          <pc:docMk/>
          <pc:sldMk cId="2779843160" sldId="264"/>
        </pc:sldMkLst>
        <pc:spChg chg="mod">
          <ac:chgData name="Nathani,Raniyah Imtiyaz" userId="S::rinathani@mdanderson.org::2cc28d57-55f1-43fd-898b-e724376c5172" providerId="AD" clId="Web-{D9F4F647-2F63-7E57-A415-43CA9E3634A9}" dt="2023-03-15T05:18:17.880" v="221" actId="1076"/>
          <ac:spMkLst>
            <pc:docMk/>
            <pc:sldMk cId="2779843160" sldId="264"/>
            <ac:spMk id="15" creationId="{DA70FEF9-698A-6E9F-4C38-D98FEE67DE78}"/>
          </ac:spMkLst>
        </pc:spChg>
        <pc:spChg chg="del topLvl">
          <ac:chgData name="Nathani,Raniyah Imtiyaz" userId="S::rinathani@mdanderson.org::2cc28d57-55f1-43fd-898b-e724376c5172" providerId="AD" clId="Web-{D9F4F647-2F63-7E57-A415-43CA9E3634A9}" dt="2023-03-15T05:09:03.575" v="123"/>
          <ac:spMkLst>
            <pc:docMk/>
            <pc:sldMk cId="2779843160" sldId="264"/>
            <ac:spMk id="19" creationId="{240ACC48-AF9F-73EA-8480-1CA50D6BB062}"/>
          </ac:spMkLst>
        </pc:spChg>
        <pc:spChg chg="mod topLvl">
          <ac:chgData name="Nathani,Raniyah Imtiyaz" userId="S::rinathani@mdanderson.org::2cc28d57-55f1-43fd-898b-e724376c5172" providerId="AD" clId="Web-{D9F4F647-2F63-7E57-A415-43CA9E3634A9}" dt="2023-03-15T05:18:42.209" v="238" actId="1076"/>
          <ac:spMkLst>
            <pc:docMk/>
            <pc:sldMk cId="2779843160" sldId="264"/>
            <ac:spMk id="20" creationId="{29CF9B4A-3D61-3B1A-0C23-8A5447ED2A5C}"/>
          </ac:spMkLst>
        </pc:spChg>
        <pc:spChg chg="mod">
          <ac:chgData name="Nathani,Raniyah Imtiyaz" userId="S::rinathani@mdanderson.org::2cc28d57-55f1-43fd-898b-e724376c5172" providerId="AD" clId="Web-{D9F4F647-2F63-7E57-A415-43CA9E3634A9}" dt="2023-03-15T05:18:17.880" v="222" actId="1076"/>
          <ac:spMkLst>
            <pc:docMk/>
            <pc:sldMk cId="2779843160" sldId="264"/>
            <ac:spMk id="21" creationId="{B4D2F62D-31AE-4ADC-A6C8-C41AC5A2C231}"/>
          </ac:spMkLst>
        </pc:spChg>
        <pc:spChg chg="add mod">
          <ac:chgData name="Nathani,Raniyah Imtiyaz" userId="S::rinathani@mdanderson.org::2cc28d57-55f1-43fd-898b-e724376c5172" providerId="AD" clId="Web-{D9F4F647-2F63-7E57-A415-43CA9E3634A9}" dt="2023-03-15T05:18:42.209" v="239" actId="1076"/>
          <ac:spMkLst>
            <pc:docMk/>
            <pc:sldMk cId="2779843160" sldId="264"/>
            <ac:spMk id="22" creationId="{7FA44FCD-EA05-8F33-78E4-EC9996215768}"/>
          </ac:spMkLst>
        </pc:spChg>
        <pc:spChg chg="add mod">
          <ac:chgData name="Nathani,Raniyah Imtiyaz" userId="S::rinathani@mdanderson.org::2cc28d57-55f1-43fd-898b-e724376c5172" providerId="AD" clId="Web-{D9F4F647-2F63-7E57-A415-43CA9E3634A9}" dt="2023-03-15T05:18:42.224" v="240" actId="1076"/>
          <ac:spMkLst>
            <pc:docMk/>
            <pc:sldMk cId="2779843160" sldId="264"/>
            <ac:spMk id="23" creationId="{522A69C0-B309-05AD-E752-41B63391CDA6}"/>
          </ac:spMkLst>
        </pc:spChg>
        <pc:spChg chg="add mod">
          <ac:chgData name="Nathani,Raniyah Imtiyaz" userId="S::rinathani@mdanderson.org::2cc28d57-55f1-43fd-898b-e724376c5172" providerId="AD" clId="Web-{D9F4F647-2F63-7E57-A415-43CA9E3634A9}" dt="2023-03-15T05:18:42.240" v="241" actId="1076"/>
          <ac:spMkLst>
            <pc:docMk/>
            <pc:sldMk cId="2779843160" sldId="264"/>
            <ac:spMk id="24" creationId="{31BBF4B1-9394-544B-9BBB-76726EE10966}"/>
          </ac:spMkLst>
        </pc:spChg>
        <pc:spChg chg="mod">
          <ac:chgData name="Nathani,Raniyah Imtiyaz" userId="S::rinathani@mdanderson.org::2cc28d57-55f1-43fd-898b-e724376c5172" providerId="AD" clId="Web-{D9F4F647-2F63-7E57-A415-43CA9E3634A9}" dt="2023-03-15T05:18:17.896" v="223" actId="1076"/>
          <ac:spMkLst>
            <pc:docMk/>
            <pc:sldMk cId="2779843160" sldId="264"/>
            <ac:spMk id="25" creationId="{F0AE1092-06A9-0EC5-CA26-A55FA31CA763}"/>
          </ac:spMkLst>
        </pc:spChg>
        <pc:spChg chg="mod">
          <ac:chgData name="Nathani,Raniyah Imtiyaz" userId="S::rinathani@mdanderson.org::2cc28d57-55f1-43fd-898b-e724376c5172" providerId="AD" clId="Web-{D9F4F647-2F63-7E57-A415-43CA9E3634A9}" dt="2023-03-15T05:18:17.911" v="224" actId="1076"/>
          <ac:spMkLst>
            <pc:docMk/>
            <pc:sldMk cId="2779843160" sldId="264"/>
            <ac:spMk id="26" creationId="{3BC00789-8648-E308-4F09-07740D6748E4}"/>
          </ac:spMkLst>
        </pc:spChg>
        <pc:spChg chg="add mod">
          <ac:chgData name="Nathani,Raniyah Imtiyaz" userId="S::rinathani@mdanderson.org::2cc28d57-55f1-43fd-898b-e724376c5172" providerId="AD" clId="Web-{D9F4F647-2F63-7E57-A415-43CA9E3634A9}" dt="2023-03-15T05:18:42.256" v="242" actId="1076"/>
          <ac:spMkLst>
            <pc:docMk/>
            <pc:sldMk cId="2779843160" sldId="264"/>
            <ac:spMk id="27" creationId="{A77DA93B-6ECC-95F8-AFF8-1DE32607E7C0}"/>
          </ac:spMkLst>
        </pc:spChg>
        <pc:spChg chg="add mod">
          <ac:chgData name="Nathani,Raniyah Imtiyaz" userId="S::rinathani@mdanderson.org::2cc28d57-55f1-43fd-898b-e724376c5172" providerId="AD" clId="Web-{D9F4F647-2F63-7E57-A415-43CA9E3634A9}" dt="2023-03-15T05:18:42.271" v="243" actId="1076"/>
          <ac:spMkLst>
            <pc:docMk/>
            <pc:sldMk cId="2779843160" sldId="264"/>
            <ac:spMk id="28" creationId="{A7ECE7C2-9548-76EF-A373-AE0F0273E2DB}"/>
          </ac:spMkLst>
        </pc:spChg>
        <pc:spChg chg="mod">
          <ac:chgData name="Nathani,Raniyah Imtiyaz" userId="S::rinathani@mdanderson.org::2cc28d57-55f1-43fd-898b-e724376c5172" providerId="AD" clId="Web-{D9F4F647-2F63-7E57-A415-43CA9E3634A9}" dt="2023-03-15T05:18:17.864" v="220" actId="1076"/>
          <ac:spMkLst>
            <pc:docMk/>
            <pc:sldMk cId="2779843160" sldId="264"/>
            <ac:spMk id="37" creationId="{C1729727-4013-BF36-0B61-2728897D351F}"/>
          </ac:spMkLst>
        </pc:spChg>
        <pc:spChg chg="mod">
          <ac:chgData name="Nathani,Raniyah Imtiyaz" userId="S::rinathani@mdanderson.org::2cc28d57-55f1-43fd-898b-e724376c5172" providerId="AD" clId="Web-{D9F4F647-2F63-7E57-A415-43CA9E3634A9}" dt="2023-03-15T05:20:16.196" v="247" actId="1076"/>
          <ac:spMkLst>
            <pc:docMk/>
            <pc:sldMk cId="2779843160" sldId="264"/>
            <ac:spMk id="38" creationId="{05115EC6-B630-C038-5757-6F1146834E86}"/>
          </ac:spMkLst>
        </pc:spChg>
        <pc:spChg chg="mod">
          <ac:chgData name="Nathani,Raniyah Imtiyaz" userId="S::rinathani@mdanderson.org::2cc28d57-55f1-43fd-898b-e724376c5172" providerId="AD" clId="Web-{D9F4F647-2F63-7E57-A415-43CA9E3634A9}" dt="2023-03-15T05:18:17.943" v="226" actId="1076"/>
          <ac:spMkLst>
            <pc:docMk/>
            <pc:sldMk cId="2779843160" sldId="264"/>
            <ac:spMk id="39" creationId="{CAE7C013-4092-DB94-7567-734916B62FC9}"/>
          </ac:spMkLst>
        </pc:spChg>
        <pc:spChg chg="mod">
          <ac:chgData name="Nathani,Raniyah Imtiyaz" userId="S::rinathani@mdanderson.org::2cc28d57-55f1-43fd-898b-e724376c5172" providerId="AD" clId="Web-{D9F4F647-2F63-7E57-A415-43CA9E3634A9}" dt="2023-03-15T05:18:17.958" v="227" actId="1076"/>
          <ac:spMkLst>
            <pc:docMk/>
            <pc:sldMk cId="2779843160" sldId="264"/>
            <ac:spMk id="40" creationId="{71D0EB40-4D85-0CE1-0524-BAC68D1D4C78}"/>
          </ac:spMkLst>
        </pc:spChg>
        <pc:spChg chg="mod">
          <ac:chgData name="Nathani,Raniyah Imtiyaz" userId="S::rinathani@mdanderson.org::2cc28d57-55f1-43fd-898b-e724376c5172" providerId="AD" clId="Web-{D9F4F647-2F63-7E57-A415-43CA9E3634A9}" dt="2023-03-15T05:18:17.974" v="228" actId="1076"/>
          <ac:spMkLst>
            <pc:docMk/>
            <pc:sldMk cId="2779843160" sldId="264"/>
            <ac:spMk id="41" creationId="{A3E16928-EAB1-BC61-4211-862E79CD8397}"/>
          </ac:spMkLst>
        </pc:spChg>
        <pc:spChg chg="mod">
          <ac:chgData name="Nathani,Raniyah Imtiyaz" userId="S::rinathani@mdanderson.org::2cc28d57-55f1-43fd-898b-e724376c5172" providerId="AD" clId="Web-{D9F4F647-2F63-7E57-A415-43CA9E3634A9}" dt="2023-03-15T05:18:17.974" v="229" actId="1076"/>
          <ac:spMkLst>
            <pc:docMk/>
            <pc:sldMk cId="2779843160" sldId="264"/>
            <ac:spMk id="42" creationId="{96A155AC-0CF8-9004-B5F4-A79E69647148}"/>
          </ac:spMkLst>
        </pc:spChg>
        <pc:spChg chg="mod">
          <ac:chgData name="Nathani,Raniyah Imtiyaz" userId="S::rinathani@mdanderson.org::2cc28d57-55f1-43fd-898b-e724376c5172" providerId="AD" clId="Web-{D9F4F647-2F63-7E57-A415-43CA9E3634A9}" dt="2023-03-15T05:18:17.989" v="230" actId="1076"/>
          <ac:spMkLst>
            <pc:docMk/>
            <pc:sldMk cId="2779843160" sldId="264"/>
            <ac:spMk id="43" creationId="{286733A8-3CAC-3CE0-3FFD-72D13AD3E30B}"/>
          </ac:spMkLst>
        </pc:spChg>
        <pc:spChg chg="mod">
          <ac:chgData name="Nathani,Raniyah Imtiyaz" userId="S::rinathani@mdanderson.org::2cc28d57-55f1-43fd-898b-e724376c5172" providerId="AD" clId="Web-{D9F4F647-2F63-7E57-A415-43CA9E3634A9}" dt="2023-03-15T05:18:18.005" v="231" actId="1076"/>
          <ac:spMkLst>
            <pc:docMk/>
            <pc:sldMk cId="2779843160" sldId="264"/>
            <ac:spMk id="44" creationId="{B6AF0FD4-64E2-4561-08AA-1A273D6F3D2D}"/>
          </ac:spMkLst>
        </pc:spChg>
        <pc:grpChg chg="mod">
          <ac:chgData name="Nathani,Raniyah Imtiyaz" userId="S::rinathani@mdanderson.org::2cc28d57-55f1-43fd-898b-e724376c5172" providerId="AD" clId="Web-{D9F4F647-2F63-7E57-A415-43CA9E3634A9}" dt="2023-03-15T05:24:18.470" v="250" actId="1076"/>
          <ac:grpSpMkLst>
            <pc:docMk/>
            <pc:sldMk cId="2779843160" sldId="264"/>
            <ac:grpSpMk id="11" creationId="{DAFEA809-E51B-88BC-66B4-10825BF130E6}"/>
          </ac:grpSpMkLst>
        </pc:grpChg>
        <pc:grpChg chg="mod">
          <ac:chgData name="Nathani,Raniyah Imtiyaz" userId="S::rinathani@mdanderson.org::2cc28d57-55f1-43fd-898b-e724376c5172" providerId="AD" clId="Web-{D9F4F647-2F63-7E57-A415-43CA9E3634A9}" dt="2023-03-15T05:24:18.486" v="251" actId="1076"/>
          <ac:grpSpMkLst>
            <pc:docMk/>
            <pc:sldMk cId="2779843160" sldId="264"/>
            <ac:grpSpMk id="12" creationId="{204F5F13-615D-5334-8764-CE27846CBF94}"/>
          </ac:grpSpMkLst>
        </pc:grpChg>
        <pc:grpChg chg="mod">
          <ac:chgData name="Nathani,Raniyah Imtiyaz" userId="S::rinathani@mdanderson.org::2cc28d57-55f1-43fd-898b-e724376c5172" providerId="AD" clId="Web-{D9F4F647-2F63-7E57-A415-43CA9E3634A9}" dt="2023-03-15T05:24:18.439" v="249" actId="1076"/>
          <ac:grpSpMkLst>
            <pc:docMk/>
            <pc:sldMk cId="2779843160" sldId="264"/>
            <ac:grpSpMk id="13" creationId="{FA8B105A-589A-9BAF-632B-1A2AFDCA4289}"/>
          </ac:grpSpMkLst>
        </pc:grpChg>
        <pc:grpChg chg="add del">
          <ac:chgData name="Nathani,Raniyah Imtiyaz" userId="S::rinathani@mdanderson.org::2cc28d57-55f1-43fd-898b-e724376c5172" providerId="AD" clId="Web-{D9F4F647-2F63-7E57-A415-43CA9E3634A9}" dt="2023-03-15T05:08:55.512" v="120"/>
          <ac:grpSpMkLst>
            <pc:docMk/>
            <pc:sldMk cId="2779843160" sldId="264"/>
            <ac:grpSpMk id="14" creationId="{5FE1B442-AA23-E0EB-2F2F-18D3E66A77F5}"/>
          </ac:grpSpMkLst>
        </pc:grpChg>
        <pc:grpChg chg="add del mod">
          <ac:chgData name="Nathani,Raniyah Imtiyaz" userId="S::rinathani@mdanderson.org::2cc28d57-55f1-43fd-898b-e724376c5172" providerId="AD" clId="Web-{D9F4F647-2F63-7E57-A415-43CA9E3634A9}" dt="2023-03-15T05:09:03.575" v="123"/>
          <ac:grpSpMkLst>
            <pc:docMk/>
            <pc:sldMk cId="2779843160" sldId="264"/>
            <ac:grpSpMk id="18" creationId="{813231F1-7103-C92D-F4DE-3061508E41C4}"/>
          </ac:grpSpMkLst>
        </pc:grpChg>
        <pc:picChg chg="add mod">
          <ac:chgData name="Nathani,Raniyah Imtiyaz" userId="S::rinathani@mdanderson.org::2cc28d57-55f1-43fd-898b-e724376c5172" providerId="AD" clId="Web-{D9F4F647-2F63-7E57-A415-43CA9E3634A9}" dt="2023-03-15T05:18:18.036" v="233" actId="1076"/>
          <ac:picMkLst>
            <pc:docMk/>
            <pc:sldMk cId="2779843160" sldId="264"/>
            <ac:picMk id="6" creationId="{012B78F7-3F7E-795C-FBD9-05A285DB1504}"/>
          </ac:picMkLst>
        </pc:picChg>
        <pc:picChg chg="add mod modCrop">
          <ac:chgData name="Nathani,Raniyah Imtiyaz" userId="S::rinathani@mdanderson.org::2cc28d57-55f1-43fd-898b-e724376c5172" providerId="AD" clId="Web-{D9F4F647-2F63-7E57-A415-43CA9E3634A9}" dt="2023-03-15T05:18:18.052" v="234" actId="1076"/>
          <ac:picMkLst>
            <pc:docMk/>
            <pc:sldMk cId="2779843160" sldId="264"/>
            <ac:picMk id="7" creationId="{2B6384B9-851B-D35E-2548-A6013EAC7012}"/>
          </ac:picMkLst>
        </pc:picChg>
        <pc:picChg chg="add mod modCrop">
          <ac:chgData name="Nathani,Raniyah Imtiyaz" userId="S::rinathani@mdanderson.org::2cc28d57-55f1-43fd-898b-e724376c5172" providerId="AD" clId="Web-{D9F4F647-2F63-7E57-A415-43CA9E3634A9}" dt="2023-03-15T05:18:18.068" v="235" actId="1076"/>
          <ac:picMkLst>
            <pc:docMk/>
            <pc:sldMk cId="2779843160" sldId="264"/>
            <ac:picMk id="8" creationId="{85579A5B-3E92-DD0F-C9B4-41D4C11649C1}"/>
          </ac:picMkLst>
        </pc:picChg>
        <pc:picChg chg="add mod modCrop">
          <ac:chgData name="Nathani,Raniyah Imtiyaz" userId="S::rinathani@mdanderson.org::2cc28d57-55f1-43fd-898b-e724376c5172" providerId="AD" clId="Web-{D9F4F647-2F63-7E57-A415-43CA9E3634A9}" dt="2023-03-15T05:18:18.083" v="236" actId="1076"/>
          <ac:picMkLst>
            <pc:docMk/>
            <pc:sldMk cId="2779843160" sldId="264"/>
            <ac:picMk id="9" creationId="{E3ABD769-4432-D381-F7F4-4AE98C30687C}"/>
          </ac:picMkLst>
        </pc:picChg>
        <pc:picChg chg="add mod modCrop">
          <ac:chgData name="Nathani,Raniyah Imtiyaz" userId="S::rinathani@mdanderson.org::2cc28d57-55f1-43fd-898b-e724376c5172" providerId="AD" clId="Web-{D9F4F647-2F63-7E57-A415-43CA9E3634A9}" dt="2023-03-15T05:18:18.099" v="237" actId="1076"/>
          <ac:picMkLst>
            <pc:docMk/>
            <pc:sldMk cId="2779843160" sldId="264"/>
            <ac:picMk id="10" creationId="{0FA04FF8-0722-EB2C-1DDB-749004C8D7EE}"/>
          </ac:picMkLst>
        </pc:picChg>
        <pc:picChg chg="mod">
          <ac:chgData name="Nathani,Raniyah Imtiyaz" userId="S::rinathani@mdanderson.org::2cc28d57-55f1-43fd-898b-e724376c5172" providerId="AD" clId="Web-{D9F4F647-2F63-7E57-A415-43CA9E3634A9}" dt="2023-03-15T05:20:25.337" v="248" actId="1076"/>
          <ac:picMkLst>
            <pc:docMk/>
            <pc:sldMk cId="2779843160" sldId="264"/>
            <ac:picMk id="46" creationId="{F5E2227A-7E1D-0587-824E-C93C61EB438B}"/>
          </ac:picMkLst>
        </pc:picChg>
        <pc:picChg chg="del">
          <ac:chgData name="Nathani,Raniyah Imtiyaz" userId="S::rinathani@mdanderson.org::2cc28d57-55f1-43fd-898b-e724376c5172" providerId="AD" clId="Web-{D9F4F647-2F63-7E57-A415-43CA9E3634A9}" dt="2023-03-15T04:44:31.286" v="12"/>
          <ac:picMkLst>
            <pc:docMk/>
            <pc:sldMk cId="2779843160" sldId="264"/>
            <ac:picMk id="47" creationId="{9829CF82-BA39-42C7-AC35-35B8DE352E47}"/>
          </ac:picMkLst>
        </pc:picChg>
      </pc:sldChg>
    </pc:docChg>
  </pc:docChgLst>
  <pc:docChgLst>
    <pc:chgData name="Farooqui,Asma" userId="S::afarooqui@mdanderson.org::8efb87ca-242b-43e9-a7d3-12f1fed85eb8" providerId="AD" clId="Web-{6F9257B2-CB74-90C0-E6A6-68BCD3A1E236}"/>
    <pc:docChg chg="delSld modSld">
      <pc:chgData name="Farooqui,Asma" userId="S::afarooqui@mdanderson.org::8efb87ca-242b-43e9-a7d3-12f1fed85eb8" providerId="AD" clId="Web-{6F9257B2-CB74-90C0-E6A6-68BCD3A1E236}" dt="2023-03-20T20:26:20.585" v="6" actId="1076"/>
      <pc:docMkLst>
        <pc:docMk/>
      </pc:docMkLst>
      <pc:sldChg chg="del">
        <pc:chgData name="Farooqui,Asma" userId="S::afarooqui@mdanderson.org::8efb87ca-242b-43e9-a7d3-12f1fed85eb8" providerId="AD" clId="Web-{6F9257B2-CB74-90C0-E6A6-68BCD3A1E236}" dt="2023-03-20T20:25:25.787" v="0"/>
        <pc:sldMkLst>
          <pc:docMk/>
          <pc:sldMk cId="3565985300" sldId="261"/>
        </pc:sldMkLst>
      </pc:sldChg>
      <pc:sldChg chg="modSp">
        <pc:chgData name="Farooqui,Asma" userId="S::afarooqui@mdanderson.org::8efb87ca-242b-43e9-a7d3-12f1fed85eb8" providerId="AD" clId="Web-{6F9257B2-CB74-90C0-E6A6-68BCD3A1E236}" dt="2023-03-20T20:26:20.585" v="6" actId="1076"/>
        <pc:sldMkLst>
          <pc:docMk/>
          <pc:sldMk cId="3237981688" sldId="266"/>
        </pc:sldMkLst>
        <pc:spChg chg="mod">
          <ac:chgData name="Farooqui,Asma" userId="S::afarooqui@mdanderson.org::8efb87ca-242b-43e9-a7d3-12f1fed85eb8" providerId="AD" clId="Web-{6F9257B2-CB74-90C0-E6A6-68BCD3A1E236}" dt="2023-03-20T20:26:20.585" v="6" actId="1076"/>
          <ac:spMkLst>
            <pc:docMk/>
            <pc:sldMk cId="3237981688" sldId="266"/>
            <ac:spMk id="33" creationId="{D9798EF7-BEFA-4897-AAE6-B194FF8903A6}"/>
          </ac:spMkLst>
        </pc:spChg>
        <pc:spChg chg="mod">
          <ac:chgData name="Farooqui,Asma" userId="S::afarooqui@mdanderson.org::8efb87ca-242b-43e9-a7d3-12f1fed85eb8" providerId="AD" clId="Web-{6F9257B2-CB74-90C0-E6A6-68BCD3A1E236}" dt="2023-03-20T20:26:11.367" v="4" actId="1076"/>
          <ac:spMkLst>
            <pc:docMk/>
            <pc:sldMk cId="3237981688" sldId="266"/>
            <ac:spMk id="34" creationId="{66397191-4674-4F1E-B1D8-E9934C58631C}"/>
          </ac:spMkLst>
        </pc:spChg>
      </pc:sldChg>
    </pc:docChg>
  </pc:docChgLst>
  <pc:docChgLst>
    <pc:chgData name="Farooqui,Asma" userId="S::afarooqui@mdanderson.org::8efb87ca-242b-43e9-a7d3-12f1fed85eb8" providerId="AD" clId="Web-{6584A1C7-D21D-9BD7-AC9F-E6EA4906E132}"/>
    <pc:docChg chg="modSld">
      <pc:chgData name="Farooqui,Asma" userId="S::afarooqui@mdanderson.org::8efb87ca-242b-43e9-a7d3-12f1fed85eb8" providerId="AD" clId="Web-{6584A1C7-D21D-9BD7-AC9F-E6EA4906E132}" dt="2023-03-16T17:11:20.289" v="12" actId="14100"/>
      <pc:docMkLst>
        <pc:docMk/>
      </pc:docMkLst>
      <pc:sldChg chg="modSp">
        <pc:chgData name="Farooqui,Asma" userId="S::afarooqui@mdanderson.org::8efb87ca-242b-43e9-a7d3-12f1fed85eb8" providerId="AD" clId="Web-{6584A1C7-D21D-9BD7-AC9F-E6EA4906E132}" dt="2023-03-16T17:11:20.289" v="12" actId="14100"/>
        <pc:sldMkLst>
          <pc:docMk/>
          <pc:sldMk cId="2779843160" sldId="264"/>
        </pc:sldMkLst>
        <pc:spChg chg="mod">
          <ac:chgData name="Farooqui,Asma" userId="S::afarooqui@mdanderson.org::8efb87ca-242b-43e9-a7d3-12f1fed85eb8" providerId="AD" clId="Web-{6584A1C7-D21D-9BD7-AC9F-E6EA4906E132}" dt="2023-03-16T17:11:20.289" v="12" actId="14100"/>
          <ac:spMkLst>
            <pc:docMk/>
            <pc:sldMk cId="2779843160" sldId="264"/>
            <ac:spMk id="30" creationId="{E70B0747-3F3F-9E37-92AC-58BF1F8305D0}"/>
          </ac:spMkLst>
        </pc:spChg>
      </pc:sldChg>
    </pc:docChg>
  </pc:docChgLst>
  <pc:docChgLst>
    <pc:chgData name="Esteve,Savannah S" userId="S::ssesteve@mdanderson.org::a04afd56-373d-478c-80bf-68b2d4c06023" providerId="AD" clId="Web-{05E7379C-0060-4907-821A-387F20E3887F}"/>
    <pc:docChg chg="addSld modSld">
      <pc:chgData name="Esteve,Savannah S" userId="S::ssesteve@mdanderson.org::a04afd56-373d-478c-80bf-68b2d4c06023" providerId="AD" clId="Web-{05E7379C-0060-4907-821A-387F20E3887F}" dt="2023-03-13T16:32:58.984" v="12"/>
      <pc:docMkLst>
        <pc:docMk/>
      </pc:docMkLst>
      <pc:sldChg chg="add replId modNotes">
        <pc:chgData name="Esteve,Savannah S" userId="S::ssesteve@mdanderson.org::a04afd56-373d-478c-80bf-68b2d4c06023" providerId="AD" clId="Web-{05E7379C-0060-4907-821A-387F20E3887F}" dt="2023-03-13T16:32:58.984" v="12"/>
        <pc:sldMkLst>
          <pc:docMk/>
          <pc:sldMk cId="1284100658" sldId="263"/>
        </pc:sldMkLst>
      </pc:sldChg>
    </pc:docChg>
  </pc:docChgLst>
  <pc:docChgLst>
    <pc:chgData name="Nathani,Raniyah Imtiyaz" userId="S::rinathani@mdanderson.org::2cc28d57-55f1-43fd-898b-e724376c5172" providerId="AD" clId="Web-{D113762D-5747-04C0-EA90-B9B9743703A9}"/>
    <pc:docChg chg="modSld">
      <pc:chgData name="Nathani,Raniyah Imtiyaz" userId="S::rinathani@mdanderson.org::2cc28d57-55f1-43fd-898b-e724376c5172" providerId="AD" clId="Web-{D113762D-5747-04C0-EA90-B9B9743703A9}" dt="2023-03-23T16:15:43.105" v="394"/>
      <pc:docMkLst>
        <pc:docMk/>
      </pc:docMkLst>
      <pc:sldChg chg="modNotes">
        <pc:chgData name="Nathani,Raniyah Imtiyaz" userId="S::rinathani@mdanderson.org::2cc28d57-55f1-43fd-898b-e724376c5172" providerId="AD" clId="Web-{D113762D-5747-04C0-EA90-B9B9743703A9}" dt="2023-03-23T16:15:43.105" v="394"/>
        <pc:sldMkLst>
          <pc:docMk/>
          <pc:sldMk cId="1309165319" sldId="265"/>
        </pc:sldMkLst>
      </pc:sldChg>
      <pc:sldChg chg="modSp modNotes">
        <pc:chgData name="Nathani,Raniyah Imtiyaz" userId="S::rinathani@mdanderson.org::2cc28d57-55f1-43fd-898b-e724376c5172" providerId="AD" clId="Web-{D113762D-5747-04C0-EA90-B9B9743703A9}" dt="2023-03-23T16:15:34.136" v="383"/>
        <pc:sldMkLst>
          <pc:docMk/>
          <pc:sldMk cId="3237981688" sldId="266"/>
        </pc:sldMkLst>
        <pc:graphicFrameChg chg="mod">
          <ac:chgData name="Nathani,Raniyah Imtiyaz" userId="S::rinathani@mdanderson.org::2cc28d57-55f1-43fd-898b-e724376c5172" providerId="AD" clId="Web-{D113762D-5747-04C0-EA90-B9B9743703A9}" dt="2023-03-23T16:10:01.625" v="372" actId="1076"/>
          <ac:graphicFrameMkLst>
            <pc:docMk/>
            <pc:sldMk cId="3237981688" sldId="266"/>
            <ac:graphicFrameMk id="19" creationId="{6560F89D-21CE-F7FF-48C5-3DFF5C1C43C8}"/>
          </ac:graphicFrameMkLst>
        </pc:graphicFrameChg>
      </pc:sldChg>
    </pc:docChg>
  </pc:docChgLst>
  <pc:docChgLst>
    <pc:chgData name="Nathani,Raniyah Imtiyaz" userId="S::rinathani@mdanderson.org::2cc28d57-55f1-43fd-898b-e724376c5172" providerId="AD" clId="Web-{C10F2FAF-CC5A-1482-B382-EF15A7002870}"/>
    <pc:docChg chg="modSld">
      <pc:chgData name="Nathani,Raniyah Imtiyaz" userId="S::rinathani@mdanderson.org::2cc28d57-55f1-43fd-898b-e724376c5172" providerId="AD" clId="Web-{C10F2FAF-CC5A-1482-B382-EF15A7002870}" dt="2023-03-22T22:49:57.111" v="916"/>
      <pc:docMkLst>
        <pc:docMk/>
      </pc:docMkLst>
      <pc:sldChg chg="modNotes">
        <pc:chgData name="Nathani,Raniyah Imtiyaz" userId="S::rinathani@mdanderson.org::2cc28d57-55f1-43fd-898b-e724376c5172" providerId="AD" clId="Web-{C10F2FAF-CC5A-1482-B382-EF15A7002870}" dt="2023-03-22T22:49:57.111" v="916"/>
        <pc:sldMkLst>
          <pc:docMk/>
          <pc:sldMk cId="3237981688" sldId="266"/>
        </pc:sldMkLst>
      </pc:sldChg>
    </pc:docChg>
  </pc:docChgLst>
  <pc:docChgLst>
    <pc:chgData name="Esteve,Savannah S" userId="S::ssesteve@mdanderson.org::a04afd56-373d-478c-80bf-68b2d4c06023" providerId="AD" clId="Web-{47EE148E-1FF1-6953-7372-DE600ECF81F6}"/>
    <pc:docChg chg="modSld">
      <pc:chgData name="Esteve,Savannah S" userId="S::ssesteve@mdanderson.org::a04afd56-373d-478c-80bf-68b2d4c06023" providerId="AD" clId="Web-{47EE148E-1FF1-6953-7372-DE600ECF81F6}" dt="2023-03-20T21:49:05.514" v="114" actId="1076"/>
      <pc:docMkLst>
        <pc:docMk/>
      </pc:docMkLst>
      <pc:sldChg chg="addSp delSp modSp modCm">
        <pc:chgData name="Esteve,Savannah S" userId="S::ssesteve@mdanderson.org::a04afd56-373d-478c-80bf-68b2d4c06023" providerId="AD" clId="Web-{47EE148E-1FF1-6953-7372-DE600ECF81F6}" dt="2023-03-20T21:49:05.514" v="114" actId="1076"/>
        <pc:sldMkLst>
          <pc:docMk/>
          <pc:sldMk cId="3237981688" sldId="266"/>
        </pc:sldMkLst>
        <pc:spChg chg="mod">
          <ac:chgData name="Esteve,Savannah S" userId="S::ssesteve@mdanderson.org::a04afd56-373d-478c-80bf-68b2d4c06023" providerId="AD" clId="Web-{47EE148E-1FF1-6953-7372-DE600ECF81F6}" dt="2023-03-20T21:48:33.466" v="110" actId="1076"/>
          <ac:spMkLst>
            <pc:docMk/>
            <pc:sldMk cId="3237981688" sldId="266"/>
            <ac:spMk id="2" creationId="{18C0262D-C71F-AB0D-AF52-A2D1DC95CDD2}"/>
          </ac:spMkLst>
        </pc:spChg>
        <pc:spChg chg="topLvl">
          <ac:chgData name="Esteve,Savannah S" userId="S::ssesteve@mdanderson.org::a04afd56-373d-478c-80bf-68b2d4c06023" providerId="AD" clId="Web-{47EE148E-1FF1-6953-7372-DE600ECF81F6}" dt="2023-03-20T21:39:34.224" v="10"/>
          <ac:spMkLst>
            <pc:docMk/>
            <pc:sldMk cId="3237981688" sldId="266"/>
            <ac:spMk id="3" creationId="{119C1F9E-3FBE-63A2-8750-04D228CEE814}"/>
          </ac:spMkLst>
        </pc:spChg>
        <pc:spChg chg="mod">
          <ac:chgData name="Esteve,Savannah S" userId="S::ssesteve@mdanderson.org::a04afd56-373d-478c-80bf-68b2d4c06023" providerId="AD" clId="Web-{47EE148E-1FF1-6953-7372-DE600ECF81F6}" dt="2023-03-20T21:45:03.338" v="107"/>
          <ac:spMkLst>
            <pc:docMk/>
            <pc:sldMk cId="3237981688" sldId="266"/>
            <ac:spMk id="26" creationId="{50009563-B040-5092-99AA-D35E7A23C32D}"/>
          </ac:spMkLst>
        </pc:spChg>
        <pc:spChg chg="mod">
          <ac:chgData name="Esteve,Savannah S" userId="S::ssesteve@mdanderson.org::a04afd56-373d-478c-80bf-68b2d4c06023" providerId="AD" clId="Web-{47EE148E-1FF1-6953-7372-DE600ECF81F6}" dt="2023-03-20T21:40:19.131" v="18" actId="20577"/>
          <ac:spMkLst>
            <pc:docMk/>
            <pc:sldMk cId="3237981688" sldId="266"/>
            <ac:spMk id="54" creationId="{DBAFD853-B526-4FBB-8D48-64983BCE0142}"/>
          </ac:spMkLst>
        </pc:spChg>
        <pc:spChg chg="mod">
          <ac:chgData name="Esteve,Savannah S" userId="S::ssesteve@mdanderson.org::a04afd56-373d-478c-80bf-68b2d4c06023" providerId="AD" clId="Web-{47EE148E-1FF1-6953-7372-DE600ECF81F6}" dt="2023-03-20T21:44:22.010" v="103" actId="1076"/>
          <ac:spMkLst>
            <pc:docMk/>
            <pc:sldMk cId="3237981688" sldId="266"/>
            <ac:spMk id="14354" creationId="{52486624-0EC3-12C5-ED30-6F25E7F57DFE}"/>
          </ac:spMkLst>
        </pc:spChg>
        <pc:spChg chg="mod topLvl">
          <ac:chgData name="Esteve,Savannah S" userId="S::ssesteve@mdanderson.org::a04afd56-373d-478c-80bf-68b2d4c06023" providerId="AD" clId="Web-{47EE148E-1FF1-6953-7372-DE600ECF81F6}" dt="2023-03-20T21:44:06.916" v="100" actId="20577"/>
          <ac:spMkLst>
            <pc:docMk/>
            <pc:sldMk cId="3237981688" sldId="266"/>
            <ac:spMk id="14355" creationId="{F4C76352-E62E-00BB-1AFE-788DA4220730}"/>
          </ac:spMkLst>
        </pc:spChg>
        <pc:spChg chg="add mod">
          <ac:chgData name="Esteve,Savannah S" userId="S::ssesteve@mdanderson.org::a04afd56-373d-478c-80bf-68b2d4c06023" providerId="AD" clId="Web-{47EE148E-1FF1-6953-7372-DE600ECF81F6}" dt="2023-03-20T21:44:13.713" v="102" actId="1076"/>
          <ac:spMkLst>
            <pc:docMk/>
            <pc:sldMk cId="3237981688" sldId="266"/>
            <ac:spMk id="29308" creationId="{5A14F1E5-7F66-B4E0-E6C0-907E440FEA1F}"/>
          </ac:spMkLst>
        </pc:spChg>
        <pc:grpChg chg="del">
          <ac:chgData name="Esteve,Savannah S" userId="S::ssesteve@mdanderson.org::a04afd56-373d-478c-80bf-68b2d4c06023" providerId="AD" clId="Web-{47EE148E-1FF1-6953-7372-DE600ECF81F6}" dt="2023-03-20T21:39:34.224" v="10"/>
          <ac:grpSpMkLst>
            <pc:docMk/>
            <pc:sldMk cId="3237981688" sldId="266"/>
            <ac:grpSpMk id="13" creationId="{FA8B105A-589A-9BAF-632B-1A2AFDCA4289}"/>
          </ac:grpSpMkLst>
        </pc:grpChg>
        <pc:graphicFrameChg chg="mod">
          <ac:chgData name="Esteve,Savannah S" userId="S::ssesteve@mdanderson.org::a04afd56-373d-478c-80bf-68b2d4c06023" providerId="AD" clId="Web-{47EE148E-1FF1-6953-7372-DE600ECF81F6}" dt="2023-03-20T21:49:05.514" v="114" actId="1076"/>
          <ac:graphicFrameMkLst>
            <pc:docMk/>
            <pc:sldMk cId="3237981688" sldId="266"/>
            <ac:graphicFrameMk id="14" creationId="{6661268F-E2B6-4225-95E9-9920E71240BC}"/>
          </ac:graphicFrameMkLst>
        </pc:graphicFrameChg>
        <pc:picChg chg="mod">
          <ac:chgData name="Esteve,Savannah S" userId="S::ssesteve@mdanderson.org::a04afd56-373d-478c-80bf-68b2d4c06023" providerId="AD" clId="Web-{47EE148E-1FF1-6953-7372-DE600ECF81F6}" dt="2023-03-20T21:38:37.098" v="3" actId="1076"/>
          <ac:picMkLst>
            <pc:docMk/>
            <pc:sldMk cId="3237981688" sldId="266"/>
            <ac:picMk id="59" creationId="{6D474308-4601-4134-B59A-22A3622B82A5}"/>
          </ac:picMkLst>
        </pc:picChg>
        <pc:extLst>
          <p:ext xmlns:p="http://schemas.openxmlformats.org/presentationml/2006/main" uri="{D6D511B9-2390-475A-947B-AFAB55BFBCF1}">
            <pc226:cmChg xmlns:pc226="http://schemas.microsoft.com/office/powerpoint/2022/06/main/command" chg="mod">
              <pc226:chgData name="Esteve,Savannah S" userId="S::ssesteve@mdanderson.org::a04afd56-373d-478c-80bf-68b2d4c06023" providerId="AD" clId="Web-{47EE148E-1FF1-6953-7372-DE600ECF81F6}" dt="2023-03-20T21:44:06.916" v="100" actId="20577"/>
              <pc2:cmMkLst xmlns:pc2="http://schemas.microsoft.com/office/powerpoint/2019/9/main/command">
                <pc:docMk/>
                <pc:sldMk cId="3237981688" sldId="266"/>
                <pc2:cmMk id="{3C433F15-1D8C-4D72-AC25-7A056FFFB0CB}"/>
              </pc2:cmMkLst>
            </pc226:cmChg>
            <pc226:cmChg xmlns:pc226="http://schemas.microsoft.com/office/powerpoint/2022/06/main/command" chg="mod">
              <pc226:chgData name="Esteve,Savannah S" userId="S::ssesteve@mdanderson.org::a04afd56-373d-478c-80bf-68b2d4c06023" providerId="AD" clId="Web-{47EE148E-1FF1-6953-7372-DE600ECF81F6}" dt="2023-03-20T21:36:59.347" v="2"/>
              <pc2:cmMkLst xmlns:pc2="http://schemas.microsoft.com/office/powerpoint/2019/9/main/command">
                <pc:docMk/>
                <pc:sldMk cId="3237981688" sldId="266"/>
                <pc2:cmMk id="{50343C2D-21B0-4D0A-B416-325D9B92CBAB}"/>
              </pc2:cmMkLst>
            </pc226:cmChg>
            <pc226:cmChg xmlns:pc226="http://schemas.microsoft.com/office/powerpoint/2022/06/main/command" chg="mod">
              <pc226:chgData name="Esteve,Savannah S" userId="S::ssesteve@mdanderson.org::a04afd56-373d-478c-80bf-68b2d4c06023" providerId="AD" clId="Web-{47EE148E-1FF1-6953-7372-DE600ECF81F6}" dt="2023-03-20T21:36:55.519" v="1"/>
              <pc2:cmMkLst xmlns:pc2="http://schemas.microsoft.com/office/powerpoint/2019/9/main/command">
                <pc:docMk/>
                <pc:sldMk cId="3237981688" sldId="266"/>
                <pc2:cmMk id="{43517068-2685-4729-A237-83526D082A3E}"/>
              </pc2:cmMkLst>
            </pc226:cmChg>
            <pc226:cmChg xmlns:pc226="http://schemas.microsoft.com/office/powerpoint/2022/06/main/command" chg="mod">
              <pc226:chgData name="Esteve,Savannah S" userId="S::ssesteve@mdanderson.org::a04afd56-373d-478c-80bf-68b2d4c06023" providerId="AD" clId="Web-{47EE148E-1FF1-6953-7372-DE600ECF81F6}" dt="2023-03-20T21:36:47.784" v="0"/>
              <pc2:cmMkLst xmlns:pc2="http://schemas.microsoft.com/office/powerpoint/2019/9/main/command">
                <pc:docMk/>
                <pc:sldMk cId="3237981688" sldId="266"/>
                <pc2:cmMk id="{E576F669-0450-4EF9-96CE-D4FA23937695}"/>
              </pc2:cmMkLst>
            </pc226:cmChg>
          </p:ext>
        </pc:extLst>
      </pc:sldChg>
    </pc:docChg>
  </pc:docChgLst>
  <pc:docChgLst>
    <pc:chgData name="Farooqui,Asma" userId="S::afarooqui@mdanderson.org::8efb87ca-242b-43e9-a7d3-12f1fed85eb8" providerId="AD" clId="Web-{FFD2F5E4-3514-AFA6-9F17-2246AEDD5EF5}"/>
    <pc:docChg chg="addSld delSld modSld">
      <pc:chgData name="Farooqui,Asma" userId="S::afarooqui@mdanderson.org::8efb87ca-242b-43e9-a7d3-12f1fed85eb8" providerId="AD" clId="Web-{FFD2F5E4-3514-AFA6-9F17-2246AEDD5EF5}" dt="2023-03-20T17:09:24.391" v="451"/>
      <pc:docMkLst>
        <pc:docMk/>
      </pc:docMkLst>
      <pc:sldChg chg="del">
        <pc:chgData name="Farooqui,Asma" userId="S::afarooqui@mdanderson.org::8efb87ca-242b-43e9-a7d3-12f1fed85eb8" providerId="AD" clId="Web-{FFD2F5E4-3514-AFA6-9F17-2246AEDD5EF5}" dt="2023-03-20T16:57:44.564" v="447"/>
        <pc:sldMkLst>
          <pc:docMk/>
          <pc:sldMk cId="0" sldId="256"/>
        </pc:sldMkLst>
      </pc:sldChg>
      <pc:sldChg chg="del">
        <pc:chgData name="Farooqui,Asma" userId="S::afarooqui@mdanderson.org::8efb87ca-242b-43e9-a7d3-12f1fed85eb8" providerId="AD" clId="Web-{FFD2F5E4-3514-AFA6-9F17-2246AEDD5EF5}" dt="2023-03-20T16:56:43.594" v="439"/>
        <pc:sldMkLst>
          <pc:docMk/>
          <pc:sldMk cId="3728495984" sldId="258"/>
        </pc:sldMkLst>
      </pc:sldChg>
      <pc:sldChg chg="del">
        <pc:chgData name="Farooqui,Asma" userId="S::afarooqui@mdanderson.org::8efb87ca-242b-43e9-a7d3-12f1fed85eb8" providerId="AD" clId="Web-{FFD2F5E4-3514-AFA6-9F17-2246AEDD5EF5}" dt="2023-03-20T16:56:40.266" v="438"/>
        <pc:sldMkLst>
          <pc:docMk/>
          <pc:sldMk cId="1666419310" sldId="259"/>
        </pc:sldMkLst>
      </pc:sldChg>
      <pc:sldChg chg="del">
        <pc:chgData name="Farooqui,Asma" userId="S::afarooqui@mdanderson.org::8efb87ca-242b-43e9-a7d3-12f1fed85eb8" providerId="AD" clId="Web-{FFD2F5E4-3514-AFA6-9F17-2246AEDD5EF5}" dt="2023-03-20T16:56:36.187" v="437"/>
        <pc:sldMkLst>
          <pc:docMk/>
          <pc:sldMk cId="1797815837" sldId="260"/>
        </pc:sldMkLst>
      </pc:sldChg>
      <pc:sldChg chg="del">
        <pc:chgData name="Farooqui,Asma" userId="S::afarooqui@mdanderson.org::8efb87ca-242b-43e9-a7d3-12f1fed85eb8" providerId="AD" clId="Web-{FFD2F5E4-3514-AFA6-9F17-2246AEDD5EF5}" dt="2023-03-20T16:56:33.406" v="435"/>
        <pc:sldMkLst>
          <pc:docMk/>
          <pc:sldMk cId="2223384461" sldId="262"/>
        </pc:sldMkLst>
      </pc:sldChg>
      <pc:sldChg chg="del">
        <pc:chgData name="Farooqui,Asma" userId="S::afarooqui@mdanderson.org::8efb87ca-242b-43e9-a7d3-12f1fed85eb8" providerId="AD" clId="Web-{FFD2F5E4-3514-AFA6-9F17-2246AEDD5EF5}" dt="2023-03-20T16:56:34.406" v="436"/>
        <pc:sldMkLst>
          <pc:docMk/>
          <pc:sldMk cId="1284100658" sldId="263"/>
        </pc:sldMkLst>
      </pc:sldChg>
      <pc:sldChg chg="del">
        <pc:chgData name="Farooqui,Asma" userId="S::afarooqui@mdanderson.org::8efb87ca-242b-43e9-a7d3-12f1fed85eb8" providerId="AD" clId="Web-{FFD2F5E4-3514-AFA6-9F17-2246AEDD5EF5}" dt="2023-03-20T16:57:38.157" v="446"/>
        <pc:sldMkLst>
          <pc:docMk/>
          <pc:sldMk cId="2779843160" sldId="264"/>
        </pc:sldMkLst>
      </pc:sldChg>
      <pc:sldChg chg="addSp delSp modSp addCm modCm">
        <pc:chgData name="Farooqui,Asma" userId="S::afarooqui@mdanderson.org::8efb87ca-242b-43e9-a7d3-12f1fed85eb8" providerId="AD" clId="Web-{FFD2F5E4-3514-AFA6-9F17-2246AEDD5EF5}" dt="2023-03-20T17:09:24.391" v="451"/>
        <pc:sldMkLst>
          <pc:docMk/>
          <pc:sldMk cId="1309165319" sldId="265"/>
        </pc:sldMkLst>
        <pc:spChg chg="mod">
          <ac:chgData name="Farooqui,Asma" userId="S::afarooqui@mdanderson.org::8efb87ca-242b-43e9-a7d3-12f1fed85eb8" providerId="AD" clId="Web-{FFD2F5E4-3514-AFA6-9F17-2246AEDD5EF5}" dt="2023-03-20T16:37:45.008" v="325"/>
          <ac:spMkLst>
            <pc:docMk/>
            <pc:sldMk cId="1309165319" sldId="265"/>
            <ac:spMk id="2" creationId="{18C0262D-C71F-AB0D-AF52-A2D1DC95CDD2}"/>
          </ac:spMkLst>
        </pc:spChg>
        <pc:spChg chg="mod">
          <ac:chgData name="Farooqui,Asma" userId="S::afarooqui@mdanderson.org::8efb87ca-242b-43e9-a7d3-12f1fed85eb8" providerId="AD" clId="Web-{FFD2F5E4-3514-AFA6-9F17-2246AEDD5EF5}" dt="2023-03-20T16:37:45.008" v="326"/>
          <ac:spMkLst>
            <pc:docMk/>
            <pc:sldMk cId="1309165319" sldId="265"/>
            <ac:spMk id="3" creationId="{119C1F9E-3FBE-63A2-8750-04D228CEE814}"/>
          </ac:spMkLst>
        </pc:spChg>
        <pc:spChg chg="mod">
          <ac:chgData name="Farooqui,Asma" userId="S::afarooqui@mdanderson.org::8efb87ca-242b-43e9-a7d3-12f1fed85eb8" providerId="AD" clId="Web-{FFD2F5E4-3514-AFA6-9F17-2246AEDD5EF5}" dt="2023-03-20T16:37:45.008" v="322"/>
          <ac:spMkLst>
            <pc:docMk/>
            <pc:sldMk cId="1309165319" sldId="265"/>
            <ac:spMk id="4" creationId="{0CC5F593-96CD-CBEF-FC0A-7973D8EA4A82}"/>
          </ac:spMkLst>
        </pc:spChg>
        <pc:spChg chg="mod">
          <ac:chgData name="Farooqui,Asma" userId="S::afarooqui@mdanderson.org::8efb87ca-242b-43e9-a7d3-12f1fed85eb8" providerId="AD" clId="Web-{FFD2F5E4-3514-AFA6-9F17-2246AEDD5EF5}" dt="2023-03-20T16:37:45.008" v="324"/>
          <ac:spMkLst>
            <pc:docMk/>
            <pc:sldMk cId="1309165319" sldId="265"/>
            <ac:spMk id="5" creationId="{55C8B0FC-0D4B-9C1D-5089-C99AF3D5640C}"/>
          </ac:spMkLst>
        </pc:spChg>
        <pc:spChg chg="mod">
          <ac:chgData name="Farooqui,Asma" userId="S::afarooqui@mdanderson.org::8efb87ca-242b-43e9-a7d3-12f1fed85eb8" providerId="AD" clId="Web-{FFD2F5E4-3514-AFA6-9F17-2246AEDD5EF5}" dt="2023-03-20T16:19:06.704" v="174" actId="20577"/>
          <ac:spMkLst>
            <pc:docMk/>
            <pc:sldMk cId="1309165319" sldId="265"/>
            <ac:spMk id="26" creationId="{50009563-B040-5092-99AA-D35E7A23C32D}"/>
          </ac:spMkLst>
        </pc:spChg>
        <pc:spChg chg="mod">
          <ac:chgData name="Farooqui,Asma" userId="S::afarooqui@mdanderson.org::8efb87ca-242b-43e9-a7d3-12f1fed85eb8" providerId="AD" clId="Web-{FFD2F5E4-3514-AFA6-9F17-2246AEDD5EF5}" dt="2023-03-20T16:37:45.008" v="321"/>
          <ac:spMkLst>
            <pc:docMk/>
            <pc:sldMk cId="1309165319" sldId="265"/>
            <ac:spMk id="54" creationId="{DBAFD853-B526-4FBB-8D48-64983BCE0142}"/>
          </ac:spMkLst>
        </pc:spChg>
        <pc:spChg chg="mod">
          <ac:chgData name="Farooqui,Asma" userId="S::afarooqui@mdanderson.org::8efb87ca-242b-43e9-a7d3-12f1fed85eb8" providerId="AD" clId="Web-{FFD2F5E4-3514-AFA6-9F17-2246AEDD5EF5}" dt="2023-03-20T16:25:13.321" v="221" actId="1076"/>
          <ac:spMkLst>
            <pc:docMk/>
            <pc:sldMk cId="1309165319" sldId="265"/>
            <ac:spMk id="58" creationId="{1DF3DB2B-13CA-40C1-920E-7B8DF3ABDF7A}"/>
          </ac:spMkLst>
        </pc:spChg>
        <pc:spChg chg="mod">
          <ac:chgData name="Farooqui,Asma" userId="S::afarooqui@mdanderson.org::8efb87ca-242b-43e9-a7d3-12f1fed85eb8" providerId="AD" clId="Web-{FFD2F5E4-3514-AFA6-9F17-2246AEDD5EF5}" dt="2023-03-20T16:19:06.110" v="165" actId="20577"/>
          <ac:spMkLst>
            <pc:docMk/>
            <pc:sldMk cId="1309165319" sldId="265"/>
            <ac:spMk id="14348" creationId="{3C8C42BC-C02C-4AD8-A651-0688D3BFD979}"/>
          </ac:spMkLst>
        </pc:spChg>
        <pc:spChg chg="mod">
          <ac:chgData name="Farooqui,Asma" userId="S::afarooqui@mdanderson.org::8efb87ca-242b-43e9-a7d3-12f1fed85eb8" providerId="AD" clId="Web-{FFD2F5E4-3514-AFA6-9F17-2246AEDD5EF5}" dt="2023-03-20T16:24:20.007" v="206" actId="20577"/>
          <ac:spMkLst>
            <pc:docMk/>
            <pc:sldMk cId="1309165319" sldId="265"/>
            <ac:spMk id="14349" creationId="{3B5CC108-19A5-3EFA-4D95-9196C86EC7CF}"/>
          </ac:spMkLst>
        </pc:spChg>
        <pc:spChg chg="mod">
          <ac:chgData name="Farooqui,Asma" userId="S::afarooqui@mdanderson.org::8efb87ca-242b-43e9-a7d3-12f1fed85eb8" providerId="AD" clId="Web-{FFD2F5E4-3514-AFA6-9F17-2246AEDD5EF5}" dt="2023-03-20T16:37:45.008" v="323"/>
          <ac:spMkLst>
            <pc:docMk/>
            <pc:sldMk cId="1309165319" sldId="265"/>
            <ac:spMk id="14354" creationId="{52486624-0EC3-12C5-ED30-6F25E7F57DFE}"/>
          </ac:spMkLst>
        </pc:spChg>
        <pc:spChg chg="mod">
          <ac:chgData name="Farooqui,Asma" userId="S::afarooqui@mdanderson.org::8efb87ca-242b-43e9-a7d3-12f1fed85eb8" providerId="AD" clId="Web-{FFD2F5E4-3514-AFA6-9F17-2246AEDD5EF5}" dt="2023-03-20T16:37:45.008" v="327"/>
          <ac:spMkLst>
            <pc:docMk/>
            <pc:sldMk cId="1309165319" sldId="265"/>
            <ac:spMk id="14355" creationId="{F4C76352-E62E-00BB-1AFE-788DA4220730}"/>
          </ac:spMkLst>
        </pc:spChg>
        <pc:spChg chg="mod">
          <ac:chgData name="Farooqui,Asma" userId="S::afarooqui@mdanderson.org::8efb87ca-242b-43e9-a7d3-12f1fed85eb8" providerId="AD" clId="Web-{FFD2F5E4-3514-AFA6-9F17-2246AEDD5EF5}" dt="2023-03-20T16:35:43.693" v="300" actId="1076"/>
          <ac:spMkLst>
            <pc:docMk/>
            <pc:sldMk cId="1309165319" sldId="265"/>
            <ac:spMk id="29253" creationId="{D9845FF7-E021-6C43-4D44-2818173C4B9D}"/>
          </ac:spMkLst>
        </pc:spChg>
        <pc:spChg chg="mod">
          <ac:chgData name="Farooqui,Asma" userId="S::afarooqui@mdanderson.org::8efb87ca-242b-43e9-a7d3-12f1fed85eb8" providerId="AD" clId="Web-{FFD2F5E4-3514-AFA6-9F17-2246AEDD5EF5}" dt="2023-03-20T16:35:43.584" v="297" actId="1076"/>
          <ac:spMkLst>
            <pc:docMk/>
            <pc:sldMk cId="1309165319" sldId="265"/>
            <ac:spMk id="33225" creationId="{4091DD9F-B457-4BFC-F0F5-E0EDD808BAB1}"/>
          </ac:spMkLst>
        </pc:spChg>
        <pc:spChg chg="add mod">
          <ac:chgData name="Farooqui,Asma" userId="S::afarooqui@mdanderson.org::8efb87ca-242b-43e9-a7d3-12f1fed85eb8" providerId="AD" clId="Web-{FFD2F5E4-3514-AFA6-9F17-2246AEDD5EF5}" dt="2023-03-20T16:35:43.615" v="298" actId="1076"/>
          <ac:spMkLst>
            <pc:docMk/>
            <pc:sldMk cId="1309165319" sldId="265"/>
            <ac:spMk id="37840" creationId="{4D6F5290-07DC-21F1-C03F-37D5A1107840}"/>
          </ac:spMkLst>
        </pc:spChg>
        <pc:spChg chg="add mod">
          <ac:chgData name="Farooqui,Asma" userId="S::afarooqui@mdanderson.org::8efb87ca-242b-43e9-a7d3-12f1fed85eb8" providerId="AD" clId="Web-{FFD2F5E4-3514-AFA6-9F17-2246AEDD5EF5}" dt="2023-03-20T16:35:43.646" v="299" actId="1076"/>
          <ac:spMkLst>
            <pc:docMk/>
            <pc:sldMk cId="1309165319" sldId="265"/>
            <ac:spMk id="37841" creationId="{560FFF98-9E1B-3212-6943-7360F90B8A95}"/>
          </ac:spMkLst>
        </pc:spChg>
        <pc:spChg chg="add del mod ord topLvl">
          <ac:chgData name="Farooqui,Asma" userId="S::afarooqui@mdanderson.org::8efb87ca-242b-43e9-a7d3-12f1fed85eb8" providerId="AD" clId="Web-{FFD2F5E4-3514-AFA6-9F17-2246AEDD5EF5}" dt="2023-03-20T14:26:43.690" v="58" actId="1076"/>
          <ac:spMkLst>
            <pc:docMk/>
            <pc:sldMk cId="1309165319" sldId="265"/>
            <ac:spMk id="37855" creationId="{FA8CF39D-ABE1-BC9D-8FB8-FEC8521269AD}"/>
          </ac:spMkLst>
        </pc:spChg>
        <pc:grpChg chg="mod">
          <ac:chgData name="Farooqui,Asma" userId="S::afarooqui@mdanderson.org::8efb87ca-242b-43e9-a7d3-12f1fed85eb8" providerId="AD" clId="Web-{FFD2F5E4-3514-AFA6-9F17-2246AEDD5EF5}" dt="2023-03-20T16:35:57.803" v="304" actId="14100"/>
          <ac:grpSpMkLst>
            <pc:docMk/>
            <pc:sldMk cId="1309165319" sldId="265"/>
            <ac:grpSpMk id="12" creationId="{204F5F13-615D-5334-8764-CE27846CBF94}"/>
          </ac:grpSpMkLst>
        </pc:grpChg>
        <pc:grpChg chg="mod">
          <ac:chgData name="Farooqui,Asma" userId="S::afarooqui@mdanderson.org::8efb87ca-242b-43e9-a7d3-12f1fed85eb8" providerId="AD" clId="Web-{FFD2F5E4-3514-AFA6-9F17-2246AEDD5EF5}" dt="2023-03-20T16:37:04.554" v="313" actId="1076"/>
          <ac:grpSpMkLst>
            <pc:docMk/>
            <pc:sldMk cId="1309165319" sldId="265"/>
            <ac:grpSpMk id="55" creationId="{68B62B50-D133-4DBA-AFAB-C348A969C7D6}"/>
          </ac:grpSpMkLst>
        </pc:grpChg>
        <pc:grpChg chg="add del mod">
          <ac:chgData name="Farooqui,Asma" userId="S::afarooqui@mdanderson.org::8efb87ca-242b-43e9-a7d3-12f1fed85eb8" providerId="AD" clId="Web-{FFD2F5E4-3514-AFA6-9F17-2246AEDD5EF5}" dt="2023-03-20T14:25:42.142" v="43"/>
          <ac:grpSpMkLst>
            <pc:docMk/>
            <pc:sldMk cId="1309165319" sldId="265"/>
            <ac:grpSpMk id="37856" creationId="{318731C1-80A0-5F94-849F-B1E1FA79AC9C}"/>
          </ac:grpSpMkLst>
        </pc:grpChg>
        <pc:graphicFrameChg chg="mod modGraphic">
          <ac:chgData name="Farooqui,Asma" userId="S::afarooqui@mdanderson.org::8efb87ca-242b-43e9-a7d3-12f1fed85eb8" providerId="AD" clId="Web-{FFD2F5E4-3514-AFA6-9F17-2246AEDD5EF5}" dt="2023-03-20T16:36:39.991" v="312" actId="1076"/>
          <ac:graphicFrameMkLst>
            <pc:docMk/>
            <pc:sldMk cId="1309165319" sldId="265"/>
            <ac:graphicFrameMk id="14" creationId="{6661268F-E2B6-4225-95E9-9920E71240BC}"/>
          </ac:graphicFrameMkLst>
        </pc:graphicFrameChg>
        <pc:graphicFrameChg chg="mod modGraphic">
          <ac:chgData name="Farooqui,Asma" userId="S::afarooqui@mdanderson.org::8efb87ca-242b-43e9-a7d3-12f1fed85eb8" providerId="AD" clId="Web-{FFD2F5E4-3514-AFA6-9F17-2246AEDD5EF5}" dt="2023-03-20T16:35:43.771" v="301" actId="1076"/>
          <ac:graphicFrameMkLst>
            <pc:docMk/>
            <pc:sldMk cId="1309165319" sldId="265"/>
            <ac:graphicFrameMk id="19" creationId="{6560F89D-21CE-F7FF-48C5-3DFF5C1C43C8}"/>
          </ac:graphicFrameMkLst>
        </pc:graphicFrameChg>
        <pc:picChg chg="mod">
          <ac:chgData name="Farooqui,Asma" userId="S::afarooqui@mdanderson.org::8efb87ca-242b-43e9-a7d3-12f1fed85eb8" providerId="AD" clId="Web-{FFD2F5E4-3514-AFA6-9F17-2246AEDD5EF5}" dt="2023-03-20T16:35:49.224" v="303" actId="1076"/>
          <ac:picMkLst>
            <pc:docMk/>
            <pc:sldMk cId="1309165319" sldId="265"/>
            <ac:picMk id="50" creationId="{FBF6ED6C-941E-7D62-D94F-731EE329A1A5}"/>
          </ac:picMkLst>
        </pc:picChg>
        <pc:picChg chg="mod">
          <ac:chgData name="Farooqui,Asma" userId="S::afarooqui@mdanderson.org::8efb87ca-242b-43e9-a7d3-12f1fed85eb8" providerId="AD" clId="Web-{FFD2F5E4-3514-AFA6-9F17-2246AEDD5EF5}" dt="2023-03-20T16:25:17.899" v="222" actId="1076"/>
          <ac:picMkLst>
            <pc:docMk/>
            <pc:sldMk cId="1309165319" sldId="265"/>
            <ac:picMk id="59" creationId="{6D474308-4601-4134-B59A-22A3622B82A5}"/>
          </ac:picMkLst>
        </pc:picChg>
        <pc:picChg chg="del">
          <ac:chgData name="Farooqui,Asma" userId="S::afarooqui@mdanderson.org::8efb87ca-242b-43e9-a7d3-12f1fed85eb8" providerId="AD" clId="Web-{FFD2F5E4-3514-AFA6-9F17-2246AEDD5EF5}" dt="2023-03-20T14:21:28.416" v="0"/>
          <ac:picMkLst>
            <pc:docMk/>
            <pc:sldMk cId="1309165319" sldId="265"/>
            <ac:picMk id="33610" creationId="{D76148E2-88E7-7D40-02CD-DD650E9F7BEE}"/>
          </ac:picMkLst>
        </pc:picChg>
        <pc:picChg chg="add del mod">
          <ac:chgData name="Farooqui,Asma" userId="S::afarooqui@mdanderson.org::8efb87ca-242b-43e9-a7d3-12f1fed85eb8" providerId="AD" clId="Web-{FFD2F5E4-3514-AFA6-9F17-2246AEDD5EF5}" dt="2023-03-20T14:21:33.822" v="2"/>
          <ac:picMkLst>
            <pc:docMk/>
            <pc:sldMk cId="1309165319" sldId="265"/>
            <ac:picMk id="33781" creationId="{1407CC8C-7AD9-0C58-350E-2C8EA5E249C3}"/>
          </ac:picMkLst>
        </pc:picChg>
        <pc:picChg chg="add del mod">
          <ac:chgData name="Farooqui,Asma" userId="S::afarooqui@mdanderson.org::8efb87ca-242b-43e9-a7d3-12f1fed85eb8" providerId="AD" clId="Web-{FFD2F5E4-3514-AFA6-9F17-2246AEDD5EF5}" dt="2023-03-20T14:23:21.981" v="24"/>
          <ac:picMkLst>
            <pc:docMk/>
            <pc:sldMk cId="1309165319" sldId="265"/>
            <ac:picMk id="37664" creationId="{72F9D5A7-80B5-BD57-7502-288518525F69}"/>
          </ac:picMkLst>
        </pc:picChg>
        <pc:picChg chg="add del mod">
          <ac:chgData name="Farooqui,Asma" userId="S::afarooqui@mdanderson.org::8efb87ca-242b-43e9-a7d3-12f1fed85eb8" providerId="AD" clId="Web-{FFD2F5E4-3514-AFA6-9F17-2246AEDD5EF5}" dt="2023-03-20T14:23:28.857" v="26"/>
          <ac:picMkLst>
            <pc:docMk/>
            <pc:sldMk cId="1309165319" sldId="265"/>
            <ac:picMk id="37702" creationId="{2B9D681E-2C8B-BC3D-6E73-64BECECA9624}"/>
          </ac:picMkLst>
        </pc:picChg>
        <pc:picChg chg="add del mod">
          <ac:chgData name="Farooqui,Asma" userId="S::afarooqui@mdanderson.org::8efb87ca-242b-43e9-a7d3-12f1fed85eb8" providerId="AD" clId="Web-{FFD2F5E4-3514-AFA6-9F17-2246AEDD5EF5}" dt="2023-03-20T14:23:51.592" v="28"/>
          <ac:picMkLst>
            <pc:docMk/>
            <pc:sldMk cId="1309165319" sldId="265"/>
            <ac:picMk id="37740" creationId="{81D5C521-C7EA-A6AF-F159-3C5968E142C9}"/>
          </ac:picMkLst>
        </pc:picChg>
        <pc:picChg chg="add mod ord">
          <ac:chgData name="Farooqui,Asma" userId="S::afarooqui@mdanderson.org::8efb87ca-242b-43e9-a7d3-12f1fed85eb8" providerId="AD" clId="Web-{FFD2F5E4-3514-AFA6-9F17-2246AEDD5EF5}" dt="2023-03-20T14:26:29.737" v="56"/>
          <ac:picMkLst>
            <pc:docMk/>
            <pc:sldMk cId="1309165319" sldId="265"/>
            <ac:picMk id="37741" creationId="{C69AD92D-5D45-E89C-4D09-674A084A35A5}"/>
          </ac:picMkLst>
        </pc:picChg>
        <pc:picChg chg="add del topLvl">
          <ac:chgData name="Farooqui,Asma" userId="S::afarooqui@mdanderson.org::8efb87ca-242b-43e9-a7d3-12f1fed85eb8" providerId="AD" clId="Web-{FFD2F5E4-3514-AFA6-9F17-2246AEDD5EF5}" dt="2023-03-20T14:26:02.580" v="48"/>
          <ac:picMkLst>
            <pc:docMk/>
            <pc:sldMk cId="1309165319" sldId="265"/>
            <ac:picMk id="37854" creationId="{ABA18397-4FE5-7BDE-469A-1E950198DB8A}"/>
          </ac:picMkLst>
        </pc:picChg>
        <pc:extLst>
          <p:ext xmlns:p="http://schemas.openxmlformats.org/presentationml/2006/main" uri="{D6D511B9-2390-475A-947B-AFAB55BFBCF1}">
            <pc226:cmChg xmlns:pc226="http://schemas.microsoft.com/office/powerpoint/2022/06/main/command" chg="mod">
              <pc226:chgData name="Farooqui,Asma" userId="S::afarooqui@mdanderson.org::8efb87ca-242b-43e9-a7d3-12f1fed85eb8" providerId="AD" clId="Web-{FFD2F5E4-3514-AFA6-9F17-2246AEDD5EF5}" dt="2023-03-20T16:28:19.778" v="273"/>
              <pc2:cmMkLst xmlns:pc2="http://schemas.microsoft.com/office/powerpoint/2019/9/main/command">
                <pc:docMk/>
                <pc:sldMk cId="1309165319" sldId="265"/>
                <pc2:cmMk id="{3A945652-4E29-C19C-9735-9B703010A6AE}"/>
              </pc2:cmMkLst>
            </pc226:cmChg>
            <pc226:cmChg xmlns:pc226="http://schemas.microsoft.com/office/powerpoint/2022/06/main/command" chg="mod">
              <pc226:chgData name="Farooqui,Asma" userId="S::afarooqui@mdanderson.org::8efb87ca-242b-43e9-a7d3-12f1fed85eb8" providerId="AD" clId="Web-{FFD2F5E4-3514-AFA6-9F17-2246AEDD5EF5}" dt="2023-03-20T16:28:11.043" v="272"/>
              <pc2:cmMkLst xmlns:pc2="http://schemas.microsoft.com/office/powerpoint/2019/9/main/command">
                <pc:docMk/>
                <pc:sldMk cId="1309165319" sldId="265"/>
                <pc2:cmMk id="{9101E690-3DB1-812C-0D5B-9C5FE7EF9197}"/>
              </pc2:cmMkLst>
            </pc226:cmChg>
            <pc226:cmChg xmlns:pc226="http://schemas.microsoft.com/office/powerpoint/2022/06/main/command" chg="add">
              <pc226:chgData name="Farooqui,Asma" userId="S::afarooqui@mdanderson.org::8efb87ca-242b-43e9-a7d3-12f1fed85eb8" providerId="AD" clId="Web-{FFD2F5E4-3514-AFA6-9F17-2246AEDD5EF5}" dt="2023-03-20T17:09:24.391" v="451"/>
              <pc2:cmMkLst xmlns:pc2="http://schemas.microsoft.com/office/powerpoint/2019/9/main/command">
                <pc:docMk/>
                <pc:sldMk cId="1309165319" sldId="265"/>
                <pc2:cmMk id="{288268B6-60CE-4DBB-B87E-8BD79E6F2B8A}"/>
              </pc2:cmMkLst>
            </pc226:cmChg>
          </p:ext>
        </pc:extLst>
      </pc:sldChg>
      <pc:sldChg chg="del">
        <pc:chgData name="Farooqui,Asma" userId="S::afarooqui@mdanderson.org::8efb87ca-242b-43e9-a7d3-12f1fed85eb8" providerId="AD" clId="Web-{FFD2F5E4-3514-AFA6-9F17-2246AEDD5EF5}" dt="2023-03-20T16:23:28.350" v="203"/>
        <pc:sldMkLst>
          <pc:docMk/>
          <pc:sldMk cId="2523007818" sldId="266"/>
        </pc:sldMkLst>
      </pc:sldChg>
      <pc:sldChg chg="addSp delSp modSp add replId addCm modCm">
        <pc:chgData name="Farooqui,Asma" userId="S::afarooqui@mdanderson.org::8efb87ca-242b-43e9-a7d3-12f1fed85eb8" providerId="AD" clId="Web-{FFD2F5E4-3514-AFA6-9F17-2246AEDD5EF5}" dt="2023-03-20T16:58:34.424" v="450"/>
        <pc:sldMkLst>
          <pc:docMk/>
          <pc:sldMk cId="3237981688" sldId="266"/>
        </pc:sldMkLst>
        <pc:spChg chg="mod">
          <ac:chgData name="Farooqui,Asma" userId="S::afarooqui@mdanderson.org::8efb87ca-242b-43e9-a7d3-12f1fed85eb8" providerId="AD" clId="Web-{FFD2F5E4-3514-AFA6-9F17-2246AEDD5EF5}" dt="2023-03-20T16:40:27.136" v="343"/>
          <ac:spMkLst>
            <pc:docMk/>
            <pc:sldMk cId="3237981688" sldId="266"/>
            <ac:spMk id="2" creationId="{18C0262D-C71F-AB0D-AF52-A2D1DC95CDD2}"/>
          </ac:spMkLst>
        </pc:spChg>
        <pc:spChg chg="mod">
          <ac:chgData name="Farooqui,Asma" userId="S::afarooqui@mdanderson.org::8efb87ca-242b-43e9-a7d3-12f1fed85eb8" providerId="AD" clId="Web-{FFD2F5E4-3514-AFA6-9F17-2246AEDD5EF5}" dt="2023-03-20T16:40:26.871" v="339"/>
          <ac:spMkLst>
            <pc:docMk/>
            <pc:sldMk cId="3237981688" sldId="266"/>
            <ac:spMk id="3" creationId="{119C1F9E-3FBE-63A2-8750-04D228CEE814}"/>
          </ac:spMkLst>
        </pc:spChg>
        <pc:spChg chg="mod">
          <ac:chgData name="Farooqui,Asma" userId="S::afarooqui@mdanderson.org::8efb87ca-242b-43e9-a7d3-12f1fed85eb8" providerId="AD" clId="Web-{FFD2F5E4-3514-AFA6-9F17-2246AEDD5EF5}" dt="2023-03-20T16:40:26.996" v="341"/>
          <ac:spMkLst>
            <pc:docMk/>
            <pc:sldMk cId="3237981688" sldId="266"/>
            <ac:spMk id="4" creationId="{0CC5F593-96CD-CBEF-FC0A-7973D8EA4A82}"/>
          </ac:spMkLst>
        </pc:spChg>
        <pc:spChg chg="mod">
          <ac:chgData name="Farooqui,Asma" userId="S::afarooqui@mdanderson.org::8efb87ca-242b-43e9-a7d3-12f1fed85eb8" providerId="AD" clId="Web-{FFD2F5E4-3514-AFA6-9F17-2246AEDD5EF5}" dt="2023-03-20T16:40:27.183" v="344"/>
          <ac:spMkLst>
            <pc:docMk/>
            <pc:sldMk cId="3237981688" sldId="266"/>
            <ac:spMk id="5" creationId="{55C8B0FC-0D4B-9C1D-5089-C99AF3D5640C}"/>
          </ac:spMkLst>
        </pc:spChg>
        <pc:spChg chg="mod">
          <ac:chgData name="Farooqui,Asma" userId="S::afarooqui@mdanderson.org::8efb87ca-242b-43e9-a7d3-12f1fed85eb8" providerId="AD" clId="Web-{FFD2F5E4-3514-AFA6-9F17-2246AEDD5EF5}" dt="2023-03-20T16:42:59.202" v="373" actId="1076"/>
          <ac:spMkLst>
            <pc:docMk/>
            <pc:sldMk cId="3237981688" sldId="266"/>
            <ac:spMk id="26" creationId="{50009563-B040-5092-99AA-D35E7A23C32D}"/>
          </ac:spMkLst>
        </pc:spChg>
        <pc:spChg chg="mod">
          <ac:chgData name="Farooqui,Asma" userId="S::afarooqui@mdanderson.org::8efb87ca-242b-43e9-a7d3-12f1fed85eb8" providerId="AD" clId="Web-{FFD2F5E4-3514-AFA6-9F17-2246AEDD5EF5}" dt="2023-03-20T16:40:27.058" v="342"/>
          <ac:spMkLst>
            <pc:docMk/>
            <pc:sldMk cId="3237981688" sldId="266"/>
            <ac:spMk id="54" creationId="{DBAFD853-B526-4FBB-8D48-64983BCE0142}"/>
          </ac:spMkLst>
        </pc:spChg>
        <pc:spChg chg="mod">
          <ac:chgData name="Farooqui,Asma" userId="S::afarooqui@mdanderson.org::8efb87ca-242b-43e9-a7d3-12f1fed85eb8" providerId="AD" clId="Web-{FFD2F5E4-3514-AFA6-9F17-2246AEDD5EF5}" dt="2023-03-20T16:42:59.155" v="372" actId="1076"/>
          <ac:spMkLst>
            <pc:docMk/>
            <pc:sldMk cId="3237981688" sldId="266"/>
            <ac:spMk id="58" creationId="{1DF3DB2B-13CA-40C1-920E-7B8DF3ABDF7A}"/>
          </ac:spMkLst>
        </pc:spChg>
        <pc:spChg chg="mod">
          <ac:chgData name="Farooqui,Asma" userId="S::afarooqui@mdanderson.org::8efb87ca-242b-43e9-a7d3-12f1fed85eb8" providerId="AD" clId="Web-{FFD2F5E4-3514-AFA6-9F17-2246AEDD5EF5}" dt="2023-03-20T16:41:15.231" v="357" actId="20577"/>
          <ac:spMkLst>
            <pc:docMk/>
            <pc:sldMk cId="3237981688" sldId="266"/>
            <ac:spMk id="14354" creationId="{52486624-0EC3-12C5-ED30-6F25E7F57DFE}"/>
          </ac:spMkLst>
        </pc:spChg>
        <pc:spChg chg="mod">
          <ac:chgData name="Farooqui,Asma" userId="S::afarooqui@mdanderson.org::8efb87ca-242b-43e9-a7d3-12f1fed85eb8" providerId="AD" clId="Web-{FFD2F5E4-3514-AFA6-9F17-2246AEDD5EF5}" dt="2023-03-20T16:57:23.376" v="444" actId="20577"/>
          <ac:spMkLst>
            <pc:docMk/>
            <pc:sldMk cId="3237981688" sldId="266"/>
            <ac:spMk id="14355" creationId="{F4C76352-E62E-00BB-1AFE-788DA4220730}"/>
          </ac:spMkLst>
        </pc:spChg>
        <pc:spChg chg="mod">
          <ac:chgData name="Farooqui,Asma" userId="S::afarooqui@mdanderson.org::8efb87ca-242b-43e9-a7d3-12f1fed85eb8" providerId="AD" clId="Web-{FFD2F5E4-3514-AFA6-9F17-2246AEDD5EF5}" dt="2023-03-20T16:51:48.041" v="418" actId="1076"/>
          <ac:spMkLst>
            <pc:docMk/>
            <pc:sldMk cId="3237981688" sldId="266"/>
            <ac:spMk id="29253" creationId="{D9845FF7-E021-6C43-4D44-2818173C4B9D}"/>
          </ac:spMkLst>
        </pc:spChg>
        <pc:spChg chg="mod topLvl">
          <ac:chgData name="Farooqui,Asma" userId="S::afarooqui@mdanderson.org::8efb87ca-242b-43e9-a7d3-12f1fed85eb8" providerId="AD" clId="Web-{FFD2F5E4-3514-AFA6-9F17-2246AEDD5EF5}" dt="2023-03-20T16:52:34.245" v="426" actId="1076"/>
          <ac:spMkLst>
            <pc:docMk/>
            <pc:sldMk cId="3237981688" sldId="266"/>
            <ac:spMk id="33225" creationId="{4091DD9F-B457-4BFC-F0F5-E0EDD808BAB1}"/>
          </ac:spMkLst>
        </pc:spChg>
        <pc:spChg chg="mod topLvl">
          <ac:chgData name="Farooqui,Asma" userId="S::afarooqui@mdanderson.org::8efb87ca-242b-43e9-a7d3-12f1fed85eb8" providerId="AD" clId="Web-{FFD2F5E4-3514-AFA6-9F17-2246AEDD5EF5}" dt="2023-03-20T16:52:34.292" v="427" actId="1076"/>
          <ac:spMkLst>
            <pc:docMk/>
            <pc:sldMk cId="3237981688" sldId="266"/>
            <ac:spMk id="37840" creationId="{4D6F5290-07DC-21F1-C03F-37D5A1107840}"/>
          </ac:spMkLst>
        </pc:spChg>
        <pc:spChg chg="mod topLvl">
          <ac:chgData name="Farooqui,Asma" userId="S::afarooqui@mdanderson.org::8efb87ca-242b-43e9-a7d3-12f1fed85eb8" providerId="AD" clId="Web-{FFD2F5E4-3514-AFA6-9F17-2246AEDD5EF5}" dt="2023-03-20T16:52:34.323" v="428" actId="1076"/>
          <ac:spMkLst>
            <pc:docMk/>
            <pc:sldMk cId="3237981688" sldId="266"/>
            <ac:spMk id="37841" creationId="{560FFF98-9E1B-3212-6943-7360F90B8A95}"/>
          </ac:spMkLst>
        </pc:spChg>
        <pc:spChg chg="del">
          <ac:chgData name="Farooqui,Asma" userId="S::afarooqui@mdanderson.org::8efb87ca-242b-43e9-a7d3-12f1fed85eb8" providerId="AD" clId="Web-{FFD2F5E4-3514-AFA6-9F17-2246AEDD5EF5}" dt="2023-03-20T16:45:56.159" v="378"/>
          <ac:spMkLst>
            <pc:docMk/>
            <pc:sldMk cId="3237981688" sldId="266"/>
            <ac:spMk id="37855" creationId="{FA8CF39D-ABE1-BC9D-8FB8-FEC8521269AD}"/>
          </ac:spMkLst>
        </pc:spChg>
        <pc:grpChg chg="add del">
          <ac:chgData name="Farooqui,Asma" userId="S::afarooqui@mdanderson.org::8efb87ca-242b-43e9-a7d3-12f1fed85eb8" providerId="AD" clId="Web-{FFD2F5E4-3514-AFA6-9F17-2246AEDD5EF5}" dt="2023-03-20T16:50:19.414" v="404"/>
          <ac:grpSpMkLst>
            <pc:docMk/>
            <pc:sldMk cId="3237981688" sldId="266"/>
            <ac:grpSpMk id="38169" creationId="{5CD9AACE-CFF3-6C49-DF6C-6E3EBB298875}"/>
          </ac:grpSpMkLst>
        </pc:grpChg>
        <pc:graphicFrameChg chg="mod">
          <ac:chgData name="Farooqui,Asma" userId="S::afarooqui@mdanderson.org::8efb87ca-242b-43e9-a7d3-12f1fed85eb8" providerId="AD" clId="Web-{FFD2F5E4-3514-AFA6-9F17-2246AEDD5EF5}" dt="2023-03-20T16:42:48.655" v="370" actId="1076"/>
          <ac:graphicFrameMkLst>
            <pc:docMk/>
            <pc:sldMk cId="3237981688" sldId="266"/>
            <ac:graphicFrameMk id="14" creationId="{6661268F-E2B6-4225-95E9-9920E71240BC}"/>
          </ac:graphicFrameMkLst>
        </pc:graphicFrameChg>
        <pc:graphicFrameChg chg="mod topLvl">
          <ac:chgData name="Farooqui,Asma" userId="S::afarooqui@mdanderson.org::8efb87ca-242b-43e9-a7d3-12f1fed85eb8" providerId="AD" clId="Web-{FFD2F5E4-3514-AFA6-9F17-2246AEDD5EF5}" dt="2023-03-20T16:51:59.400" v="421" actId="1076"/>
          <ac:graphicFrameMkLst>
            <pc:docMk/>
            <pc:sldMk cId="3237981688" sldId="266"/>
            <ac:graphicFrameMk id="19" creationId="{6560F89D-21CE-F7FF-48C5-3DFF5C1C43C8}"/>
          </ac:graphicFrameMkLst>
        </pc:graphicFrameChg>
        <pc:picChg chg="mod">
          <ac:chgData name="Farooqui,Asma" userId="S::afarooqui@mdanderson.org::8efb87ca-242b-43e9-a7d3-12f1fed85eb8" providerId="AD" clId="Web-{FFD2F5E4-3514-AFA6-9F17-2246AEDD5EF5}" dt="2023-03-20T16:42:59.124" v="371" actId="1076"/>
          <ac:picMkLst>
            <pc:docMk/>
            <pc:sldMk cId="3237981688" sldId="266"/>
            <ac:picMk id="59" creationId="{6D474308-4601-4134-B59A-22A3622B82A5}"/>
          </ac:picMkLst>
        </pc:picChg>
        <pc:picChg chg="del">
          <ac:chgData name="Farooqui,Asma" userId="S::afarooqui@mdanderson.org::8efb87ca-242b-43e9-a7d3-12f1fed85eb8" providerId="AD" clId="Web-{FFD2F5E4-3514-AFA6-9F17-2246AEDD5EF5}" dt="2023-03-20T16:45:59.674" v="379"/>
          <ac:picMkLst>
            <pc:docMk/>
            <pc:sldMk cId="3237981688" sldId="266"/>
            <ac:picMk id="37741" creationId="{C69AD92D-5D45-E89C-4D09-674A084A35A5}"/>
          </ac:picMkLst>
        </pc:picChg>
        <pc:picChg chg="add del mod">
          <ac:chgData name="Farooqui,Asma" userId="S::afarooqui@mdanderson.org::8efb87ca-242b-43e9-a7d3-12f1fed85eb8" providerId="AD" clId="Web-{FFD2F5E4-3514-AFA6-9F17-2246AEDD5EF5}" dt="2023-03-20T16:48:21.568" v="387"/>
          <ac:picMkLst>
            <pc:docMk/>
            <pc:sldMk cId="3237981688" sldId="266"/>
            <ac:picMk id="37751" creationId="{74EFBDEF-45F0-43AE-251B-49985BEE0FD6}"/>
          </ac:picMkLst>
        </pc:picChg>
        <pc:picChg chg="add del mod">
          <ac:chgData name="Farooqui,Asma" userId="S::afarooqui@mdanderson.org::8efb87ca-242b-43e9-a7d3-12f1fed85eb8" providerId="AD" clId="Web-{FFD2F5E4-3514-AFA6-9F17-2246AEDD5EF5}" dt="2023-03-20T16:48:23.849" v="389"/>
          <ac:picMkLst>
            <pc:docMk/>
            <pc:sldMk cId="3237981688" sldId="266"/>
            <ac:picMk id="37915" creationId="{D1149FD1-666D-99A4-5933-22502A62DA68}"/>
          </ac:picMkLst>
        </pc:picChg>
        <pc:picChg chg="add del mod ord">
          <ac:chgData name="Farooqui,Asma" userId="S::afarooqui@mdanderson.org::8efb87ca-242b-43e9-a7d3-12f1fed85eb8" providerId="AD" clId="Web-{FFD2F5E4-3514-AFA6-9F17-2246AEDD5EF5}" dt="2023-03-20T16:54:34.154" v="432" actId="1076"/>
          <ac:picMkLst>
            <pc:docMk/>
            <pc:sldMk cId="3237981688" sldId="266"/>
            <ac:picMk id="38028" creationId="{0D31EF95-587B-A179-8BD4-DA771D4328D4}"/>
          </ac:picMkLst>
        </pc:picChg>
        <pc:picChg chg="add mod ord">
          <ac:chgData name="Farooqui,Asma" userId="S::afarooqui@mdanderson.org::8efb87ca-242b-43e9-a7d3-12f1fed85eb8" providerId="AD" clId="Web-{FFD2F5E4-3514-AFA6-9F17-2246AEDD5EF5}" dt="2023-03-20T16:57:30.860" v="445" actId="1076"/>
          <ac:picMkLst>
            <pc:docMk/>
            <pc:sldMk cId="3237981688" sldId="266"/>
            <ac:picMk id="38426" creationId="{50F510EF-7949-B21D-6EE3-D7CAEBFE4A40}"/>
          </ac:picMkLst>
        </pc:picChg>
        <pc:cxnChg chg="add mod">
          <ac:chgData name="Farooqui,Asma" userId="S::afarooqui@mdanderson.org::8efb87ca-242b-43e9-a7d3-12f1fed85eb8" providerId="AD" clId="Web-{FFD2F5E4-3514-AFA6-9F17-2246AEDD5EF5}" dt="2023-03-20T16:42:28.279" v="369"/>
          <ac:cxnSpMkLst>
            <pc:docMk/>
            <pc:sldMk cId="3237981688" sldId="266"/>
            <ac:cxnSpMk id="37703" creationId="{4FF29E3C-3287-C0D7-C55D-6747D5C3D6A9}"/>
          </ac:cxnSpMkLst>
        </pc:cxnChg>
        <pc:cxnChg chg="add mod">
          <ac:chgData name="Farooqui,Asma" userId="S::afarooqui@mdanderson.org::8efb87ca-242b-43e9-a7d3-12f1fed85eb8" providerId="AD" clId="Web-{FFD2F5E4-3514-AFA6-9F17-2246AEDD5EF5}" dt="2023-03-20T16:44:16.594" v="377" actId="1076"/>
          <ac:cxnSpMkLst>
            <pc:docMk/>
            <pc:sldMk cId="3237981688" sldId="266"/>
            <ac:cxnSpMk id="37750" creationId="{822442C4-9F8C-BC04-B286-3C221272460D}"/>
          </ac:cxnSpMkLst>
        </pc:cxnChg>
        <pc:extLst>
          <p:ext xmlns:p="http://schemas.openxmlformats.org/presentationml/2006/main" uri="{D6D511B9-2390-475A-947B-AFAB55BFBCF1}">
            <pc226:cmChg xmlns:pc226="http://schemas.microsoft.com/office/powerpoint/2022/06/main/command" chg="add">
              <pc226:chgData name="Farooqui,Asma" userId="S::afarooqui@mdanderson.org::8efb87ca-242b-43e9-a7d3-12f1fed85eb8" providerId="AD" clId="Web-{FFD2F5E4-3514-AFA6-9F17-2246AEDD5EF5}" dt="2023-03-20T16:57:19.235" v="443"/>
              <pc2:cmMkLst xmlns:pc2="http://schemas.microsoft.com/office/powerpoint/2019/9/main/command">
                <pc:docMk/>
                <pc:sldMk cId="3237981688" sldId="266"/>
                <pc2:cmMk id="{3C433F15-1D8C-4D72-AC25-7A056FFFB0CB}"/>
              </pc2:cmMkLst>
            </pc226:cmChg>
            <pc226:cmChg xmlns:pc226="http://schemas.microsoft.com/office/powerpoint/2022/06/main/command" chg="mod">
              <pc226:chgData name="Farooqui,Asma" userId="S::afarooqui@mdanderson.org::8efb87ca-242b-43e9-a7d3-12f1fed85eb8" providerId="AD" clId="Web-{FFD2F5E4-3514-AFA6-9F17-2246AEDD5EF5}" dt="2023-03-20T16:58:11.267" v="448"/>
              <pc2:cmMkLst xmlns:pc2="http://schemas.microsoft.com/office/powerpoint/2019/9/main/command">
                <pc:docMk/>
                <pc:sldMk cId="3237981688" sldId="266"/>
                <pc2:cmMk id="{703D8342-5B60-4554-AC52-E5974A660598}"/>
              </pc2:cmMkLst>
            </pc226:cmChg>
            <pc226:cmChg xmlns:pc226="http://schemas.microsoft.com/office/powerpoint/2022/06/main/command" chg="add">
              <pc226:chgData name="Farooqui,Asma" userId="S::afarooqui@mdanderson.org::8efb87ca-242b-43e9-a7d3-12f1fed85eb8" providerId="AD" clId="Web-{FFD2F5E4-3514-AFA6-9F17-2246AEDD5EF5}" dt="2023-03-20T16:58:34.424" v="450"/>
              <pc2:cmMkLst xmlns:pc2="http://schemas.microsoft.com/office/powerpoint/2019/9/main/command">
                <pc:docMk/>
                <pc:sldMk cId="3237981688" sldId="266"/>
                <pc2:cmMk id="{F9A75E8D-9485-4AD1-A31E-9863B33ECBC8}"/>
              </pc2:cmMkLst>
            </pc226:cmChg>
            <pc226:cmChg xmlns:pc226="http://schemas.microsoft.com/office/powerpoint/2022/06/main/command" chg="mod">
              <pc226:chgData name="Farooqui,Asma" userId="S::afarooqui@mdanderson.org::8efb87ca-242b-43e9-a7d3-12f1fed85eb8" providerId="AD" clId="Web-{FFD2F5E4-3514-AFA6-9F17-2246AEDD5EF5}" dt="2023-03-20T16:58:19.721" v="449"/>
              <pc2:cmMkLst xmlns:pc2="http://schemas.microsoft.com/office/powerpoint/2019/9/main/command">
                <pc:docMk/>
                <pc:sldMk cId="3237981688" sldId="266"/>
                <pc2:cmMk id="{98E97096-B6AB-433B-BF06-75959B4150D6}"/>
              </pc2:cmMkLst>
            </pc226:cmChg>
          </p:ext>
        </pc:extLst>
      </pc:sldChg>
      <pc:sldChg chg="addSp modSp new del">
        <pc:chgData name="Farooqui,Asma" userId="S::afarooqui@mdanderson.org::8efb87ca-242b-43e9-a7d3-12f1fed85eb8" providerId="AD" clId="Web-{FFD2F5E4-3514-AFA6-9F17-2246AEDD5EF5}" dt="2023-03-20T16:56:47.625" v="440"/>
        <pc:sldMkLst>
          <pc:docMk/>
          <pc:sldMk cId="670463534" sldId="267"/>
        </pc:sldMkLst>
        <pc:picChg chg="add mod">
          <ac:chgData name="Farooqui,Asma" userId="S::afarooqui@mdanderson.org::8efb87ca-242b-43e9-a7d3-12f1fed85eb8" providerId="AD" clId="Web-{FFD2F5E4-3514-AFA6-9F17-2246AEDD5EF5}" dt="2023-03-20T16:48:54.334" v="392" actId="14100"/>
          <ac:picMkLst>
            <pc:docMk/>
            <pc:sldMk cId="670463534" sldId="267"/>
            <ac:picMk id="2" creationId="{F466FC39-9BBB-47A5-D844-F1A1F165B605}"/>
          </ac:picMkLst>
        </pc:picChg>
      </pc:sldChg>
      <pc:sldChg chg="addSp delSp modSp del">
        <pc:chgData name="Farooqui,Asma" userId="S::afarooqui@mdanderson.org::8efb87ca-242b-43e9-a7d3-12f1fed85eb8" providerId="AD" clId="Web-{FFD2F5E4-3514-AFA6-9F17-2246AEDD5EF5}" dt="2023-03-20T16:23:30.162" v="204"/>
        <pc:sldMkLst>
          <pc:docMk/>
          <pc:sldMk cId="3179877247" sldId="267"/>
        </pc:sldMkLst>
        <pc:graphicFrameChg chg="del">
          <ac:chgData name="Farooqui,Asma" userId="S::afarooqui@mdanderson.org::8efb87ca-242b-43e9-a7d3-12f1fed85eb8" providerId="AD" clId="Web-{FFD2F5E4-3514-AFA6-9F17-2246AEDD5EF5}" dt="2023-03-20T14:22:06.323" v="10"/>
          <ac:graphicFrameMkLst>
            <pc:docMk/>
            <pc:sldMk cId="3179877247" sldId="267"/>
            <ac:graphicFrameMk id="10" creationId="{206BDA91-642C-B8E6-E685-CDEBA314FD86}"/>
          </ac:graphicFrameMkLst>
        </pc:graphicFrameChg>
        <pc:picChg chg="add del mod">
          <ac:chgData name="Farooqui,Asma" userId="S::afarooqui@mdanderson.org::8efb87ca-242b-43e9-a7d3-12f1fed85eb8" providerId="AD" clId="Web-{FFD2F5E4-3514-AFA6-9F17-2246AEDD5EF5}" dt="2023-03-20T14:22:04.979" v="9"/>
          <ac:picMkLst>
            <pc:docMk/>
            <pc:sldMk cId="3179877247" sldId="267"/>
            <ac:picMk id="26" creationId="{BE60E771-74DD-3C96-90B6-1370E44904DC}"/>
          </ac:picMkLst>
        </pc:picChg>
        <pc:picChg chg="add mod">
          <ac:chgData name="Farooqui,Asma" userId="S::afarooqui@mdanderson.org::8efb87ca-242b-43e9-a7d3-12f1fed85eb8" providerId="AD" clId="Web-{FFD2F5E4-3514-AFA6-9F17-2246AEDD5EF5}" dt="2023-03-20T14:22:46.934" v="21" actId="1076"/>
          <ac:picMkLst>
            <pc:docMk/>
            <pc:sldMk cId="3179877247" sldId="267"/>
            <ac:picMk id="47" creationId="{FAA2D8E3-ECD5-F680-0329-52B13ABEE4E4}"/>
          </ac:picMkLst>
        </pc:picChg>
      </pc:sldChg>
    </pc:docChg>
  </pc:docChgLst>
  <pc:docChgLst>
    <pc:chgData name="Farooqui,Asma" userId="S::afarooqui@mdanderson.org::8efb87ca-242b-43e9-a7d3-12f1fed85eb8" providerId="AD" clId="Web-{795B5C2E-22CB-6BC6-3FB7-9568A87947FF}"/>
    <pc:docChg chg="modSld">
      <pc:chgData name="Farooqui,Asma" userId="S::afarooqui@mdanderson.org::8efb87ca-242b-43e9-a7d3-12f1fed85eb8" providerId="AD" clId="Web-{795B5C2E-22CB-6BC6-3FB7-9568A87947FF}" dt="2023-03-15T19:25:56.133" v="15" actId="20577"/>
      <pc:docMkLst>
        <pc:docMk/>
      </pc:docMkLst>
      <pc:sldChg chg="modSp">
        <pc:chgData name="Farooqui,Asma" userId="S::afarooqui@mdanderson.org::8efb87ca-242b-43e9-a7d3-12f1fed85eb8" providerId="AD" clId="Web-{795B5C2E-22CB-6BC6-3FB7-9568A87947FF}" dt="2023-03-15T19:25:56.133" v="15" actId="20577"/>
        <pc:sldMkLst>
          <pc:docMk/>
          <pc:sldMk cId="2779843160" sldId="264"/>
        </pc:sldMkLst>
        <pc:spChg chg="mod">
          <ac:chgData name="Farooqui,Asma" userId="S::afarooqui@mdanderson.org::8efb87ca-242b-43e9-a7d3-12f1fed85eb8" providerId="AD" clId="Web-{795B5C2E-22CB-6BC6-3FB7-9568A87947FF}" dt="2023-03-15T19:25:56.133" v="15" actId="20577"/>
          <ac:spMkLst>
            <pc:docMk/>
            <pc:sldMk cId="2779843160" sldId="264"/>
            <ac:spMk id="14349" creationId="{3B5CC108-19A5-3EFA-4D95-9196C86EC7CF}"/>
          </ac:spMkLst>
        </pc:spChg>
      </pc:sldChg>
    </pc:docChg>
  </pc:docChgLst>
  <pc:docChgLst>
    <pc:chgData name="Farooqui,Asma" userId="S::afarooqui@mdanderson.org::8efb87ca-242b-43e9-a7d3-12f1fed85eb8" providerId="AD" clId="Web-{D9C9629F-C837-EB7B-4239-F7674112735D}"/>
    <pc:docChg chg="modSld">
      <pc:chgData name="Farooqui,Asma" userId="S::afarooqui@mdanderson.org::8efb87ca-242b-43e9-a7d3-12f1fed85eb8" providerId="AD" clId="Web-{D9C9629F-C837-EB7B-4239-F7674112735D}" dt="2023-03-23T00:43:02.887" v="218"/>
      <pc:docMkLst>
        <pc:docMk/>
      </pc:docMkLst>
      <pc:sldChg chg="modNotes">
        <pc:chgData name="Farooqui,Asma" userId="S::afarooqui@mdanderson.org::8efb87ca-242b-43e9-a7d3-12f1fed85eb8" providerId="AD" clId="Web-{D9C9629F-C837-EB7B-4239-F7674112735D}" dt="2023-03-23T00:43:02.887" v="218"/>
        <pc:sldMkLst>
          <pc:docMk/>
          <pc:sldMk cId="3237981688" sldId="266"/>
        </pc:sldMkLst>
      </pc:sldChg>
    </pc:docChg>
  </pc:docChgLst>
  <pc:docChgLst>
    <pc:chgData name="Nathani,Raniyah Imtiyaz" userId="S::rinathani@mdanderson.org::2cc28d57-55f1-43fd-898b-e724376c5172" providerId="AD" clId="Web-{E032CBED-D6D4-FF3F-56A4-DE95F46B7509}"/>
    <pc:docChg chg="modSld">
      <pc:chgData name="Nathani,Raniyah Imtiyaz" userId="S::rinathani@mdanderson.org::2cc28d57-55f1-43fd-898b-e724376c5172" providerId="AD" clId="Web-{E032CBED-D6D4-FF3F-56A4-DE95F46B7509}" dt="2023-03-10T23:45:04.834" v="109" actId="14100"/>
      <pc:docMkLst>
        <pc:docMk/>
      </pc:docMkLst>
      <pc:sldChg chg="modSp">
        <pc:chgData name="Nathani,Raniyah Imtiyaz" userId="S::rinathani@mdanderson.org::2cc28d57-55f1-43fd-898b-e724376c5172" providerId="AD" clId="Web-{E032CBED-D6D4-FF3F-56A4-DE95F46B7509}" dt="2023-03-10T23:45:04.834" v="109" actId="14100"/>
        <pc:sldMkLst>
          <pc:docMk/>
          <pc:sldMk cId="1666419310" sldId="259"/>
        </pc:sldMkLst>
        <pc:spChg chg="mod">
          <ac:chgData name="Nathani,Raniyah Imtiyaz" userId="S::rinathani@mdanderson.org::2cc28d57-55f1-43fd-898b-e724376c5172" providerId="AD" clId="Web-{E032CBED-D6D4-FF3F-56A4-DE95F46B7509}" dt="2023-03-10T23:44:58.256" v="107" actId="14100"/>
          <ac:spMkLst>
            <pc:docMk/>
            <pc:sldMk cId="1666419310" sldId="259"/>
            <ac:spMk id="21" creationId="{78F9D376-AA2B-7B17-9CBF-EDE77BEC19A7}"/>
          </ac:spMkLst>
        </pc:spChg>
        <pc:spChg chg="mod">
          <ac:chgData name="Nathani,Raniyah Imtiyaz" userId="S::rinathani@mdanderson.org::2cc28d57-55f1-43fd-898b-e724376c5172" providerId="AD" clId="Web-{E032CBED-D6D4-FF3F-56A4-DE95F46B7509}" dt="2023-03-10T23:45:00.740" v="108" actId="14100"/>
          <ac:spMkLst>
            <pc:docMk/>
            <pc:sldMk cId="1666419310" sldId="259"/>
            <ac:spMk id="22" creationId="{84923C1A-9ED4-0B1F-5DC6-4FD15ACD5E24}"/>
          </ac:spMkLst>
        </pc:spChg>
        <pc:spChg chg="mod">
          <ac:chgData name="Nathani,Raniyah Imtiyaz" userId="S::rinathani@mdanderson.org::2cc28d57-55f1-43fd-898b-e724376c5172" providerId="AD" clId="Web-{E032CBED-D6D4-FF3F-56A4-DE95F46B7509}" dt="2023-03-10T23:44:40.021" v="106" actId="14100"/>
          <ac:spMkLst>
            <pc:docMk/>
            <pc:sldMk cId="1666419310" sldId="259"/>
            <ac:spMk id="23" creationId="{77B571D4-FF60-DD99-614F-0849D9EAE173}"/>
          </ac:spMkLst>
        </pc:spChg>
        <pc:spChg chg="mod">
          <ac:chgData name="Nathani,Raniyah Imtiyaz" userId="S::rinathani@mdanderson.org::2cc28d57-55f1-43fd-898b-e724376c5172" providerId="AD" clId="Web-{E032CBED-D6D4-FF3F-56A4-DE95F46B7509}" dt="2023-03-10T23:45:04.834" v="109" actId="14100"/>
          <ac:spMkLst>
            <pc:docMk/>
            <pc:sldMk cId="1666419310" sldId="259"/>
            <ac:spMk id="24" creationId="{9306F004-FFA8-9ED7-E223-8C763706CC40}"/>
          </ac:spMkLst>
        </pc:spChg>
      </pc:sldChg>
    </pc:docChg>
  </pc:docChgLst>
  <pc:docChgLst>
    <pc:chgData name="Nathani,Raniyah Imtiyaz" userId="S::rinathani@mdanderson.org::2cc28d57-55f1-43fd-898b-e724376c5172" providerId="AD" clId="Web-{973CEF27-61E8-81EE-2F85-64DC8D85FBAA}"/>
    <pc:docChg chg="modSld">
      <pc:chgData name="Nathani,Raniyah Imtiyaz" userId="S::rinathani@mdanderson.org::2cc28d57-55f1-43fd-898b-e724376c5172" providerId="AD" clId="Web-{973CEF27-61E8-81EE-2F85-64DC8D85FBAA}" dt="2023-03-22T23:29:10.633" v="342"/>
      <pc:docMkLst>
        <pc:docMk/>
      </pc:docMkLst>
      <pc:sldChg chg="modNotes">
        <pc:chgData name="Nathani,Raniyah Imtiyaz" userId="S::rinathani@mdanderson.org::2cc28d57-55f1-43fd-898b-e724376c5172" providerId="AD" clId="Web-{973CEF27-61E8-81EE-2F85-64DC8D85FBAA}" dt="2023-03-22T23:29:10.633" v="342"/>
        <pc:sldMkLst>
          <pc:docMk/>
          <pc:sldMk cId="3237981688" sldId="266"/>
        </pc:sldMkLst>
      </pc:sldChg>
    </pc:docChg>
  </pc:docChgLst>
  <pc:docChgLst>
    <pc:chgData name="Owens,Katie" userId="0033842d-e3c3-463a-90af-274cef2a5755" providerId="ADAL" clId="{5EFBA319-4C34-4944-9F6E-863BB1229BBD}"/>
    <pc:docChg chg="undo custSel modSld">
      <pc:chgData name="Owens,Katie" userId="0033842d-e3c3-463a-90af-274cef2a5755" providerId="ADAL" clId="{5EFBA319-4C34-4944-9F6E-863BB1229BBD}" dt="2023-03-20T19:28:05.402" v="241" actId="1038"/>
      <pc:docMkLst>
        <pc:docMk/>
      </pc:docMkLst>
      <pc:sldChg chg="addSp delSp modSp">
        <pc:chgData name="Owens,Katie" userId="0033842d-e3c3-463a-90af-274cef2a5755" providerId="ADAL" clId="{5EFBA319-4C34-4944-9F6E-863BB1229BBD}" dt="2023-03-20T19:28:05.402" v="241" actId="1038"/>
        <pc:sldMkLst>
          <pc:docMk/>
          <pc:sldMk cId="3237981688" sldId="266"/>
        </pc:sldMkLst>
        <pc:spChg chg="mod">
          <ac:chgData name="Owens,Katie" userId="0033842d-e3c3-463a-90af-274cef2a5755" providerId="ADAL" clId="{5EFBA319-4C34-4944-9F6E-863BB1229BBD}" dt="2023-03-20T18:40:34.926" v="13" actId="1076"/>
          <ac:spMkLst>
            <pc:docMk/>
            <pc:sldMk cId="3237981688" sldId="266"/>
            <ac:spMk id="2" creationId="{18C0262D-C71F-AB0D-AF52-A2D1DC95CDD2}"/>
          </ac:spMkLst>
        </pc:spChg>
        <pc:spChg chg="mod">
          <ac:chgData name="Owens,Katie" userId="0033842d-e3c3-463a-90af-274cef2a5755" providerId="ADAL" clId="{5EFBA319-4C34-4944-9F6E-863BB1229BBD}" dt="2023-03-20T18:45:12.326" v="89" actId="1037"/>
          <ac:spMkLst>
            <pc:docMk/>
            <pc:sldMk cId="3237981688" sldId="266"/>
            <ac:spMk id="26" creationId="{50009563-B040-5092-99AA-D35E7A23C32D}"/>
          </ac:spMkLst>
        </pc:spChg>
        <pc:spChg chg="add mod">
          <ac:chgData name="Owens,Katie" userId="0033842d-e3c3-463a-90af-274cef2a5755" providerId="ADAL" clId="{5EFBA319-4C34-4944-9F6E-863BB1229BBD}" dt="2023-03-20T19:26:44.897" v="231" actId="3064"/>
          <ac:spMkLst>
            <pc:docMk/>
            <pc:sldMk cId="3237981688" sldId="266"/>
            <ac:spMk id="32" creationId="{B7158A07-B70A-485A-A8EC-9AF290CEF093}"/>
          </ac:spMkLst>
        </pc:spChg>
        <pc:spChg chg="add mod">
          <ac:chgData name="Owens,Katie" userId="0033842d-e3c3-463a-90af-274cef2a5755" providerId="ADAL" clId="{5EFBA319-4C34-4944-9F6E-863BB1229BBD}" dt="2023-03-20T19:26:49.631" v="232" actId="3064"/>
          <ac:spMkLst>
            <pc:docMk/>
            <pc:sldMk cId="3237981688" sldId="266"/>
            <ac:spMk id="33" creationId="{D9798EF7-BEFA-4897-AAE6-B194FF8903A6}"/>
          </ac:spMkLst>
        </pc:spChg>
        <pc:spChg chg="add mod">
          <ac:chgData name="Owens,Katie" userId="0033842d-e3c3-463a-90af-274cef2a5755" providerId="ADAL" clId="{5EFBA319-4C34-4944-9F6E-863BB1229BBD}" dt="2023-03-20T19:26:53.734" v="233" actId="3064"/>
          <ac:spMkLst>
            <pc:docMk/>
            <pc:sldMk cId="3237981688" sldId="266"/>
            <ac:spMk id="34" creationId="{66397191-4674-4F1E-B1D8-E9934C58631C}"/>
          </ac:spMkLst>
        </pc:spChg>
        <pc:spChg chg="mod">
          <ac:chgData name="Owens,Katie" userId="0033842d-e3c3-463a-90af-274cef2a5755" providerId="ADAL" clId="{5EFBA319-4C34-4944-9F6E-863BB1229BBD}" dt="2023-03-20T18:45:12.326" v="89" actId="1037"/>
          <ac:spMkLst>
            <pc:docMk/>
            <pc:sldMk cId="3237981688" sldId="266"/>
            <ac:spMk id="58" creationId="{1DF3DB2B-13CA-40C1-920E-7B8DF3ABDF7A}"/>
          </ac:spMkLst>
        </pc:spChg>
        <pc:spChg chg="mod">
          <ac:chgData name="Owens,Katie" userId="0033842d-e3c3-463a-90af-274cef2a5755" providerId="ADAL" clId="{5EFBA319-4C34-4944-9F6E-863BB1229BBD}" dt="2023-03-20T18:38:21.572" v="10" actId="1036"/>
          <ac:spMkLst>
            <pc:docMk/>
            <pc:sldMk cId="3237981688" sldId="266"/>
            <ac:spMk id="14349" creationId="{3B5CC108-19A5-3EFA-4D95-9196C86EC7CF}"/>
          </ac:spMkLst>
        </pc:spChg>
        <pc:spChg chg="mod">
          <ac:chgData name="Owens,Katie" userId="0033842d-e3c3-463a-90af-274cef2a5755" providerId="ADAL" clId="{5EFBA319-4C34-4944-9F6E-863BB1229BBD}" dt="2023-03-20T19:13:14.530" v="226" actId="20577"/>
          <ac:spMkLst>
            <pc:docMk/>
            <pc:sldMk cId="3237981688" sldId="266"/>
            <ac:spMk id="14355" creationId="{F4C76352-E62E-00BB-1AFE-788DA4220730}"/>
          </ac:spMkLst>
        </pc:spChg>
        <pc:spChg chg="mod">
          <ac:chgData name="Owens,Katie" userId="0033842d-e3c3-463a-90af-274cef2a5755" providerId="ADAL" clId="{5EFBA319-4C34-4944-9F6E-863BB1229BBD}" dt="2023-03-20T19:11:43.424" v="211" actId="14100"/>
          <ac:spMkLst>
            <pc:docMk/>
            <pc:sldMk cId="3237981688" sldId="266"/>
            <ac:spMk id="29253" creationId="{D9845FF7-E021-6C43-4D44-2818173C4B9D}"/>
          </ac:spMkLst>
        </pc:spChg>
        <pc:spChg chg="del">
          <ac:chgData name="Owens,Katie" userId="0033842d-e3c3-463a-90af-274cef2a5755" providerId="ADAL" clId="{5EFBA319-4C34-4944-9F6E-863BB1229BBD}" dt="2023-03-20T18:56:31.804" v="131" actId="478"/>
          <ac:spMkLst>
            <pc:docMk/>
            <pc:sldMk cId="3237981688" sldId="266"/>
            <ac:spMk id="33225" creationId="{4091DD9F-B457-4BFC-F0F5-E0EDD808BAB1}"/>
          </ac:spMkLst>
        </pc:spChg>
        <pc:spChg chg="del">
          <ac:chgData name="Owens,Katie" userId="0033842d-e3c3-463a-90af-274cef2a5755" providerId="ADAL" clId="{5EFBA319-4C34-4944-9F6E-863BB1229BBD}" dt="2023-03-20T18:58:47.654" v="168" actId="478"/>
          <ac:spMkLst>
            <pc:docMk/>
            <pc:sldMk cId="3237981688" sldId="266"/>
            <ac:spMk id="37840" creationId="{4D6F5290-07DC-21F1-C03F-37D5A1107840}"/>
          </ac:spMkLst>
        </pc:spChg>
        <pc:spChg chg="del">
          <ac:chgData name="Owens,Katie" userId="0033842d-e3c3-463a-90af-274cef2a5755" providerId="ADAL" clId="{5EFBA319-4C34-4944-9F6E-863BB1229BBD}" dt="2023-03-20T18:58:06.196" v="150" actId="478"/>
          <ac:spMkLst>
            <pc:docMk/>
            <pc:sldMk cId="3237981688" sldId="266"/>
            <ac:spMk id="37841" creationId="{560FFF98-9E1B-3212-6943-7360F90B8A95}"/>
          </ac:spMkLst>
        </pc:spChg>
        <pc:grpChg chg="mod">
          <ac:chgData name="Owens,Katie" userId="0033842d-e3c3-463a-90af-274cef2a5755" providerId="ADAL" clId="{5EFBA319-4C34-4944-9F6E-863BB1229BBD}" dt="2023-03-20T18:40:34.926" v="13" actId="1076"/>
          <ac:grpSpMkLst>
            <pc:docMk/>
            <pc:sldMk cId="3237981688" sldId="266"/>
            <ac:grpSpMk id="12" creationId="{204F5F13-615D-5334-8764-CE27846CBF94}"/>
          </ac:grpSpMkLst>
        </pc:grpChg>
        <pc:graphicFrameChg chg="mod">
          <ac:chgData name="Owens,Katie" userId="0033842d-e3c3-463a-90af-274cef2a5755" providerId="ADAL" clId="{5EFBA319-4C34-4944-9F6E-863BB1229BBD}" dt="2023-03-20T18:45:12.326" v="89" actId="1037"/>
          <ac:graphicFrameMkLst>
            <pc:docMk/>
            <pc:sldMk cId="3237981688" sldId="266"/>
            <ac:graphicFrameMk id="14" creationId="{6661268F-E2B6-4225-95E9-9920E71240BC}"/>
          </ac:graphicFrameMkLst>
        </pc:graphicFrameChg>
        <pc:graphicFrameChg chg="mod">
          <ac:chgData name="Owens,Katie" userId="0033842d-e3c3-463a-90af-274cef2a5755" providerId="ADAL" clId="{5EFBA319-4C34-4944-9F6E-863BB1229BBD}" dt="2023-03-20T19:11:05.394" v="190" actId="1038"/>
          <ac:graphicFrameMkLst>
            <pc:docMk/>
            <pc:sldMk cId="3237981688" sldId="266"/>
            <ac:graphicFrameMk id="19" creationId="{6560F89D-21CE-F7FF-48C5-3DFF5C1C43C8}"/>
          </ac:graphicFrameMkLst>
        </pc:graphicFrameChg>
        <pc:picChg chg="mod">
          <ac:chgData name="Owens,Katie" userId="0033842d-e3c3-463a-90af-274cef2a5755" providerId="ADAL" clId="{5EFBA319-4C34-4944-9F6E-863BB1229BBD}" dt="2023-03-20T19:28:05.402" v="241" actId="1038"/>
          <ac:picMkLst>
            <pc:docMk/>
            <pc:sldMk cId="3237981688" sldId="266"/>
            <ac:picMk id="50" creationId="{FBF6ED6C-941E-7D62-D94F-731EE329A1A5}"/>
          </ac:picMkLst>
        </pc:picChg>
        <pc:picChg chg="mod">
          <ac:chgData name="Owens,Katie" userId="0033842d-e3c3-463a-90af-274cef2a5755" providerId="ADAL" clId="{5EFBA319-4C34-4944-9F6E-863BB1229BBD}" dt="2023-03-20T18:45:12.326" v="89" actId="1037"/>
          <ac:picMkLst>
            <pc:docMk/>
            <pc:sldMk cId="3237981688" sldId="266"/>
            <ac:picMk id="59" creationId="{6D474308-4601-4134-B59A-22A3622B82A5}"/>
          </ac:picMkLst>
        </pc:picChg>
        <pc:picChg chg="mod modCrop">
          <ac:chgData name="Owens,Katie" userId="0033842d-e3c3-463a-90af-274cef2a5755" providerId="ADAL" clId="{5EFBA319-4C34-4944-9F6E-863BB1229BBD}" dt="2023-03-20T19:27:50.634" v="237" actId="14100"/>
          <ac:picMkLst>
            <pc:docMk/>
            <pc:sldMk cId="3237981688" sldId="266"/>
            <ac:picMk id="38028" creationId="{0D31EF95-587B-A179-8BD4-DA771D4328D4}"/>
          </ac:picMkLst>
        </pc:picChg>
        <pc:picChg chg="del mod">
          <ac:chgData name="Owens,Katie" userId="0033842d-e3c3-463a-90af-274cef2a5755" providerId="ADAL" clId="{5EFBA319-4C34-4944-9F6E-863BB1229BBD}" dt="2023-03-20T18:47:07.391" v="92" actId="478"/>
          <ac:picMkLst>
            <pc:docMk/>
            <pc:sldMk cId="3237981688" sldId="266"/>
            <ac:picMk id="38426" creationId="{50F510EF-7949-B21D-6EE3-D7CAEBFE4A40}"/>
          </ac:picMkLst>
        </pc:picChg>
      </pc:sldChg>
    </pc:docChg>
  </pc:docChgLst>
  <pc:docChgLst>
    <pc:chgData name="Nathani,Raniyah Imtiyaz" userId="S::rinathani@mdanderson.org::2cc28d57-55f1-43fd-898b-e724376c5172" providerId="AD" clId="Web-{5904BA3F-CAD6-9DEB-0648-DA52C7F63765}"/>
    <pc:docChg chg="modSld">
      <pc:chgData name="Nathani,Raniyah Imtiyaz" userId="S::rinathani@mdanderson.org::2cc28d57-55f1-43fd-898b-e724376c5172" providerId="AD" clId="Web-{5904BA3F-CAD6-9DEB-0648-DA52C7F63765}" dt="2023-03-14T18:29:39.812" v="60" actId="20577"/>
      <pc:docMkLst>
        <pc:docMk/>
      </pc:docMkLst>
      <pc:sldChg chg="modSp">
        <pc:chgData name="Nathani,Raniyah Imtiyaz" userId="S::rinathani@mdanderson.org::2cc28d57-55f1-43fd-898b-e724376c5172" providerId="AD" clId="Web-{5904BA3F-CAD6-9DEB-0648-DA52C7F63765}" dt="2023-03-14T18:29:39.812" v="60" actId="20577"/>
        <pc:sldMkLst>
          <pc:docMk/>
          <pc:sldMk cId="1666419310" sldId="259"/>
        </pc:sldMkLst>
        <pc:spChg chg="mod">
          <ac:chgData name="Nathani,Raniyah Imtiyaz" userId="S::rinathani@mdanderson.org::2cc28d57-55f1-43fd-898b-e724376c5172" providerId="AD" clId="Web-{5904BA3F-CAD6-9DEB-0648-DA52C7F63765}" dt="2023-03-14T18:29:39.812" v="60" actId="20577"/>
          <ac:spMkLst>
            <pc:docMk/>
            <pc:sldMk cId="1666419310" sldId="259"/>
            <ac:spMk id="17" creationId="{0D90DA54-FB75-8C42-685E-1034B6AE4155}"/>
          </ac:spMkLst>
        </pc:spChg>
      </pc:sldChg>
      <pc:sldChg chg="modSp">
        <pc:chgData name="Nathani,Raniyah Imtiyaz" userId="S::rinathani@mdanderson.org::2cc28d57-55f1-43fd-898b-e724376c5172" providerId="AD" clId="Web-{5904BA3F-CAD6-9DEB-0648-DA52C7F63765}" dt="2023-03-14T18:19:11.301" v="1" actId="20577"/>
        <pc:sldMkLst>
          <pc:docMk/>
          <pc:sldMk cId="1284100658" sldId="263"/>
        </pc:sldMkLst>
        <pc:spChg chg="mod">
          <ac:chgData name="Nathani,Raniyah Imtiyaz" userId="S::rinathani@mdanderson.org::2cc28d57-55f1-43fd-898b-e724376c5172" providerId="AD" clId="Web-{5904BA3F-CAD6-9DEB-0648-DA52C7F63765}" dt="2023-03-14T18:19:11.301" v="1" actId="20577"/>
          <ac:spMkLst>
            <pc:docMk/>
            <pc:sldMk cId="1284100658" sldId="263"/>
            <ac:spMk id="19" creationId="{08BB148D-E861-FFDA-FCF7-1AADD48290B4}"/>
          </ac:spMkLst>
        </pc:spChg>
      </pc:sldChg>
    </pc:docChg>
  </pc:docChgLst>
  <pc:docChgLst>
    <pc:chgData name="Nathani,Raniyah Imtiyaz" userId="S::rinathani@mdanderson.org::2cc28d57-55f1-43fd-898b-e724376c5172" providerId="AD" clId="Web-{55034991-4AB5-3BF6-A954-762270D495C6}"/>
    <pc:docChg chg="modSld">
      <pc:chgData name="Nathani,Raniyah Imtiyaz" userId="S::rinathani@mdanderson.org::2cc28d57-55f1-43fd-898b-e724376c5172" providerId="AD" clId="Web-{55034991-4AB5-3BF6-A954-762270D495C6}" dt="2023-03-15T06:38:38.700" v="810" actId="14100"/>
      <pc:docMkLst>
        <pc:docMk/>
      </pc:docMkLst>
      <pc:sldChg chg="addSp modSp">
        <pc:chgData name="Nathani,Raniyah Imtiyaz" userId="S::rinathani@mdanderson.org::2cc28d57-55f1-43fd-898b-e724376c5172" providerId="AD" clId="Web-{55034991-4AB5-3BF6-A954-762270D495C6}" dt="2023-03-15T06:38:38.700" v="810" actId="14100"/>
        <pc:sldMkLst>
          <pc:docMk/>
          <pc:sldMk cId="2779843160" sldId="264"/>
        </pc:sldMkLst>
        <pc:spChg chg="mod">
          <ac:chgData name="Nathani,Raniyah Imtiyaz" userId="S::rinathani@mdanderson.org::2cc28d57-55f1-43fd-898b-e724376c5172" providerId="AD" clId="Web-{55034991-4AB5-3BF6-A954-762270D495C6}" dt="2023-03-15T06:20:04.505" v="663" actId="14100"/>
          <ac:spMkLst>
            <pc:docMk/>
            <pc:sldMk cId="2779843160" sldId="264"/>
            <ac:spMk id="2" creationId="{18C0262D-C71F-AB0D-AF52-A2D1DC95CDD2}"/>
          </ac:spMkLst>
        </pc:spChg>
        <pc:spChg chg="mod">
          <ac:chgData name="Nathani,Raniyah Imtiyaz" userId="S::rinathani@mdanderson.org::2cc28d57-55f1-43fd-898b-e724376c5172" providerId="AD" clId="Web-{55034991-4AB5-3BF6-A954-762270D495C6}" dt="2023-03-15T06:10:57.861" v="522" actId="14100"/>
          <ac:spMkLst>
            <pc:docMk/>
            <pc:sldMk cId="2779843160" sldId="264"/>
            <ac:spMk id="3" creationId="{119C1F9E-3FBE-63A2-8750-04D228CEE814}"/>
          </ac:spMkLst>
        </pc:spChg>
        <pc:spChg chg="mod">
          <ac:chgData name="Nathani,Raniyah Imtiyaz" userId="S::rinathani@mdanderson.org::2cc28d57-55f1-43fd-898b-e724376c5172" providerId="AD" clId="Web-{55034991-4AB5-3BF6-A954-762270D495C6}" dt="2023-03-15T06:11:14.268" v="525" actId="14100"/>
          <ac:spMkLst>
            <pc:docMk/>
            <pc:sldMk cId="2779843160" sldId="264"/>
            <ac:spMk id="4" creationId="{0CC5F593-96CD-CBEF-FC0A-7973D8EA4A82}"/>
          </ac:spMkLst>
        </pc:spChg>
        <pc:spChg chg="mod">
          <ac:chgData name="Nathani,Raniyah Imtiyaz" userId="S::rinathani@mdanderson.org::2cc28d57-55f1-43fd-898b-e724376c5172" providerId="AD" clId="Web-{55034991-4AB5-3BF6-A954-762270D495C6}" dt="2023-03-15T06:19:58.395" v="662" actId="14100"/>
          <ac:spMkLst>
            <pc:docMk/>
            <pc:sldMk cId="2779843160" sldId="264"/>
            <ac:spMk id="5" creationId="{55C8B0FC-0D4B-9C1D-5089-C99AF3D5640C}"/>
          </ac:spMkLst>
        </pc:spChg>
        <pc:spChg chg="add mod">
          <ac:chgData name="Nathani,Raniyah Imtiyaz" userId="S::rinathani@mdanderson.org::2cc28d57-55f1-43fd-898b-e724376c5172" providerId="AD" clId="Web-{55034991-4AB5-3BF6-A954-762270D495C6}" dt="2023-03-15T06:38:31.778" v="809" actId="1076"/>
          <ac:spMkLst>
            <pc:docMk/>
            <pc:sldMk cId="2779843160" sldId="264"/>
            <ac:spMk id="16" creationId="{65BB4852-4206-6801-A2E5-C3EC31438382}"/>
          </ac:spMkLst>
        </pc:spChg>
        <pc:spChg chg="add mod">
          <ac:chgData name="Nathani,Raniyah Imtiyaz" userId="S::rinathani@mdanderson.org::2cc28d57-55f1-43fd-898b-e724376c5172" providerId="AD" clId="Web-{55034991-4AB5-3BF6-A954-762270D495C6}" dt="2023-03-15T06:24:21.014" v="724" actId="1076"/>
          <ac:spMkLst>
            <pc:docMk/>
            <pc:sldMk cId="2779843160" sldId="264"/>
            <ac:spMk id="17" creationId="{AE1BAB5E-BA05-FA5D-2F1C-9BCDEB34E36C}"/>
          </ac:spMkLst>
        </pc:spChg>
        <pc:spChg chg="add mod">
          <ac:chgData name="Nathani,Raniyah Imtiyaz" userId="S::rinathani@mdanderson.org::2cc28d57-55f1-43fd-898b-e724376c5172" providerId="AD" clId="Web-{55034991-4AB5-3BF6-A954-762270D495C6}" dt="2023-03-15T06:15:43.011" v="597" actId="14100"/>
          <ac:spMkLst>
            <pc:docMk/>
            <pc:sldMk cId="2779843160" sldId="264"/>
            <ac:spMk id="18" creationId="{99A9349F-982D-63E1-5FF1-AB27DEDBA141}"/>
          </ac:spMkLst>
        </pc:spChg>
        <pc:spChg chg="add mod">
          <ac:chgData name="Nathani,Raniyah Imtiyaz" userId="S::rinathani@mdanderson.org::2cc28d57-55f1-43fd-898b-e724376c5172" providerId="AD" clId="Web-{55034991-4AB5-3BF6-A954-762270D495C6}" dt="2023-03-15T06:24:00.419" v="722" actId="14100"/>
          <ac:spMkLst>
            <pc:docMk/>
            <pc:sldMk cId="2779843160" sldId="264"/>
            <ac:spMk id="19" creationId="{F3779AE6-35E5-DE30-1C8F-DE79C7CE3FB2}"/>
          </ac:spMkLst>
        </pc:spChg>
        <pc:spChg chg="mod">
          <ac:chgData name="Nathani,Raniyah Imtiyaz" userId="S::rinathani@mdanderson.org::2cc28d57-55f1-43fd-898b-e724376c5172" providerId="AD" clId="Web-{55034991-4AB5-3BF6-A954-762270D495C6}" dt="2023-03-15T06:38:21.668" v="807" actId="14100"/>
          <ac:spMkLst>
            <pc:docMk/>
            <pc:sldMk cId="2779843160" sldId="264"/>
            <ac:spMk id="20" creationId="{29CF9B4A-3D61-3B1A-0C23-8A5447ED2A5C}"/>
          </ac:spMkLst>
        </pc:spChg>
        <pc:spChg chg="mod">
          <ac:chgData name="Nathani,Raniyah Imtiyaz" userId="S::rinathani@mdanderson.org::2cc28d57-55f1-43fd-898b-e724376c5172" providerId="AD" clId="Web-{55034991-4AB5-3BF6-A954-762270D495C6}" dt="2023-03-15T06:17:52.891" v="645" actId="14100"/>
          <ac:spMkLst>
            <pc:docMk/>
            <pc:sldMk cId="2779843160" sldId="264"/>
            <ac:spMk id="21" creationId="{B4D2F62D-31AE-4ADC-A6C8-C41AC5A2C231}"/>
          </ac:spMkLst>
        </pc:spChg>
        <pc:spChg chg="mod">
          <ac:chgData name="Nathani,Raniyah Imtiyaz" userId="S::rinathani@mdanderson.org::2cc28d57-55f1-43fd-898b-e724376c5172" providerId="AD" clId="Web-{55034991-4AB5-3BF6-A954-762270D495C6}" dt="2023-03-15T06:24:16.529" v="723" actId="14100"/>
          <ac:spMkLst>
            <pc:docMk/>
            <pc:sldMk cId="2779843160" sldId="264"/>
            <ac:spMk id="22" creationId="{7FA44FCD-EA05-8F33-78E4-EC9996215768}"/>
          </ac:spMkLst>
        </pc:spChg>
        <pc:spChg chg="mod">
          <ac:chgData name="Nathani,Raniyah Imtiyaz" userId="S::rinathani@mdanderson.org::2cc28d57-55f1-43fd-898b-e724376c5172" providerId="AD" clId="Web-{55034991-4AB5-3BF6-A954-762270D495C6}" dt="2023-03-15T06:23:53.279" v="720" actId="14100"/>
          <ac:spMkLst>
            <pc:docMk/>
            <pc:sldMk cId="2779843160" sldId="264"/>
            <ac:spMk id="24" creationId="{31BBF4B1-9394-544B-9BBB-76726EE10966}"/>
          </ac:spMkLst>
        </pc:spChg>
        <pc:spChg chg="mod">
          <ac:chgData name="Nathani,Raniyah Imtiyaz" userId="S::rinathani@mdanderson.org::2cc28d57-55f1-43fd-898b-e724376c5172" providerId="AD" clId="Web-{55034991-4AB5-3BF6-A954-762270D495C6}" dt="2023-03-15T06:21:41.305" v="708" actId="20577"/>
          <ac:spMkLst>
            <pc:docMk/>
            <pc:sldMk cId="2779843160" sldId="264"/>
            <ac:spMk id="26" creationId="{3BC00789-8648-E308-4F09-07740D6748E4}"/>
          </ac:spMkLst>
        </pc:spChg>
        <pc:spChg chg="mod">
          <ac:chgData name="Nathani,Raniyah Imtiyaz" userId="S::rinathani@mdanderson.org::2cc28d57-55f1-43fd-898b-e724376c5172" providerId="AD" clId="Web-{55034991-4AB5-3BF6-A954-762270D495C6}" dt="2023-03-15T06:16:51.326" v="630" actId="14100"/>
          <ac:spMkLst>
            <pc:docMk/>
            <pc:sldMk cId="2779843160" sldId="264"/>
            <ac:spMk id="27" creationId="{A77DA93B-6ECC-95F8-AFF8-1DE32607E7C0}"/>
          </ac:spMkLst>
        </pc:spChg>
        <pc:spChg chg="mod">
          <ac:chgData name="Nathani,Raniyah Imtiyaz" userId="S::rinathani@mdanderson.org::2cc28d57-55f1-43fd-898b-e724376c5172" providerId="AD" clId="Web-{55034991-4AB5-3BF6-A954-762270D495C6}" dt="2023-03-15T06:22:23.541" v="711" actId="1076"/>
          <ac:spMkLst>
            <pc:docMk/>
            <pc:sldMk cId="2779843160" sldId="264"/>
            <ac:spMk id="28" creationId="{A7ECE7C2-9548-76EF-A373-AE0F0273E2DB}"/>
          </ac:spMkLst>
        </pc:spChg>
        <pc:spChg chg="add mod">
          <ac:chgData name="Nathani,Raniyah Imtiyaz" userId="S::rinathani@mdanderson.org::2cc28d57-55f1-43fd-898b-e724376c5172" providerId="AD" clId="Web-{55034991-4AB5-3BF6-A954-762270D495C6}" dt="2023-03-15T06:22:51.229" v="715" actId="1076"/>
          <ac:spMkLst>
            <pc:docMk/>
            <pc:sldMk cId="2779843160" sldId="264"/>
            <ac:spMk id="29" creationId="{7FAC3F4B-E62F-01FF-F74A-5A5F9CCB4011}"/>
          </ac:spMkLst>
        </pc:spChg>
        <pc:spChg chg="add mod">
          <ac:chgData name="Nathani,Raniyah Imtiyaz" userId="S::rinathani@mdanderson.org::2cc28d57-55f1-43fd-898b-e724376c5172" providerId="AD" clId="Web-{55034991-4AB5-3BF6-A954-762270D495C6}" dt="2023-03-15T06:22:31.854" v="712" actId="1076"/>
          <ac:spMkLst>
            <pc:docMk/>
            <pc:sldMk cId="2779843160" sldId="264"/>
            <ac:spMk id="30" creationId="{E70B0747-3F3F-9E37-92AC-58BF1F8305D0}"/>
          </ac:spMkLst>
        </pc:spChg>
        <pc:spChg chg="mod">
          <ac:chgData name="Nathani,Raniyah Imtiyaz" userId="S::rinathani@mdanderson.org::2cc28d57-55f1-43fd-898b-e724376c5172" providerId="AD" clId="Web-{55034991-4AB5-3BF6-A954-762270D495C6}" dt="2023-03-15T06:19:34.285" v="656" actId="14100"/>
          <ac:spMkLst>
            <pc:docMk/>
            <pc:sldMk cId="2779843160" sldId="264"/>
            <ac:spMk id="40" creationId="{71D0EB40-4D85-0CE1-0524-BAC68D1D4C78}"/>
          </ac:spMkLst>
        </pc:spChg>
        <pc:spChg chg="mod">
          <ac:chgData name="Nathani,Raniyah Imtiyaz" userId="S::rinathani@mdanderson.org::2cc28d57-55f1-43fd-898b-e724376c5172" providerId="AD" clId="Web-{55034991-4AB5-3BF6-A954-762270D495C6}" dt="2023-03-15T06:17:59.969" v="647" actId="1076"/>
          <ac:spMkLst>
            <pc:docMk/>
            <pc:sldMk cId="2779843160" sldId="264"/>
            <ac:spMk id="43" creationId="{286733A8-3CAC-3CE0-3FFD-72D13AD3E30B}"/>
          </ac:spMkLst>
        </pc:spChg>
        <pc:spChg chg="mod">
          <ac:chgData name="Nathani,Raniyah Imtiyaz" userId="S::rinathani@mdanderson.org::2cc28d57-55f1-43fd-898b-e724376c5172" providerId="AD" clId="Web-{55034991-4AB5-3BF6-A954-762270D495C6}" dt="2023-03-15T06:21:06.101" v="685" actId="20577"/>
          <ac:spMkLst>
            <pc:docMk/>
            <pc:sldMk cId="2779843160" sldId="264"/>
            <ac:spMk id="44" creationId="{B6AF0FD4-64E2-4561-08AA-1A273D6F3D2D}"/>
          </ac:spMkLst>
        </pc:spChg>
        <pc:spChg chg="add mod">
          <ac:chgData name="Nathani,Raniyah Imtiyaz" userId="S::rinathani@mdanderson.org::2cc28d57-55f1-43fd-898b-e724376c5172" providerId="AD" clId="Web-{55034991-4AB5-3BF6-A954-762270D495C6}" dt="2023-03-15T06:38:38.700" v="810" actId="14100"/>
          <ac:spMkLst>
            <pc:docMk/>
            <pc:sldMk cId="2779843160" sldId="264"/>
            <ac:spMk id="49" creationId="{6002134A-F243-7729-800C-86D7D189F36B}"/>
          </ac:spMkLst>
        </pc:spChg>
        <pc:spChg chg="mod">
          <ac:chgData name="Nathani,Raniyah Imtiyaz" userId="S::rinathani@mdanderson.org::2cc28d57-55f1-43fd-898b-e724376c5172" providerId="AD" clId="Web-{55034991-4AB5-3BF6-A954-762270D495C6}" dt="2023-03-15T06:11:07.158" v="524" actId="14100"/>
          <ac:spMkLst>
            <pc:docMk/>
            <pc:sldMk cId="2779843160" sldId="264"/>
            <ac:spMk id="14354" creationId="{52486624-0EC3-12C5-ED30-6F25E7F57DFE}"/>
          </ac:spMkLst>
        </pc:spChg>
        <pc:spChg chg="mod">
          <ac:chgData name="Nathani,Raniyah Imtiyaz" userId="S::rinathani@mdanderson.org::2cc28d57-55f1-43fd-898b-e724376c5172" providerId="AD" clId="Web-{55034991-4AB5-3BF6-A954-762270D495C6}" dt="2023-03-15T06:04:58.192" v="468" actId="20577"/>
          <ac:spMkLst>
            <pc:docMk/>
            <pc:sldMk cId="2779843160" sldId="264"/>
            <ac:spMk id="14355" creationId="{F4C76352-E62E-00BB-1AFE-788DA4220730}"/>
          </ac:spMkLst>
        </pc:spChg>
        <pc:grpChg chg="mod">
          <ac:chgData name="Nathani,Raniyah Imtiyaz" userId="S::rinathani@mdanderson.org::2cc28d57-55f1-43fd-898b-e724376c5172" providerId="AD" clId="Web-{55034991-4AB5-3BF6-A954-762270D495C6}" dt="2023-03-15T06:19:47.364" v="659" actId="14100"/>
          <ac:grpSpMkLst>
            <pc:docMk/>
            <pc:sldMk cId="2779843160" sldId="264"/>
            <ac:grpSpMk id="13" creationId="{FA8B105A-589A-9BAF-632B-1A2AFDCA4289}"/>
          </ac:grpSpMkLst>
        </pc:grpChg>
        <pc:grpChg chg="add">
          <ac:chgData name="Nathani,Raniyah Imtiyaz" userId="S::rinathani@mdanderson.org::2cc28d57-55f1-43fd-898b-e724376c5172" providerId="AD" clId="Web-{55034991-4AB5-3BF6-A954-762270D495C6}" dt="2023-03-15T06:05:40.615" v="483"/>
          <ac:grpSpMkLst>
            <pc:docMk/>
            <pc:sldMk cId="2779843160" sldId="264"/>
            <ac:grpSpMk id="31" creationId="{E386572F-3FB5-0C21-02C0-8CC03BC508AC}"/>
          </ac:grpSpMkLst>
        </pc:grpChg>
        <pc:grpChg chg="add">
          <ac:chgData name="Nathani,Raniyah Imtiyaz" userId="S::rinathani@mdanderson.org::2cc28d57-55f1-43fd-898b-e724376c5172" providerId="AD" clId="Web-{55034991-4AB5-3BF6-A954-762270D495C6}" dt="2023-03-15T06:05:49.663" v="484"/>
          <ac:grpSpMkLst>
            <pc:docMk/>
            <pc:sldMk cId="2779843160" sldId="264"/>
            <ac:grpSpMk id="32" creationId="{FE430D91-00FC-250E-D1EC-D474B3F2CF93}"/>
          </ac:grpSpMkLst>
        </pc:grpChg>
        <pc:grpChg chg="add">
          <ac:chgData name="Nathani,Raniyah Imtiyaz" userId="S::rinathani@mdanderson.org::2cc28d57-55f1-43fd-898b-e724376c5172" providerId="AD" clId="Web-{55034991-4AB5-3BF6-A954-762270D495C6}" dt="2023-03-15T06:05:57.054" v="485"/>
          <ac:grpSpMkLst>
            <pc:docMk/>
            <pc:sldMk cId="2779843160" sldId="264"/>
            <ac:grpSpMk id="33" creationId="{890570BF-8B52-54F6-0D4C-F58246CFC3CD}"/>
          </ac:grpSpMkLst>
        </pc:grpChg>
        <pc:grpChg chg="add">
          <ac:chgData name="Nathani,Raniyah Imtiyaz" userId="S::rinathani@mdanderson.org::2cc28d57-55f1-43fd-898b-e724376c5172" providerId="AD" clId="Web-{55034991-4AB5-3BF6-A954-762270D495C6}" dt="2023-03-15T06:06:03.241" v="486"/>
          <ac:grpSpMkLst>
            <pc:docMk/>
            <pc:sldMk cId="2779843160" sldId="264"/>
            <ac:grpSpMk id="34" creationId="{4F902A65-0E69-A08C-FC6D-D5A694EEACDD}"/>
          </ac:grpSpMkLst>
        </pc:grpChg>
        <pc:grpChg chg="add">
          <ac:chgData name="Nathani,Raniyah Imtiyaz" userId="S::rinathani@mdanderson.org::2cc28d57-55f1-43fd-898b-e724376c5172" providerId="AD" clId="Web-{55034991-4AB5-3BF6-A954-762270D495C6}" dt="2023-03-15T06:06:15.539" v="487"/>
          <ac:grpSpMkLst>
            <pc:docMk/>
            <pc:sldMk cId="2779843160" sldId="264"/>
            <ac:grpSpMk id="35" creationId="{66EF60CC-6FC6-4D2C-5575-579CBF32F2CD}"/>
          </ac:grpSpMkLst>
        </pc:grpChg>
        <pc:grpChg chg="add">
          <ac:chgData name="Nathani,Raniyah Imtiyaz" userId="S::rinathani@mdanderson.org::2cc28d57-55f1-43fd-898b-e724376c5172" providerId="AD" clId="Web-{55034991-4AB5-3BF6-A954-762270D495C6}" dt="2023-03-15T06:06:22.289" v="488"/>
          <ac:grpSpMkLst>
            <pc:docMk/>
            <pc:sldMk cId="2779843160" sldId="264"/>
            <ac:grpSpMk id="36" creationId="{F8608AD9-BEDB-6EF7-AA2F-57956B3E4D5F}"/>
          </ac:grpSpMkLst>
        </pc:grpChg>
        <pc:grpChg chg="add">
          <ac:chgData name="Nathani,Raniyah Imtiyaz" userId="S::rinathani@mdanderson.org::2cc28d57-55f1-43fd-898b-e724376c5172" providerId="AD" clId="Web-{55034991-4AB5-3BF6-A954-762270D495C6}" dt="2023-03-15T06:07:00.368" v="489"/>
          <ac:grpSpMkLst>
            <pc:docMk/>
            <pc:sldMk cId="2779843160" sldId="264"/>
            <ac:grpSpMk id="45" creationId="{51203666-FE0C-8ED3-21AC-015C7DFDB6F0}"/>
          </ac:grpSpMkLst>
        </pc:grpChg>
        <pc:grpChg chg="add mod">
          <ac:chgData name="Nathani,Raniyah Imtiyaz" userId="S::rinathani@mdanderson.org::2cc28d57-55f1-43fd-898b-e724376c5172" providerId="AD" clId="Web-{55034991-4AB5-3BF6-A954-762270D495C6}" dt="2023-03-15T06:15:36.699" v="596" actId="14100"/>
          <ac:grpSpMkLst>
            <pc:docMk/>
            <pc:sldMk cId="2779843160" sldId="264"/>
            <ac:grpSpMk id="47" creationId="{E5C1B339-AD1D-09C9-C439-4FAD98D36172}"/>
          </ac:grpSpMkLst>
        </pc:grpChg>
        <pc:picChg chg="add mod">
          <ac:chgData name="Nathani,Raniyah Imtiyaz" userId="S::rinathani@mdanderson.org::2cc28d57-55f1-43fd-898b-e724376c5172" providerId="AD" clId="Web-{55034991-4AB5-3BF6-A954-762270D495C6}" dt="2023-03-15T06:20:12.083" v="664" actId="14100"/>
          <ac:picMkLst>
            <pc:docMk/>
            <pc:sldMk cId="2779843160" sldId="264"/>
            <ac:picMk id="50" creationId="{FBF6ED6C-941E-7D62-D94F-731EE329A1A5}"/>
          </ac:picMkLst>
        </pc:picChg>
      </pc:sldChg>
    </pc:docChg>
  </pc:docChgLst>
  <pc:docChgLst>
    <pc:chgData name="Nathani,Raniyah Imtiyaz" userId="S::rinathani@mdanderson.org::2cc28d57-55f1-43fd-898b-e724376c5172" providerId="AD" clId="Web-{8BF68D26-45A4-945B-801C-16CB69B992C3}"/>
    <pc:docChg chg="mod modSld">
      <pc:chgData name="Nathani,Raniyah Imtiyaz" userId="S::rinathani@mdanderson.org::2cc28d57-55f1-43fd-898b-e724376c5172" providerId="AD" clId="Web-{8BF68D26-45A4-945B-801C-16CB69B992C3}" dt="2023-03-20T16:13:26.381" v="791" actId="1076"/>
      <pc:docMkLst>
        <pc:docMk/>
      </pc:docMkLst>
      <pc:sldChg chg="addSp delSp modSp">
        <pc:chgData name="Nathani,Raniyah Imtiyaz" userId="S::rinathani@mdanderson.org::2cc28d57-55f1-43fd-898b-e724376c5172" providerId="AD" clId="Web-{8BF68D26-45A4-945B-801C-16CB69B992C3}" dt="2023-03-20T14:08:37.440" v="549" actId="1076"/>
        <pc:sldMkLst>
          <pc:docMk/>
          <pc:sldMk cId="2779843160" sldId="264"/>
        </pc:sldMkLst>
        <pc:spChg chg="add del mod">
          <ac:chgData name="Nathani,Raniyah Imtiyaz" userId="S::rinathani@mdanderson.org::2cc28d57-55f1-43fd-898b-e724376c5172" providerId="AD" clId="Web-{8BF68D26-45A4-945B-801C-16CB69B992C3}" dt="2023-03-20T14:08:37.440" v="549" actId="1076"/>
          <ac:spMkLst>
            <pc:docMk/>
            <pc:sldMk cId="2779843160" sldId="264"/>
            <ac:spMk id="49" creationId="{6002134A-F243-7729-800C-86D7D189F36B}"/>
          </ac:spMkLst>
        </pc:spChg>
      </pc:sldChg>
      <pc:sldChg chg="addSp delSp modSp addCm">
        <pc:chgData name="Nathani,Raniyah Imtiyaz" userId="S::rinathani@mdanderson.org::2cc28d57-55f1-43fd-898b-e724376c5172" providerId="AD" clId="Web-{8BF68D26-45A4-945B-801C-16CB69B992C3}" dt="2023-03-20T16:13:26.381" v="791" actId="1076"/>
        <pc:sldMkLst>
          <pc:docMk/>
          <pc:sldMk cId="1309165319" sldId="265"/>
        </pc:sldMkLst>
        <pc:spChg chg="mod">
          <ac:chgData name="Nathani,Raniyah Imtiyaz" userId="S::rinathani@mdanderson.org::2cc28d57-55f1-43fd-898b-e724376c5172" providerId="AD" clId="Web-{8BF68D26-45A4-945B-801C-16CB69B992C3}" dt="2023-03-20T14:30:52.715" v="775" actId="20577"/>
          <ac:spMkLst>
            <pc:docMk/>
            <pc:sldMk cId="1309165319" sldId="265"/>
            <ac:spMk id="2" creationId="{18C0262D-C71F-AB0D-AF52-A2D1DC95CDD2}"/>
          </ac:spMkLst>
        </pc:spChg>
        <pc:spChg chg="add mod">
          <ac:chgData name="Nathani,Raniyah Imtiyaz" userId="S::rinathani@mdanderson.org::2cc28d57-55f1-43fd-898b-e724376c5172" providerId="AD" clId="Web-{8BF68D26-45A4-945B-801C-16CB69B992C3}" dt="2023-03-20T13:43:19.784" v="21"/>
          <ac:spMkLst>
            <pc:docMk/>
            <pc:sldMk cId="1309165319" sldId="265"/>
            <ac:spMk id="26" creationId="{50009563-B040-5092-99AA-D35E7A23C32D}"/>
          </ac:spMkLst>
        </pc:spChg>
        <pc:spChg chg="del">
          <ac:chgData name="Nathani,Raniyah Imtiyaz" userId="S::rinathani@mdanderson.org::2cc28d57-55f1-43fd-898b-e724376c5172" providerId="AD" clId="Web-{8BF68D26-45A4-945B-801C-16CB69B992C3}" dt="2023-03-20T13:44:48.225" v="26"/>
          <ac:spMkLst>
            <pc:docMk/>
            <pc:sldMk cId="1309165319" sldId="265"/>
            <ac:spMk id="49" creationId="{6002134A-F243-7729-800C-86D7D189F36B}"/>
          </ac:spMkLst>
        </pc:spChg>
        <pc:spChg chg="mod">
          <ac:chgData name="Nathani,Raniyah Imtiyaz" userId="S::rinathani@mdanderson.org::2cc28d57-55f1-43fd-898b-e724376c5172" providerId="AD" clId="Web-{8BF68D26-45A4-945B-801C-16CB69B992C3}" dt="2023-03-20T16:13:26.381" v="791" actId="1076"/>
          <ac:spMkLst>
            <pc:docMk/>
            <pc:sldMk cId="1309165319" sldId="265"/>
            <ac:spMk id="58" creationId="{1DF3DB2B-13CA-40C1-920E-7B8DF3ABDF7A}"/>
          </ac:spMkLst>
        </pc:spChg>
        <pc:spChg chg="mod">
          <ac:chgData name="Nathani,Raniyah Imtiyaz" userId="S::rinathani@mdanderson.org::2cc28d57-55f1-43fd-898b-e724376c5172" providerId="AD" clId="Web-{8BF68D26-45A4-945B-801C-16CB69B992C3}" dt="2023-03-20T13:45:27.961" v="30" actId="1076"/>
          <ac:spMkLst>
            <pc:docMk/>
            <pc:sldMk cId="1309165319" sldId="265"/>
            <ac:spMk id="14354" creationId="{52486624-0EC3-12C5-ED30-6F25E7F57DFE}"/>
          </ac:spMkLst>
        </pc:spChg>
        <pc:spChg chg="mod">
          <ac:chgData name="Nathani,Raniyah Imtiyaz" userId="S::rinathani@mdanderson.org::2cc28d57-55f1-43fd-898b-e724376c5172" providerId="AD" clId="Web-{8BF68D26-45A4-945B-801C-16CB69B992C3}" dt="2023-03-20T14:24:37.449" v="753" actId="20577"/>
          <ac:spMkLst>
            <pc:docMk/>
            <pc:sldMk cId="1309165319" sldId="265"/>
            <ac:spMk id="14355" creationId="{F4C76352-E62E-00BB-1AFE-788DA4220730}"/>
          </ac:spMkLst>
        </pc:spChg>
        <pc:spChg chg="mod">
          <ac:chgData name="Nathani,Raniyah Imtiyaz" userId="S::rinathani@mdanderson.org::2cc28d57-55f1-43fd-898b-e724376c5172" providerId="AD" clId="Web-{8BF68D26-45A4-945B-801C-16CB69B992C3}" dt="2023-03-20T14:26:35.360" v="772" actId="20577"/>
          <ac:spMkLst>
            <pc:docMk/>
            <pc:sldMk cId="1309165319" sldId="265"/>
            <ac:spMk id="33225" creationId="{4091DD9F-B457-4BFC-F0F5-E0EDD808BAB1}"/>
          </ac:spMkLst>
        </pc:spChg>
        <pc:grpChg chg="mod">
          <ac:chgData name="Nathani,Raniyah Imtiyaz" userId="S::rinathani@mdanderson.org::2cc28d57-55f1-43fd-898b-e724376c5172" providerId="AD" clId="Web-{8BF68D26-45A4-945B-801C-16CB69B992C3}" dt="2023-03-20T14:27:47.082" v="773" actId="1076"/>
          <ac:grpSpMkLst>
            <pc:docMk/>
            <pc:sldMk cId="1309165319" sldId="265"/>
            <ac:grpSpMk id="13" creationId="{FA8B105A-589A-9BAF-632B-1A2AFDCA4289}"/>
          </ac:grpSpMkLst>
        </pc:grpChg>
        <pc:graphicFrameChg chg="add del">
          <ac:chgData name="Nathani,Raniyah Imtiyaz" userId="S::rinathani@mdanderson.org::2cc28d57-55f1-43fd-898b-e724376c5172" providerId="AD" clId="Web-{8BF68D26-45A4-945B-801C-16CB69B992C3}" dt="2023-03-20T13:42:15.563" v="13"/>
          <ac:graphicFrameMkLst>
            <pc:docMk/>
            <pc:sldMk cId="1309165319" sldId="265"/>
            <ac:graphicFrameMk id="14" creationId="{6661268F-E2B6-4225-95E9-9920E71240BC}"/>
          </ac:graphicFrameMkLst>
        </pc:graphicFrameChg>
        <pc:graphicFrameChg chg="modGraphic">
          <ac:chgData name="Nathani,Raniyah Imtiyaz" userId="S::rinathani@mdanderson.org::2cc28d57-55f1-43fd-898b-e724376c5172" providerId="AD" clId="Web-{8BF68D26-45A4-945B-801C-16CB69B992C3}" dt="2023-03-20T16:10:31.313" v="779" actId="20577"/>
          <ac:graphicFrameMkLst>
            <pc:docMk/>
            <pc:sldMk cId="1309165319" sldId="265"/>
            <ac:graphicFrameMk id="19" creationId="{6560F89D-21CE-F7FF-48C5-3DFF5C1C43C8}"/>
          </ac:graphicFrameMkLst>
        </pc:graphicFrameChg>
        <pc:picChg chg="mod ord">
          <ac:chgData name="Nathani,Raniyah Imtiyaz" userId="S::rinathani@mdanderson.org::2cc28d57-55f1-43fd-898b-e724376c5172" providerId="AD" clId="Web-{8BF68D26-45A4-945B-801C-16CB69B992C3}" dt="2023-03-20T14:18:48.888" v="725" actId="14100"/>
          <ac:picMkLst>
            <pc:docMk/>
            <pc:sldMk cId="1309165319" sldId="265"/>
            <ac:picMk id="50" creationId="{FBF6ED6C-941E-7D62-D94F-731EE329A1A5}"/>
          </ac:picMkLst>
        </pc:picChg>
        <pc:picChg chg="mod">
          <ac:chgData name="Nathani,Raniyah Imtiyaz" userId="S::rinathani@mdanderson.org::2cc28d57-55f1-43fd-898b-e724376c5172" providerId="AD" clId="Web-{8BF68D26-45A4-945B-801C-16CB69B992C3}" dt="2023-03-20T13:43:30.331" v="23"/>
          <ac:picMkLst>
            <pc:docMk/>
            <pc:sldMk cId="1309165319" sldId="265"/>
            <ac:picMk id="59" creationId="{6D474308-4601-4134-B59A-22A3622B82A5}"/>
          </ac:picMkLst>
        </pc:picChg>
        <pc:picChg chg="mod">
          <ac:chgData name="Nathani,Raniyah Imtiyaz" userId="S::rinathani@mdanderson.org::2cc28d57-55f1-43fd-898b-e724376c5172" providerId="AD" clId="Web-{8BF68D26-45A4-945B-801C-16CB69B992C3}" dt="2023-03-20T14:19:36.468" v="728" actId="1076"/>
          <ac:picMkLst>
            <pc:docMk/>
            <pc:sldMk cId="1309165319" sldId="265"/>
            <ac:picMk id="33610" creationId="{D76148E2-88E7-7D40-02CD-DD650E9F7BEE}"/>
          </ac:picMkLst>
        </pc:picChg>
        <pc:picChg chg="add del mod">
          <ac:chgData name="Nathani,Raniyah Imtiyaz" userId="S::rinathani@mdanderson.org::2cc28d57-55f1-43fd-898b-e724376c5172" providerId="AD" clId="Web-{8BF68D26-45A4-945B-801C-16CB69B992C3}" dt="2023-03-20T14:22:13.818" v="737"/>
          <ac:picMkLst>
            <pc:docMk/>
            <pc:sldMk cId="1309165319" sldId="265"/>
            <ac:picMk id="37379" creationId="{0C92DFDD-8139-93D7-4E0A-71455E68C3CA}"/>
          </ac:picMkLst>
        </pc:picChg>
        <pc:extLst>
          <p:ext xmlns:p="http://schemas.openxmlformats.org/presentationml/2006/main" uri="{D6D511B9-2390-475A-947B-AFAB55BFBCF1}">
            <pc226:cmChg xmlns:pc226="http://schemas.microsoft.com/office/powerpoint/2022/06/main/command" chg="add">
              <pc226:chgData name="Nathani,Raniyah Imtiyaz" userId="S::rinathani@mdanderson.org::2cc28d57-55f1-43fd-898b-e724376c5172" providerId="AD" clId="Web-{8BF68D26-45A4-945B-801C-16CB69B992C3}" dt="2023-03-20T16:12:55.365" v="781"/>
              <pc2:cmMkLst xmlns:pc2="http://schemas.microsoft.com/office/powerpoint/2019/9/main/command">
                <pc:docMk/>
                <pc:sldMk cId="1309165319" sldId="265"/>
                <pc2:cmMk id="{96285360-E7A3-4694-9BAB-E63EC33CB8CE}"/>
              </pc2:cmMkLst>
            </pc226:cmChg>
          </p:ext>
        </pc:extLst>
      </pc:sldChg>
      <pc:sldChg chg="addSp delSp modSp">
        <pc:chgData name="Nathani,Raniyah Imtiyaz" userId="S::rinathani@mdanderson.org::2cc28d57-55f1-43fd-898b-e724376c5172" providerId="AD" clId="Web-{8BF68D26-45A4-945B-801C-16CB69B992C3}" dt="2023-03-20T13:49:24.705" v="113" actId="20577"/>
        <pc:sldMkLst>
          <pc:docMk/>
          <pc:sldMk cId="2523007818" sldId="266"/>
        </pc:sldMkLst>
        <pc:graphicFrameChg chg="del">
          <ac:chgData name="Nathani,Raniyah Imtiyaz" userId="S::rinathani@mdanderson.org::2cc28d57-55f1-43fd-898b-e724376c5172" providerId="AD" clId="Web-{8BF68D26-45A4-945B-801C-16CB69B992C3}" dt="2023-03-20T13:26:30.914" v="0"/>
          <ac:graphicFrameMkLst>
            <pc:docMk/>
            <pc:sldMk cId="2523007818" sldId="266"/>
            <ac:graphicFrameMk id="14464" creationId="{E47B674F-7CB7-4200-EBA9-030ADA81DAB9}"/>
          </ac:graphicFrameMkLst>
        </pc:graphicFrameChg>
        <pc:graphicFrameChg chg="add mod modGraphic">
          <ac:chgData name="Nathani,Raniyah Imtiyaz" userId="S::rinathani@mdanderson.org::2cc28d57-55f1-43fd-898b-e724376c5172" providerId="AD" clId="Web-{8BF68D26-45A4-945B-801C-16CB69B992C3}" dt="2023-03-20T13:49:24.705" v="113" actId="20577"/>
          <ac:graphicFrameMkLst>
            <pc:docMk/>
            <pc:sldMk cId="2523007818" sldId="266"/>
            <ac:graphicFrameMk id="16797" creationId="{CB05A95B-FD9F-4015-CA10-99237D7D0BC0}"/>
          </ac:graphicFrameMkLst>
        </pc:graphicFrameChg>
      </pc:sldChg>
    </pc:docChg>
  </pc:docChgLst>
</pc:chgInfo>
</file>

<file path=ppt/comments/modernComment_109_4E084707.xml><?xml version="1.0" encoding="utf-8"?>
<p188:cmLst xmlns:a="http://schemas.openxmlformats.org/drawingml/2006/main" xmlns:r="http://schemas.openxmlformats.org/officeDocument/2006/relationships" xmlns:p188="http://schemas.microsoft.com/office/powerpoint/2018/8/main">
  <p188:cm id="{A1E0D43A-4FC5-2DE6-1C44-E5C51E4F6A3E}" authorId="{BE96DBFF-6FE3-7EB9-2206-A8590E3F4DC3}" created="2023-03-17T20:19:39.701">
    <pc:sldMkLst xmlns:pc="http://schemas.microsoft.com/office/powerpoint/2013/main/command">
      <pc:docMk/>
      <pc:sldMk cId="1309165319" sldId="265"/>
    </pc:sldMkLst>
    <p188:pos x="15875" y="15875"/>
    <p188:txBody>
      <a:bodyPr/>
      <a:lstStyle/>
      <a:p>
        <a:r>
          <a:rPr lang="en-US"/>
          <a:t>Made a duplicate slide here to preserve the original language.</a:t>
        </a:r>
      </a:p>
    </p188:txBody>
  </p188:cm>
  <p188:cm id="{9101E690-3DB1-812C-0D5B-9C5FE7EF9197}" authorId="{BE96DBFF-6FE3-7EB9-2206-A8590E3F4DC3}" status="resolved" created="2023-03-17T21:27:06.695" complete="100000">
    <pc:sldMkLst xmlns:pc="http://schemas.microsoft.com/office/powerpoint/2013/main/command">
      <pc:docMk/>
      <pc:sldMk cId="1309165319" sldId="265"/>
    </pc:sldMkLst>
    <p188:pos x="14577832" y="12711719"/>
    <p188:txBody>
      <a:bodyPr/>
      <a:lstStyle/>
      <a:p>
        <a:r>
          <a:rPr lang="en-US"/>
          <a:t>can y'all check to make sure these text boxes are all within the bounds of the boxes and easy to read?</a:t>
        </a:r>
      </a:p>
    </p188:txBody>
  </p188:cm>
  <p188:cm id="{93CCFFA1-C047-56A3-94EF-FB99A66ABD28}" authorId="{BE96DBFF-6FE3-7EB9-2206-A8590E3F4DC3}" created="2023-03-17T21:50:38.432">
    <pc:sldMkLst xmlns:pc="http://schemas.microsoft.com/office/powerpoint/2013/main/command">
      <pc:docMk/>
      <pc:sldMk cId="1309165319" sldId="265"/>
    </pc:sldMkLst>
    <p188:pos x="10412413" y="4335463"/>
    <p188:replyLst/>
    <p188:txBody>
      <a:bodyPr/>
      <a:lstStyle/>
      <a:p>
        <a:r>
          <a:rPr lang="en-US"/>
          <a:t>can we think of a better catchy title? I'm trying to think of this section like the problem/background/purpose of the internship program</a:t>
        </a:r>
      </a:p>
    </p188:txBody>
  </p188:cm>
  <p188:cm id="{68742754-C452-C3B3-120C-80E9F41795A5}" authorId="{BE96DBFF-6FE3-7EB9-2206-A8590E3F4DC3}" created="2023-03-17T22:05:38.349">
    <pc:sldMkLst xmlns:pc="http://schemas.microsoft.com/office/powerpoint/2013/main/command">
      <pc:docMk/>
      <pc:sldMk cId="1309165319" sldId="265"/>
    </pc:sldMkLst>
    <p188:pos x="27417713" y="15919450"/>
    <p188:txBody>
      <a:bodyPr/>
      <a:lstStyle/>
      <a:p>
        <a:r>
          <a:rPr lang="en-US"/>
          <a:t>I am feeling like we focus less on outlining the overall process and instead demonstrate how your contributions created value or learning outcomes. Can we tie in your SMART goals? E.g., "Goal was to X, so I did Y &amp; Z, outcome / result/ lesson learned /impact on my career was ...." " I wanted to immerse myself in understanding the clinical need, so I observed X procedures. That helped me understand , so i was able to translate that into clearly defined need statement and criteria for a prototype and begin the concept brainstorming process. Next group of interns can pick it up easily because I documented..." obviously all of this would not be in text boxes, just thinking about how you can decrease amount of text but tell a story in your short video. Flow diagrams may be helpful</a:t>
        </a:r>
      </a:p>
    </p188:txBody>
  </p188:cm>
  <p188:cm id="{3A945652-4E29-C19C-9735-9B703010A6AE}" authorId="{BE96DBFF-6FE3-7EB9-2206-A8590E3F4DC3}" status="resolved" created="2023-03-17T22:11:01.971" complete="100000">
    <pc:sldMkLst xmlns:pc="http://schemas.microsoft.com/office/powerpoint/2013/main/command">
      <pc:docMk/>
      <pc:sldMk cId="1309165319" sldId="265"/>
    </pc:sldMkLst>
    <p188:pos x="23774400" y="19054763"/>
    <p188:txBody>
      <a:bodyPr/>
      <a:lstStyle/>
      <a:p>
        <a:r>
          <a:rPr lang="en-US"/>
          <a:t>these are great. the rubric definitely wants to understand the results, conclusions, and impact so we need to emphasize that</a:t>
        </a:r>
      </a:p>
    </p188:txBody>
  </p188:cm>
  <p188:cm id="{C3577556-89A5-0C32-F557-48ECDAB9E2B6}" authorId="{BE96DBFF-6FE3-7EB9-2206-A8590E3F4DC3}" created="2023-03-17T22:12:01.487">
    <pc:sldMkLst xmlns:pc="http://schemas.microsoft.com/office/powerpoint/2013/main/command">
      <pc:docMk/>
      <pc:sldMk cId="1309165319" sldId="265"/>
    </pc:sldMkLst>
    <p188:pos x="27560355" y="17334162"/>
    <p188:replyLst>
      <p188:reply id="{ABE082AD-A0B8-722E-3FD9-A5DA37324213}" authorId="{BE96DBFF-6FE3-7EB9-2206-A8590E3F4DC3}" created="2023-03-17T22:12:54.119">
        <p188:txBody>
          <a:bodyPr/>
          <a:lstStyle/>
          <a:p>
            <a:r>
              <a:rPr lang="en-US"/>
              <a:t>rubric has 25 pt just to visuals (text, ease to read, balance and organization, color and contrast, creativity)</a:t>
            </a:r>
          </a:p>
        </p188:txBody>
      </p188:reply>
    </p188:replyLst>
    <p188:txBody>
      <a:bodyPr/>
      <a:lstStyle/>
      <a:p>
        <a:r>
          <a:rPr lang="en-US"/>
          <a:t>sorry my formatting may have caused more issues. let's get the content down and fix this alignment and colors later</a:t>
        </a:r>
      </a:p>
    </p188:txBody>
  </p188:cm>
  <p188:cm id="{96285360-E7A3-4694-9BAB-E63EC33CB8CE}" authorId="{D9F726DE-C81C-FE01-7FF7-6A945E8F16AC}" status="resolved" created="2023-03-20T16:12:55.365" complete="100000">
    <ac:deMkLst xmlns:ac="http://schemas.microsoft.com/office/drawing/2013/main/command">
      <pc:docMk xmlns:pc="http://schemas.microsoft.com/office/powerpoint/2013/main/command"/>
      <pc:sldMk xmlns:pc="http://schemas.microsoft.com/office/powerpoint/2013/main/command" cId="1309165319" sldId="265"/>
      <ac:graphicFrameMk id="14" creationId="{6661268F-E2B6-4225-95E9-9920E71240BC}"/>
    </ac:deMkLst>
    <p188:txBody>
      <a:bodyPr/>
      <a:lstStyle/>
      <a:p>
        <a:r>
          <a:rPr lang="en-US"/>
          <a:t>Make font uniform</a:t>
        </a:r>
      </a:p>
    </p188:txBody>
  </p188:cm>
  <p188:cm id="{572E8372-BFC6-433C-BCDB-3BAFF68FAFF9}" authorId="{D9F726DE-C81C-FE01-7FF7-6A945E8F16AC}" created="2023-03-20T17:02:30.437">
    <ac:deMkLst xmlns:ac="http://schemas.microsoft.com/office/drawing/2013/main/command">
      <pc:docMk xmlns:pc="http://schemas.microsoft.com/office/powerpoint/2013/main/command"/>
      <pc:sldMk xmlns:pc="http://schemas.microsoft.com/office/powerpoint/2013/main/command" cId="1309165319" sldId="265"/>
      <ac:graphicFrameMk id="14" creationId="{6661268F-E2B6-4225-95E9-9920E71240BC}"/>
    </ac:deMkLst>
    <p188:txBody>
      <a:bodyPr/>
      <a:lstStyle/>
      <a:p>
        <a:r>
          <a:rPr lang="en-US"/>
          <a:t>Is it okay to abbreviate management as mgmt?</a:t>
        </a:r>
      </a:p>
    </p188:txBody>
  </p188:cm>
  <p188:cm id="{288268B6-60CE-4DBB-B87E-8BD79E6F2B8A}" authorId="{A99F38AF-8830-581F-9EE4-241000EA2479}" created="2023-03-20T17:09:24.391">
    <pc:sldMkLst xmlns:pc="http://schemas.microsoft.com/office/powerpoint/2013/main/command">
      <pc:docMk/>
      <pc:sldMk cId="1309165319" sldId="265"/>
    </pc:sldMkLst>
    <p188:replyLst>
      <p188:reply id="{7A4BE434-41ED-47A8-8B2C-415B232F34F2}" authorId="{2FBBAB01-B291-48BB-DA25-BEF8244A57D7}" created="2023-03-20T18:26:12.704">
        <p188:txBody>
          <a:bodyPr/>
          <a:lstStyle/>
          <a:p>
            <a:r>
              <a:rPr lang="en-US"/>
              <a:t>I like slide #2 for design purposes</a:t>
            </a:r>
          </a:p>
        </p188:txBody>
      </p188:reply>
    </p188:replyLst>
    <p188:txBody>
      <a:bodyPr/>
      <a:lstStyle/>
      <a:p>
        <a:r>
          <a:rPr lang="en-US"/>
          <a:t>[@Owens,Katie] slide 1 and 2 have the same content, the slide design is slightly different - let us know what looks best and we can work with that one</a:t>
        </a:r>
      </a:p>
    </p188:txBody>
  </p188:cm>
</p188:cmLst>
</file>

<file path=ppt/comments/modernComment_10A_C0FFADF8.xml><?xml version="1.0" encoding="utf-8"?>
<p188:cmLst xmlns:a="http://schemas.openxmlformats.org/drawingml/2006/main" xmlns:r="http://schemas.openxmlformats.org/officeDocument/2006/relationships" xmlns:p188="http://schemas.microsoft.com/office/powerpoint/2018/8/main">
  <p188:cm id="{703D8342-5B60-4554-AC52-E5974A660598}" authorId="{BE96DBFF-6FE3-7EB9-2206-A8590E3F4DC3}" status="resolved" created="2023-03-17T20:19:39.701" complete="100000">
    <pc:sldMkLst xmlns:pc="http://schemas.microsoft.com/office/powerpoint/2013/main/command">
      <pc:docMk/>
      <pc:sldMk cId="1309165319" sldId="265"/>
    </pc:sldMkLst>
    <p188:pos x="15875" y="15875"/>
    <p188:txBody>
      <a:bodyPr/>
      <a:lstStyle/>
      <a:p>
        <a:r>
          <a:rPr lang="en-US"/>
          <a:t>Made a duplicate slide here to preserve the original language.</a:t>
        </a:r>
      </a:p>
    </p188:txBody>
  </p188:cm>
  <p188:cm id="{4934ABC8-F970-440C-98B2-04E526035612}" authorId="{BE96DBFF-6FE3-7EB9-2206-A8590E3F4DC3}" status="resolved" created="2023-03-17T21:27:06.695">
    <pc:sldMkLst xmlns:pc="http://schemas.microsoft.com/office/powerpoint/2013/main/command">
      <pc:docMk/>
      <pc:sldMk cId="1309165319" sldId="265"/>
    </pc:sldMkLst>
    <p188:pos x="14577832" y="12711719"/>
    <p188:txBody>
      <a:bodyPr/>
      <a:lstStyle/>
      <a:p>
        <a:r>
          <a:rPr lang="en-US"/>
          <a:t>can y'all check to make sure these text boxes are all within the bounds of the boxes and easy to read?</a:t>
        </a:r>
      </a:p>
    </p188:txBody>
  </p188:cm>
  <p188:cm id="{E576F669-0450-4EF9-96CE-D4FA23937695}" authorId="{BE96DBFF-6FE3-7EB9-2206-A8590E3F4DC3}" status="resolved" created="2023-03-17T21:50:38.432" complete="100000">
    <pc:sldMkLst xmlns:pc="http://schemas.microsoft.com/office/powerpoint/2013/main/command">
      <pc:docMk/>
      <pc:sldMk cId="1309165319" sldId="265"/>
    </pc:sldMkLst>
    <p188:pos x="10412413" y="4335463"/>
    <p188:replyLst/>
    <p188:txBody>
      <a:bodyPr/>
      <a:lstStyle/>
      <a:p>
        <a:r>
          <a:rPr lang="en-US"/>
          <a:t>can we think of a better catchy title? I'm trying to think of this section like the problem/background/purpose of the internship program</a:t>
        </a:r>
      </a:p>
    </p188:txBody>
  </p188:cm>
  <p188:cm id="{43517068-2685-4729-A237-83526D082A3E}" authorId="{BE96DBFF-6FE3-7EB9-2206-A8590E3F4DC3}" status="resolved" created="2023-03-17T22:05:38.349" complete="100000">
    <pc:sldMkLst xmlns:pc="http://schemas.microsoft.com/office/powerpoint/2013/main/command">
      <pc:docMk/>
      <pc:sldMk cId="1309165319" sldId="265"/>
    </pc:sldMkLst>
    <p188:pos x="27417713" y="15919450"/>
    <p188:txBody>
      <a:bodyPr/>
      <a:lstStyle/>
      <a:p>
        <a:r>
          <a:rPr lang="en-US"/>
          <a:t>I am feeling like we focus less on outlining the overall process and instead demonstrate how your contributions created value or learning outcomes. Can we tie in your SMART goals? E.g., "Goal was to X, so I did Y &amp; Z, outcome / result/ lesson learned /impact on my career was ...." " I wanted to immerse myself in understanding the clinical need, so I observed X procedures. That helped me understand , so i was able to translate that into clearly defined need statement and criteria for a prototype and begin the concept brainstorming process. Next group of interns can pick it up easily because I documented..." obviously all of this would not be in text boxes, just thinking about how you can decrease amount of text but tell a story in your short video. Flow diagrams may be helpful</a:t>
        </a:r>
      </a:p>
    </p188:txBody>
  </p188:cm>
  <p188:cm id="{76ECBEED-EC0F-4183-AB14-28133B26D0F4}" authorId="{BE96DBFF-6FE3-7EB9-2206-A8590E3F4DC3}" status="resolved" created="2023-03-17T22:11:01.971">
    <pc:sldMkLst xmlns:pc="http://schemas.microsoft.com/office/powerpoint/2013/main/command">
      <pc:docMk/>
      <pc:sldMk cId="1309165319" sldId="265"/>
    </pc:sldMkLst>
    <p188:pos x="23774400" y="19054763"/>
    <p188:txBody>
      <a:bodyPr/>
      <a:lstStyle/>
      <a:p>
        <a:r>
          <a:rPr lang="en-US"/>
          <a:t>these are great. the rubric definitely wants to understand the results, conclusions, and impact so we need to emphasize that</a:t>
        </a:r>
      </a:p>
    </p188:txBody>
  </p188:cm>
  <p188:cm id="{50343C2D-21B0-4D0A-B416-325D9B92CBAB}" authorId="{BE96DBFF-6FE3-7EB9-2206-A8590E3F4DC3}" status="resolved" created="2023-03-17T22:12:01.487" complete="100000">
    <pc:sldMkLst xmlns:pc="http://schemas.microsoft.com/office/powerpoint/2013/main/command">
      <pc:docMk/>
      <pc:sldMk cId="1309165319" sldId="265"/>
    </pc:sldMkLst>
    <p188:pos x="27560355" y="17334162"/>
    <p188:replyLst>
      <p188:reply id="{ABE082AD-A0B8-722E-3FD9-A5DA37324213}" authorId="{BE96DBFF-6FE3-7EB9-2206-A8590E3F4DC3}" created="2023-03-17T22:12:54.119">
        <p188:txBody>
          <a:bodyPr/>
          <a:lstStyle/>
          <a:p>
            <a:r>
              <a:rPr lang="en-US"/>
              <a:t>rubric has 25 pt just to visuals (text, ease to read, balance and organization, color and contrast, creativity)</a:t>
            </a:r>
          </a:p>
        </p188:txBody>
      </p188:reply>
    </p188:replyLst>
    <p188:txBody>
      <a:bodyPr/>
      <a:lstStyle/>
      <a:p>
        <a:r>
          <a:rPr lang="en-US"/>
          <a:t>sorry my formatting may have caused more issues. let's get the content down and fix this alignment and colors later</a:t>
        </a:r>
      </a:p>
    </p188:txBody>
  </p188:cm>
  <p188:cm id="{98E97096-B6AB-433B-BF06-75959B4150D6}" authorId="{D9F726DE-C81C-FE01-7FF7-6A945E8F16AC}" status="resolved" created="2023-03-20T16:12:55.365" complete="100000">
    <ac:deMkLst xmlns:ac="http://schemas.microsoft.com/office/drawing/2013/main/command">
      <pc:docMk xmlns:pc="http://schemas.microsoft.com/office/powerpoint/2013/main/command"/>
      <pc:sldMk xmlns:pc="http://schemas.microsoft.com/office/powerpoint/2013/main/command" cId="1309165319" sldId="265"/>
      <ac:graphicFrameMk id="14" creationId="{6661268F-E2B6-4225-95E9-9920E71240BC}"/>
    </ac:deMkLst>
    <p188:txBody>
      <a:bodyPr/>
      <a:lstStyle/>
      <a:p>
        <a:r>
          <a:rPr lang="en-US"/>
          <a:t>Make font uniform</a:t>
        </a:r>
      </a:p>
    </p188:txBody>
  </p188:cm>
  <p188:cm id="{3C433F15-1D8C-4D72-AC25-7A056FFFB0CB}" authorId="{A99F38AF-8830-581F-9EE4-241000EA2479}" status="resolved" created="2023-03-20T16:57:19.235" complete="100000">
    <ac:txMkLst xmlns:ac="http://schemas.microsoft.com/office/drawing/2013/main/command">
      <pc:docMk xmlns:pc="http://schemas.microsoft.com/office/powerpoint/2013/main/command"/>
      <pc:sldMk xmlns:pc="http://schemas.microsoft.com/office/powerpoint/2013/main/command" cId="3237981688" sldId="266"/>
      <ac:spMk id="14355" creationId="{F4C76352-E62E-00BB-1AFE-788DA4220730}"/>
      <ac:txMk cp="0">
        <ac:context len="460" hash="2572639977"/>
      </ac:txMk>
    </ac:txMkLst>
    <p188:pos x="7874719" y="1589760"/>
    <p188:txBody>
      <a:bodyPr/>
      <a:lstStyle/>
      <a:p>
        <a:r>
          <a:rPr lang="en-US"/>
          <a:t>still workshopping</a:t>
        </a:r>
      </a:p>
    </p188:txBody>
  </p188:cm>
</p188:cmLst>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FD007B-6D3B-458B-886A-6D86A39B5575}" type="doc">
      <dgm:prSet loTypeId="urn:microsoft.com/office/officeart/2008/layout/RadialCluster" loCatId="relationship" qsTypeId="urn:microsoft.com/office/officeart/2005/8/quickstyle/simple1" qsCatId="simple" csTypeId="urn:microsoft.com/office/officeart/2005/8/colors/accent6_2" csCatId="accent6" phldr="1"/>
      <dgm:spPr/>
      <dgm:t>
        <a:bodyPr/>
        <a:lstStyle/>
        <a:p>
          <a:endParaRPr lang="en-US"/>
        </a:p>
      </dgm:t>
    </dgm:pt>
    <dgm:pt modelId="{70DEAAA2-1407-4678-9C32-53F1537A289C}">
      <dgm:prSet phldrT="[Text]" custT="1"/>
      <dgm:spPr/>
      <dgm:t>
        <a:bodyPr/>
        <a:lstStyle/>
        <a:p>
          <a:r>
            <a:rPr lang="en-US" sz="2000" b="1">
              <a:latin typeface="Verdana Pro"/>
              <a:cs typeface="Arial"/>
            </a:rPr>
            <a:t>Complex Clinical Needs</a:t>
          </a:r>
        </a:p>
      </dgm:t>
    </dgm:pt>
    <dgm:pt modelId="{7960CAE5-0CA5-4E02-A0F0-E4C8FF98A833}" type="parTrans" cxnId="{6EFA676D-8F36-43CA-9BAC-5CB533B22E69}">
      <dgm:prSet/>
      <dgm:spPr/>
      <dgm:t>
        <a:bodyPr/>
        <a:lstStyle/>
        <a:p>
          <a:endParaRPr lang="en-US">
            <a:latin typeface="Arial" panose="020B0604020202020204" pitchFamily="34" charset="0"/>
            <a:cs typeface="Arial" panose="020B0604020202020204" pitchFamily="34" charset="0"/>
          </a:endParaRPr>
        </a:p>
      </dgm:t>
    </dgm:pt>
    <dgm:pt modelId="{4E049AEA-FF17-46D6-AC80-AAD1AA74FCA6}" type="sibTrans" cxnId="{6EFA676D-8F36-43CA-9BAC-5CB533B22E69}">
      <dgm:prSet/>
      <dgm:spPr/>
      <dgm:t>
        <a:bodyPr/>
        <a:lstStyle/>
        <a:p>
          <a:endParaRPr lang="en-US">
            <a:latin typeface="Arial" panose="020B0604020202020204" pitchFamily="34" charset="0"/>
            <a:cs typeface="Arial" panose="020B0604020202020204" pitchFamily="34" charset="0"/>
          </a:endParaRPr>
        </a:p>
      </dgm:t>
    </dgm:pt>
    <dgm:pt modelId="{E61AF39D-3D14-4AD5-A713-116E4B6D39A8}">
      <dgm:prSet phldrT="[Text]" custT="1"/>
      <dgm:spPr/>
      <dgm:t>
        <a:bodyPr/>
        <a:lstStyle/>
        <a:p>
          <a:r>
            <a:rPr lang="en-US" sz="2000" b="1">
              <a:latin typeface="Verdana Pro"/>
              <a:cs typeface="Arial"/>
            </a:rPr>
            <a:t>Engineering Trainees</a:t>
          </a:r>
        </a:p>
      </dgm:t>
    </dgm:pt>
    <dgm:pt modelId="{DED3F59A-0DAD-48F8-A125-ACA050918629}" type="parTrans" cxnId="{0890FB1A-AD4E-4BF4-8CA3-C57C869B9C6E}">
      <dgm:prSet/>
      <dgm:spPr/>
      <dgm:t>
        <a:bodyPr/>
        <a:lstStyle/>
        <a:p>
          <a:endParaRPr lang="en-US">
            <a:latin typeface="Arial" panose="020B0604020202020204" pitchFamily="34" charset="0"/>
            <a:cs typeface="Arial" panose="020B0604020202020204" pitchFamily="34" charset="0"/>
          </a:endParaRPr>
        </a:p>
      </dgm:t>
    </dgm:pt>
    <dgm:pt modelId="{8F02C747-A6D5-4DDC-B7DB-31BEE8EA83AA}" type="sibTrans" cxnId="{0890FB1A-AD4E-4BF4-8CA3-C57C869B9C6E}">
      <dgm:prSet/>
      <dgm:spPr/>
      <dgm:t>
        <a:bodyPr/>
        <a:lstStyle/>
        <a:p>
          <a:endParaRPr lang="en-US">
            <a:latin typeface="Arial" panose="020B0604020202020204" pitchFamily="34" charset="0"/>
            <a:cs typeface="Arial" panose="020B0604020202020204" pitchFamily="34" charset="0"/>
          </a:endParaRPr>
        </a:p>
      </dgm:t>
    </dgm:pt>
    <dgm:pt modelId="{195CB00F-F8F2-488B-A19F-C5366A66ED30}">
      <dgm:prSet phldrT="[Text]" custT="1"/>
      <dgm:spPr/>
      <dgm:t>
        <a:bodyPr/>
        <a:lstStyle/>
        <a:p>
          <a:pPr rtl="0"/>
          <a:r>
            <a:rPr lang="en-US" sz="2000" b="1">
              <a:latin typeface="Verdana Pro"/>
              <a:cs typeface="Arial"/>
            </a:rPr>
            <a:t>Program Management</a:t>
          </a:r>
        </a:p>
      </dgm:t>
    </dgm:pt>
    <dgm:pt modelId="{AFD836A7-3C57-4A89-A4ED-213BD1A31808}" type="parTrans" cxnId="{45E5F57E-70F7-402D-AD94-CFC9D8048534}">
      <dgm:prSet/>
      <dgm:spPr/>
      <dgm:t>
        <a:bodyPr/>
        <a:lstStyle/>
        <a:p>
          <a:endParaRPr lang="en-US">
            <a:latin typeface="Arial" panose="020B0604020202020204" pitchFamily="34" charset="0"/>
            <a:cs typeface="Arial" panose="020B0604020202020204" pitchFamily="34" charset="0"/>
          </a:endParaRPr>
        </a:p>
      </dgm:t>
    </dgm:pt>
    <dgm:pt modelId="{FD47A309-28F4-41F1-A6DE-7AB53CB1DA1A}" type="sibTrans" cxnId="{45E5F57E-70F7-402D-AD94-CFC9D8048534}">
      <dgm:prSet/>
      <dgm:spPr/>
      <dgm:t>
        <a:bodyPr/>
        <a:lstStyle/>
        <a:p>
          <a:endParaRPr lang="en-US">
            <a:latin typeface="Arial" panose="020B0604020202020204" pitchFamily="34" charset="0"/>
            <a:cs typeface="Arial" panose="020B0604020202020204" pitchFamily="34" charset="0"/>
          </a:endParaRPr>
        </a:p>
      </dgm:t>
    </dgm:pt>
    <dgm:pt modelId="{193B6784-4A61-4F81-866D-798F8E2B6BF9}">
      <dgm:prSet phldrT="[Text]" custT="1"/>
      <dgm:spPr/>
      <dgm:t>
        <a:bodyPr/>
        <a:lstStyle/>
        <a:p>
          <a:r>
            <a:rPr lang="en-US" sz="2000" b="1">
              <a:latin typeface="Verdana Pro"/>
              <a:cs typeface="Arial"/>
            </a:rPr>
            <a:t>Clinical Expertise</a:t>
          </a:r>
        </a:p>
      </dgm:t>
    </dgm:pt>
    <dgm:pt modelId="{35C6E696-691B-43B8-9B65-CCA69F40F0BB}" type="parTrans" cxnId="{7C7461F7-7808-4C70-9DC9-9D09C4960F66}">
      <dgm:prSet/>
      <dgm:spPr/>
      <dgm:t>
        <a:bodyPr/>
        <a:lstStyle/>
        <a:p>
          <a:endParaRPr lang="en-US">
            <a:latin typeface="Arial" panose="020B0604020202020204" pitchFamily="34" charset="0"/>
            <a:cs typeface="Arial" panose="020B0604020202020204" pitchFamily="34" charset="0"/>
          </a:endParaRPr>
        </a:p>
      </dgm:t>
    </dgm:pt>
    <dgm:pt modelId="{23C8C057-5597-40E3-9007-531A7B13D625}" type="sibTrans" cxnId="{7C7461F7-7808-4C70-9DC9-9D09C4960F66}">
      <dgm:prSet/>
      <dgm:spPr/>
      <dgm:t>
        <a:bodyPr/>
        <a:lstStyle/>
        <a:p>
          <a:endParaRPr lang="en-US">
            <a:latin typeface="Arial" panose="020B0604020202020204" pitchFamily="34" charset="0"/>
            <a:cs typeface="Arial" panose="020B0604020202020204" pitchFamily="34" charset="0"/>
          </a:endParaRPr>
        </a:p>
      </dgm:t>
    </dgm:pt>
    <dgm:pt modelId="{3B63FACD-FFA2-4D1B-9668-14D886510A2A}" type="pres">
      <dgm:prSet presAssocID="{94FD007B-6D3B-458B-886A-6D86A39B5575}" presName="Name0" presStyleCnt="0">
        <dgm:presLayoutVars>
          <dgm:chMax val="1"/>
          <dgm:chPref val="1"/>
          <dgm:dir/>
          <dgm:animOne val="branch"/>
          <dgm:animLvl val="lvl"/>
        </dgm:presLayoutVars>
      </dgm:prSet>
      <dgm:spPr/>
    </dgm:pt>
    <dgm:pt modelId="{B823809E-E5B0-4E88-ADEB-3E09B1F937D6}" type="pres">
      <dgm:prSet presAssocID="{70DEAAA2-1407-4678-9C32-53F1537A289C}" presName="singleCycle" presStyleCnt="0"/>
      <dgm:spPr/>
    </dgm:pt>
    <dgm:pt modelId="{7C0E9E26-B6C8-4006-9A15-1C2300125EEF}" type="pres">
      <dgm:prSet presAssocID="{70DEAAA2-1407-4678-9C32-53F1537A289C}" presName="singleCenter" presStyleLbl="node1" presStyleIdx="0" presStyleCnt="4" custScaleX="123164" custLinFactNeighborX="0" custLinFactNeighborY="-12661">
        <dgm:presLayoutVars>
          <dgm:chMax val="7"/>
          <dgm:chPref val="7"/>
        </dgm:presLayoutVars>
      </dgm:prSet>
      <dgm:spPr/>
    </dgm:pt>
    <dgm:pt modelId="{97379D3E-DDA4-40F1-A29B-F79C59628220}" type="pres">
      <dgm:prSet presAssocID="{DED3F59A-0DAD-48F8-A125-ACA050918629}" presName="Name56" presStyleLbl="parChTrans1D2" presStyleIdx="0" presStyleCnt="3"/>
      <dgm:spPr/>
    </dgm:pt>
    <dgm:pt modelId="{B5C42658-6C17-41EE-AFE3-ED8977E71E1A}" type="pres">
      <dgm:prSet presAssocID="{E61AF39D-3D14-4AD5-A713-116E4B6D39A8}" presName="text0" presStyleLbl="node1" presStyleIdx="1" presStyleCnt="4" custScaleX="247898" custScaleY="133100">
        <dgm:presLayoutVars>
          <dgm:bulletEnabled val="1"/>
        </dgm:presLayoutVars>
      </dgm:prSet>
      <dgm:spPr>
        <a:prstGeom prst="roundRect">
          <a:avLst/>
        </a:prstGeom>
      </dgm:spPr>
    </dgm:pt>
    <dgm:pt modelId="{6ABD67AA-6EF8-4FBA-8ECD-064772EB675B}" type="pres">
      <dgm:prSet presAssocID="{AFD836A7-3C57-4A89-A4ED-213BD1A31808}" presName="Name56" presStyleLbl="parChTrans1D2" presStyleIdx="1" presStyleCnt="3"/>
      <dgm:spPr/>
    </dgm:pt>
    <dgm:pt modelId="{B2765527-5CE4-46D0-8372-FE7D3F1BBD85}" type="pres">
      <dgm:prSet presAssocID="{195CB00F-F8F2-488B-A19F-C5366A66ED30}" presName="text0" presStyleLbl="node1" presStyleIdx="2" presStyleCnt="4" custScaleX="247898" custScaleY="133100">
        <dgm:presLayoutVars>
          <dgm:bulletEnabled val="1"/>
        </dgm:presLayoutVars>
      </dgm:prSet>
      <dgm:spPr>
        <a:prstGeom prst="roundRect">
          <a:avLst/>
        </a:prstGeom>
      </dgm:spPr>
    </dgm:pt>
    <dgm:pt modelId="{96E92A8D-DBCA-4C67-8396-B3E215BD2197}" type="pres">
      <dgm:prSet presAssocID="{35C6E696-691B-43B8-9B65-CCA69F40F0BB}" presName="Name56" presStyleLbl="parChTrans1D2" presStyleIdx="2" presStyleCnt="3"/>
      <dgm:spPr/>
    </dgm:pt>
    <dgm:pt modelId="{62EC2245-A88F-42F8-86C5-A3E7CA0E77DA}" type="pres">
      <dgm:prSet presAssocID="{193B6784-4A61-4F81-866D-798F8E2B6BF9}" presName="text0" presStyleLbl="node1" presStyleIdx="3" presStyleCnt="4" custScaleX="247898" custScaleY="133100">
        <dgm:presLayoutVars>
          <dgm:bulletEnabled val="1"/>
        </dgm:presLayoutVars>
      </dgm:prSet>
      <dgm:spPr>
        <a:prstGeom prst="roundRect">
          <a:avLst/>
        </a:prstGeom>
      </dgm:spPr>
    </dgm:pt>
  </dgm:ptLst>
  <dgm:cxnLst>
    <dgm:cxn modelId="{BE356F17-DDE8-4D13-9A5E-79D21BAC7B26}" type="presOf" srcId="{E61AF39D-3D14-4AD5-A713-116E4B6D39A8}" destId="{B5C42658-6C17-41EE-AFE3-ED8977E71E1A}" srcOrd="0" destOrd="0" presId="urn:microsoft.com/office/officeart/2008/layout/RadialCluster"/>
    <dgm:cxn modelId="{0890FB1A-AD4E-4BF4-8CA3-C57C869B9C6E}" srcId="{70DEAAA2-1407-4678-9C32-53F1537A289C}" destId="{E61AF39D-3D14-4AD5-A713-116E4B6D39A8}" srcOrd="0" destOrd="0" parTransId="{DED3F59A-0DAD-48F8-A125-ACA050918629}" sibTransId="{8F02C747-A6D5-4DDC-B7DB-31BEE8EA83AA}"/>
    <dgm:cxn modelId="{B5797521-F21D-4B04-B3AF-18DFB23C2FBE}" type="presOf" srcId="{94FD007B-6D3B-458B-886A-6D86A39B5575}" destId="{3B63FACD-FFA2-4D1B-9668-14D886510A2A}" srcOrd="0" destOrd="0" presId="urn:microsoft.com/office/officeart/2008/layout/RadialCluster"/>
    <dgm:cxn modelId="{8FA2AE3C-D7F5-48BD-86A6-43911A3D847F}" type="presOf" srcId="{195CB00F-F8F2-488B-A19F-C5366A66ED30}" destId="{B2765527-5CE4-46D0-8372-FE7D3F1BBD85}" srcOrd="0" destOrd="0" presId="urn:microsoft.com/office/officeart/2008/layout/RadialCluster"/>
    <dgm:cxn modelId="{6EFA676D-8F36-43CA-9BAC-5CB533B22E69}" srcId="{94FD007B-6D3B-458B-886A-6D86A39B5575}" destId="{70DEAAA2-1407-4678-9C32-53F1537A289C}" srcOrd="0" destOrd="0" parTransId="{7960CAE5-0CA5-4E02-A0F0-E4C8FF98A833}" sibTransId="{4E049AEA-FF17-46D6-AC80-AAD1AA74FCA6}"/>
    <dgm:cxn modelId="{1307464F-AA64-493F-ABBD-F047FF0AF4EF}" type="presOf" srcId="{193B6784-4A61-4F81-866D-798F8E2B6BF9}" destId="{62EC2245-A88F-42F8-86C5-A3E7CA0E77DA}" srcOrd="0" destOrd="0" presId="urn:microsoft.com/office/officeart/2008/layout/RadialCluster"/>
    <dgm:cxn modelId="{99E6337D-EFD5-41E5-B9B6-55A54E130461}" type="presOf" srcId="{70DEAAA2-1407-4678-9C32-53F1537A289C}" destId="{7C0E9E26-B6C8-4006-9A15-1C2300125EEF}" srcOrd="0" destOrd="0" presId="urn:microsoft.com/office/officeart/2008/layout/RadialCluster"/>
    <dgm:cxn modelId="{45E5F57E-70F7-402D-AD94-CFC9D8048534}" srcId="{70DEAAA2-1407-4678-9C32-53F1537A289C}" destId="{195CB00F-F8F2-488B-A19F-C5366A66ED30}" srcOrd="1" destOrd="0" parTransId="{AFD836A7-3C57-4A89-A4ED-213BD1A31808}" sibTransId="{FD47A309-28F4-41F1-A6DE-7AB53CB1DA1A}"/>
    <dgm:cxn modelId="{C895B88A-83D7-4E47-BA95-D837CDE3C962}" type="presOf" srcId="{35C6E696-691B-43B8-9B65-CCA69F40F0BB}" destId="{96E92A8D-DBCA-4C67-8396-B3E215BD2197}" srcOrd="0" destOrd="0" presId="urn:microsoft.com/office/officeart/2008/layout/RadialCluster"/>
    <dgm:cxn modelId="{4B355CA2-EF45-4C71-B239-3232B45A08ED}" type="presOf" srcId="{DED3F59A-0DAD-48F8-A125-ACA050918629}" destId="{97379D3E-DDA4-40F1-A29B-F79C59628220}" srcOrd="0" destOrd="0" presId="urn:microsoft.com/office/officeart/2008/layout/RadialCluster"/>
    <dgm:cxn modelId="{935813F7-B180-4274-B3D8-0953F2A9D9BD}" type="presOf" srcId="{AFD836A7-3C57-4A89-A4ED-213BD1A31808}" destId="{6ABD67AA-6EF8-4FBA-8ECD-064772EB675B}" srcOrd="0" destOrd="0" presId="urn:microsoft.com/office/officeart/2008/layout/RadialCluster"/>
    <dgm:cxn modelId="{7C7461F7-7808-4C70-9DC9-9D09C4960F66}" srcId="{70DEAAA2-1407-4678-9C32-53F1537A289C}" destId="{193B6784-4A61-4F81-866D-798F8E2B6BF9}" srcOrd="2" destOrd="0" parTransId="{35C6E696-691B-43B8-9B65-CCA69F40F0BB}" sibTransId="{23C8C057-5597-40E3-9007-531A7B13D625}"/>
    <dgm:cxn modelId="{8ADCF8AE-2548-47F0-8891-3A5BA49A19BF}" type="presParOf" srcId="{3B63FACD-FFA2-4D1B-9668-14D886510A2A}" destId="{B823809E-E5B0-4E88-ADEB-3E09B1F937D6}" srcOrd="0" destOrd="0" presId="urn:microsoft.com/office/officeart/2008/layout/RadialCluster"/>
    <dgm:cxn modelId="{4733BCF6-FAFF-4912-970A-C4D81F508A7F}" type="presParOf" srcId="{B823809E-E5B0-4E88-ADEB-3E09B1F937D6}" destId="{7C0E9E26-B6C8-4006-9A15-1C2300125EEF}" srcOrd="0" destOrd="0" presId="urn:microsoft.com/office/officeart/2008/layout/RadialCluster"/>
    <dgm:cxn modelId="{71C65A20-A155-4E0D-9904-13F7A0CFEB7E}" type="presParOf" srcId="{B823809E-E5B0-4E88-ADEB-3E09B1F937D6}" destId="{97379D3E-DDA4-40F1-A29B-F79C59628220}" srcOrd="1" destOrd="0" presId="urn:microsoft.com/office/officeart/2008/layout/RadialCluster"/>
    <dgm:cxn modelId="{51791004-11FC-40FA-BB67-1907E88967E7}" type="presParOf" srcId="{B823809E-E5B0-4E88-ADEB-3E09B1F937D6}" destId="{B5C42658-6C17-41EE-AFE3-ED8977E71E1A}" srcOrd="2" destOrd="0" presId="urn:microsoft.com/office/officeart/2008/layout/RadialCluster"/>
    <dgm:cxn modelId="{FA5ECED7-5EE2-44A2-A6AA-B9083896BE4F}" type="presParOf" srcId="{B823809E-E5B0-4E88-ADEB-3E09B1F937D6}" destId="{6ABD67AA-6EF8-4FBA-8ECD-064772EB675B}" srcOrd="3" destOrd="0" presId="urn:microsoft.com/office/officeart/2008/layout/RadialCluster"/>
    <dgm:cxn modelId="{275D67A4-47A5-48B4-9000-245B7A5E7947}" type="presParOf" srcId="{B823809E-E5B0-4E88-ADEB-3E09B1F937D6}" destId="{B2765527-5CE4-46D0-8372-FE7D3F1BBD85}" srcOrd="4" destOrd="0" presId="urn:microsoft.com/office/officeart/2008/layout/RadialCluster"/>
    <dgm:cxn modelId="{A33F852B-167A-4EB5-B5DD-85930CBBA087}" type="presParOf" srcId="{B823809E-E5B0-4E88-ADEB-3E09B1F937D6}" destId="{96E92A8D-DBCA-4C67-8396-B3E215BD2197}" srcOrd="5" destOrd="0" presId="urn:microsoft.com/office/officeart/2008/layout/RadialCluster"/>
    <dgm:cxn modelId="{A19DAE63-C4A6-4B97-B33A-7146477F3423}" type="presParOf" srcId="{B823809E-E5B0-4E88-ADEB-3E09B1F937D6}" destId="{62EC2245-A88F-42F8-86C5-A3E7CA0E77DA}" srcOrd="6" destOrd="0" presId="urn:microsoft.com/office/officeart/2008/layout/Radial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32D979-47CD-4E2B-A170-501434A15D80}"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en-US"/>
        </a:p>
      </dgm:t>
    </dgm:pt>
    <dgm:pt modelId="{2E50BC7A-C105-4010-BC5B-E98D712A8C8E}">
      <dgm:prSet phldrT="[Text]" phldr="0"/>
      <dgm:spPr>
        <a:solidFill>
          <a:srgbClr val="54A1FF"/>
        </a:solidFill>
      </dgm:spPr>
      <dgm:t>
        <a:bodyPr/>
        <a:lstStyle/>
        <a:p>
          <a:pPr rtl="0"/>
          <a:r>
            <a:rPr lang="en-US">
              <a:latin typeface="Verdana Pro"/>
              <a:cs typeface="Arial"/>
            </a:rPr>
            <a:t>Discover &amp; Define</a:t>
          </a:r>
        </a:p>
      </dgm:t>
    </dgm:pt>
    <dgm:pt modelId="{A5657EA0-832E-4C77-A97D-F4B2B7A22C6A}" type="parTrans" cxnId="{F5FDD683-6799-4623-BC99-771240EF08BA}">
      <dgm:prSet/>
      <dgm:spPr/>
      <dgm:t>
        <a:bodyPr/>
        <a:lstStyle/>
        <a:p>
          <a:endParaRPr lang="en-US"/>
        </a:p>
      </dgm:t>
    </dgm:pt>
    <dgm:pt modelId="{63832E92-5B46-43F4-B72A-62CAC79D1771}" type="sibTrans" cxnId="{F5FDD683-6799-4623-BC99-771240EF08BA}">
      <dgm:prSet/>
      <dgm:spPr/>
      <dgm:t>
        <a:bodyPr/>
        <a:lstStyle/>
        <a:p>
          <a:endParaRPr lang="en-US"/>
        </a:p>
      </dgm:t>
    </dgm:pt>
    <dgm:pt modelId="{E6ADAB0D-A766-4DC7-BFFB-30AC30E9FE04}">
      <dgm:prSet phldrT="[Text]" phldr="0"/>
      <dgm:spPr/>
      <dgm:t>
        <a:bodyPr/>
        <a:lstStyle/>
        <a:p>
          <a:pPr rtl="0"/>
          <a:r>
            <a:rPr lang="en-US">
              <a:latin typeface="Verdana Pro"/>
              <a:cs typeface="Arial"/>
            </a:rPr>
            <a:t>Build</a:t>
          </a:r>
        </a:p>
      </dgm:t>
    </dgm:pt>
    <dgm:pt modelId="{37F975E7-D866-44B4-BFBC-011FF040EF36}" type="parTrans" cxnId="{10455D98-F086-48CC-A25E-DDDB9B1820B5}">
      <dgm:prSet/>
      <dgm:spPr/>
      <dgm:t>
        <a:bodyPr/>
        <a:lstStyle/>
        <a:p>
          <a:endParaRPr lang="en-US"/>
        </a:p>
      </dgm:t>
    </dgm:pt>
    <dgm:pt modelId="{6A362FA6-CC30-433F-9874-CCC282A9365D}" type="sibTrans" cxnId="{10455D98-F086-48CC-A25E-DDDB9B1820B5}">
      <dgm:prSet/>
      <dgm:spPr/>
      <dgm:t>
        <a:bodyPr/>
        <a:lstStyle/>
        <a:p>
          <a:endParaRPr lang="en-US"/>
        </a:p>
      </dgm:t>
    </dgm:pt>
    <dgm:pt modelId="{92C0727F-9429-41E8-A816-81D305781403}">
      <dgm:prSet phldr="0"/>
      <dgm:spPr/>
      <dgm:t>
        <a:bodyPr/>
        <a:lstStyle/>
        <a:p>
          <a:r>
            <a:rPr lang="en-US">
              <a:latin typeface="Verdana Pro"/>
              <a:cs typeface="Arial"/>
            </a:rPr>
            <a:t>Disclose &amp; Protect</a:t>
          </a:r>
        </a:p>
      </dgm:t>
    </dgm:pt>
    <dgm:pt modelId="{801FDD83-84CD-4D7F-BE97-64A4D57A9BCF}" type="parTrans" cxnId="{4F0EFBD2-EDEC-4412-AFB0-EF9A6DB802C1}">
      <dgm:prSet/>
      <dgm:spPr/>
      <dgm:t>
        <a:bodyPr/>
        <a:lstStyle/>
        <a:p>
          <a:endParaRPr lang="en-US"/>
        </a:p>
      </dgm:t>
    </dgm:pt>
    <dgm:pt modelId="{B9138DC5-154F-48A2-A29C-46C60E8CE033}" type="sibTrans" cxnId="{4F0EFBD2-EDEC-4412-AFB0-EF9A6DB802C1}">
      <dgm:prSet/>
      <dgm:spPr/>
      <dgm:t>
        <a:bodyPr/>
        <a:lstStyle/>
        <a:p>
          <a:endParaRPr lang="en-US"/>
        </a:p>
      </dgm:t>
    </dgm:pt>
    <dgm:pt modelId="{8CBA8385-63C4-4077-962D-E35FC7C2F9C1}">
      <dgm:prSet phldr="0"/>
      <dgm:spPr>
        <a:solidFill>
          <a:schemeClr val="accent5">
            <a:lumMod val="90000"/>
            <a:alpha val="90000"/>
          </a:schemeClr>
        </a:solidFill>
      </dgm:spPr>
      <dgm:t>
        <a:bodyPr/>
        <a:lstStyle/>
        <a:p>
          <a:pPr rtl="0"/>
          <a:r>
            <a:rPr lang="en-US">
              <a:latin typeface="Verdana Pro"/>
              <a:cs typeface="Arial"/>
            </a:rPr>
            <a:t>Understand idea or problem from clinician</a:t>
          </a:r>
        </a:p>
      </dgm:t>
    </dgm:pt>
    <dgm:pt modelId="{393E8040-064D-4305-9DE5-33E87BBE02EB}" type="parTrans" cxnId="{B6FADAC3-43DE-4E22-BF21-1853758213A7}">
      <dgm:prSet/>
      <dgm:spPr>
        <a:solidFill>
          <a:schemeClr val="accent5">
            <a:lumMod val="90000"/>
          </a:schemeClr>
        </a:solidFill>
      </dgm:spPr>
      <dgm:t>
        <a:bodyPr/>
        <a:lstStyle/>
        <a:p>
          <a:endParaRPr lang="en-US"/>
        </a:p>
      </dgm:t>
    </dgm:pt>
    <dgm:pt modelId="{64675876-93AB-4F2B-AC6B-90AF55E89E34}" type="sibTrans" cxnId="{B6FADAC3-43DE-4E22-BF21-1853758213A7}">
      <dgm:prSet/>
      <dgm:spPr>
        <a:solidFill>
          <a:schemeClr val="accent5">
            <a:lumMod val="90000"/>
          </a:schemeClr>
        </a:solidFill>
      </dgm:spPr>
      <dgm:t>
        <a:bodyPr/>
        <a:lstStyle/>
        <a:p>
          <a:endParaRPr lang="en-US"/>
        </a:p>
      </dgm:t>
    </dgm:pt>
    <dgm:pt modelId="{61159DD2-344F-49EB-BDD9-07D2EC0D366F}">
      <dgm:prSet phldr="0"/>
      <dgm:spPr>
        <a:solidFill>
          <a:schemeClr val="accent5">
            <a:lumMod val="90000"/>
            <a:alpha val="90000"/>
          </a:schemeClr>
        </a:solidFill>
      </dgm:spPr>
      <dgm:t>
        <a:bodyPr/>
        <a:lstStyle/>
        <a:p>
          <a:pPr rtl="0"/>
          <a:r>
            <a:rPr lang="en-US">
              <a:latin typeface="Verdana Pro"/>
              <a:cs typeface="Arial"/>
            </a:rPr>
            <a:t>Shadowed 12+ surgical procedures in the OR </a:t>
          </a:r>
        </a:p>
      </dgm:t>
    </dgm:pt>
    <dgm:pt modelId="{D0A05683-387E-4A8A-8EAF-D791309DD174}" type="parTrans" cxnId="{FF08FF36-81DC-4997-89CD-A8D71F896A23}">
      <dgm:prSet/>
      <dgm:spPr/>
      <dgm:t>
        <a:bodyPr/>
        <a:lstStyle/>
        <a:p>
          <a:endParaRPr lang="en-US"/>
        </a:p>
      </dgm:t>
    </dgm:pt>
    <dgm:pt modelId="{C3093A24-BC9C-431A-B08C-EC6E8D6216D0}" type="sibTrans" cxnId="{FF08FF36-81DC-4997-89CD-A8D71F896A23}">
      <dgm:prSet/>
      <dgm:spPr>
        <a:solidFill>
          <a:schemeClr val="accent5">
            <a:lumMod val="90000"/>
          </a:schemeClr>
        </a:solidFill>
      </dgm:spPr>
      <dgm:t>
        <a:bodyPr/>
        <a:lstStyle/>
        <a:p>
          <a:endParaRPr lang="en-US"/>
        </a:p>
      </dgm:t>
    </dgm:pt>
    <dgm:pt modelId="{D2891C14-0855-494B-8579-067E23CDE670}">
      <dgm:prSet phldr="0"/>
      <dgm:spPr>
        <a:solidFill>
          <a:schemeClr val="accent5">
            <a:lumMod val="90000"/>
            <a:alpha val="90000"/>
          </a:schemeClr>
        </a:solidFill>
      </dgm:spPr>
      <dgm:t>
        <a:bodyPr/>
        <a:lstStyle/>
        <a:p>
          <a:pPr rtl="0"/>
          <a:r>
            <a:rPr lang="en-US">
              <a:latin typeface="Verdana Pro"/>
              <a:cs typeface="Arial"/>
            </a:rPr>
            <a:t>Developed clear needs statements for future development</a:t>
          </a:r>
        </a:p>
      </dgm:t>
    </dgm:pt>
    <dgm:pt modelId="{49A7B7C5-CCEC-4740-952D-C18B82474A73}" type="parTrans" cxnId="{9D50D828-2F93-45F9-BCDF-18F4B4E86CC6}">
      <dgm:prSet/>
      <dgm:spPr/>
      <dgm:t>
        <a:bodyPr/>
        <a:lstStyle/>
        <a:p>
          <a:endParaRPr lang="en-US"/>
        </a:p>
      </dgm:t>
    </dgm:pt>
    <dgm:pt modelId="{726E05F6-E512-4B84-976B-7FC5B17BDDCD}" type="sibTrans" cxnId="{9D50D828-2F93-45F9-BCDF-18F4B4E86CC6}">
      <dgm:prSet/>
      <dgm:spPr/>
      <dgm:t>
        <a:bodyPr/>
        <a:lstStyle/>
        <a:p>
          <a:endParaRPr lang="en-US"/>
        </a:p>
      </dgm:t>
    </dgm:pt>
    <dgm:pt modelId="{E755FD00-D5ED-42BC-8E21-7256354D9177}">
      <dgm:prSet phldr="0"/>
      <dgm:spPr>
        <a:solidFill>
          <a:schemeClr val="accent5">
            <a:lumMod val="90000"/>
            <a:alpha val="90000"/>
          </a:schemeClr>
        </a:solidFill>
      </dgm:spPr>
      <dgm:t>
        <a:bodyPr/>
        <a:lstStyle/>
        <a:p>
          <a:pPr rtl="0"/>
          <a:r>
            <a:rPr lang="en-US">
              <a:latin typeface="Verdana Pro"/>
              <a:cs typeface="Arial"/>
            </a:rPr>
            <a:t>Translate design concepts into physical prototypes</a:t>
          </a:r>
        </a:p>
      </dgm:t>
    </dgm:pt>
    <dgm:pt modelId="{A88A529C-9909-467E-97E8-1D8949F8AEFE}" type="parTrans" cxnId="{BC4209EC-DC1C-426B-92A1-277620A0856D}">
      <dgm:prSet/>
      <dgm:spPr>
        <a:solidFill>
          <a:schemeClr val="accent5">
            <a:lumMod val="90000"/>
          </a:schemeClr>
        </a:solidFill>
      </dgm:spPr>
      <dgm:t>
        <a:bodyPr/>
        <a:lstStyle/>
        <a:p>
          <a:endParaRPr lang="en-US"/>
        </a:p>
      </dgm:t>
    </dgm:pt>
    <dgm:pt modelId="{7A5AEFE5-4B97-4E3B-A8F7-520CE669CC7F}" type="sibTrans" cxnId="{BC4209EC-DC1C-426B-92A1-277620A0856D}">
      <dgm:prSet/>
      <dgm:spPr>
        <a:solidFill>
          <a:schemeClr val="accent5">
            <a:lumMod val="90000"/>
          </a:schemeClr>
        </a:solidFill>
      </dgm:spPr>
      <dgm:t>
        <a:bodyPr/>
        <a:lstStyle/>
        <a:p>
          <a:endParaRPr lang="en-US"/>
        </a:p>
      </dgm:t>
    </dgm:pt>
    <dgm:pt modelId="{2B9E6349-F5B7-4BA2-B0F2-24C68DC462D4}">
      <dgm:prSet phldr="0"/>
      <dgm:spPr/>
      <dgm:t>
        <a:bodyPr/>
        <a:lstStyle/>
        <a:p>
          <a:r>
            <a:rPr lang="en-US">
              <a:latin typeface="Verdana Pro"/>
              <a:cs typeface="Arial"/>
            </a:rPr>
            <a:t>Test</a:t>
          </a:r>
        </a:p>
      </dgm:t>
    </dgm:pt>
    <dgm:pt modelId="{30F52E8A-07DF-4200-A87C-54A1397A2C3C}" type="parTrans" cxnId="{60805229-2C67-434F-9258-6023E48463D8}">
      <dgm:prSet/>
      <dgm:spPr/>
      <dgm:t>
        <a:bodyPr/>
        <a:lstStyle/>
        <a:p>
          <a:endParaRPr lang="en-US"/>
        </a:p>
      </dgm:t>
    </dgm:pt>
    <dgm:pt modelId="{E25CACC8-A92F-40EF-B671-C2FBF715934E}" type="sibTrans" cxnId="{60805229-2C67-434F-9258-6023E48463D8}">
      <dgm:prSet/>
      <dgm:spPr/>
      <dgm:t>
        <a:bodyPr/>
        <a:lstStyle/>
        <a:p>
          <a:endParaRPr lang="en-US"/>
        </a:p>
      </dgm:t>
    </dgm:pt>
    <dgm:pt modelId="{362E153E-995D-4BE7-8D9A-D4B40B0B6B8E}">
      <dgm:prSet phldr="0"/>
      <dgm:spPr>
        <a:solidFill>
          <a:schemeClr val="accent5">
            <a:lumMod val="90000"/>
            <a:alpha val="90000"/>
          </a:schemeClr>
        </a:solidFill>
      </dgm:spPr>
      <dgm:t>
        <a:bodyPr/>
        <a:lstStyle/>
        <a:p>
          <a:pPr rtl="0"/>
          <a:r>
            <a:rPr lang="en-US">
              <a:latin typeface="Verdana Pro"/>
              <a:cs typeface="Arial"/>
            </a:rPr>
            <a:t>Determine how devices interface with human anatomy and prototype functionality</a:t>
          </a:r>
        </a:p>
      </dgm:t>
    </dgm:pt>
    <dgm:pt modelId="{BB959F1F-98FE-4410-ACBF-96B67525F9D2}" type="parTrans" cxnId="{0207E292-8B52-4F0B-88AA-E24587179244}">
      <dgm:prSet/>
      <dgm:spPr>
        <a:solidFill>
          <a:schemeClr val="accent5">
            <a:lumMod val="90000"/>
          </a:schemeClr>
        </a:solidFill>
      </dgm:spPr>
      <dgm:t>
        <a:bodyPr/>
        <a:lstStyle/>
        <a:p>
          <a:endParaRPr lang="en-US"/>
        </a:p>
      </dgm:t>
    </dgm:pt>
    <dgm:pt modelId="{D061B965-BF04-48D0-84F7-1273AE619ABE}" type="sibTrans" cxnId="{0207E292-8B52-4F0B-88AA-E24587179244}">
      <dgm:prSet/>
      <dgm:spPr>
        <a:solidFill>
          <a:schemeClr val="accent5">
            <a:lumMod val="90000"/>
          </a:schemeClr>
        </a:solidFill>
      </dgm:spPr>
      <dgm:t>
        <a:bodyPr/>
        <a:lstStyle/>
        <a:p>
          <a:endParaRPr lang="en-US"/>
        </a:p>
      </dgm:t>
    </dgm:pt>
    <dgm:pt modelId="{BF1D8C53-4954-49B5-ACB6-B611CE1F24A4}">
      <dgm:prSet phldr="0"/>
      <dgm:spPr>
        <a:solidFill>
          <a:schemeClr val="accent5">
            <a:lumMod val="90000"/>
            <a:alpha val="90000"/>
          </a:schemeClr>
        </a:solidFill>
      </dgm:spPr>
      <dgm:t>
        <a:bodyPr/>
        <a:lstStyle/>
        <a:p>
          <a:pPr rtl="0"/>
          <a:r>
            <a:rPr lang="en-US">
              <a:latin typeface="Verdana Pro"/>
              <a:cs typeface="Arial"/>
            </a:rPr>
            <a:t>Created 4+ simulated environments to conduct pre-clinical testing</a:t>
          </a:r>
        </a:p>
      </dgm:t>
    </dgm:pt>
    <dgm:pt modelId="{7A0BB38D-8B02-40CB-B2B4-44BF9F7B755D}" type="parTrans" cxnId="{45988A75-517B-47F2-9D21-5B4D1C797D83}">
      <dgm:prSet/>
      <dgm:spPr/>
      <dgm:t>
        <a:bodyPr/>
        <a:lstStyle/>
        <a:p>
          <a:endParaRPr lang="en-US"/>
        </a:p>
      </dgm:t>
    </dgm:pt>
    <dgm:pt modelId="{9DAD30C5-F0B0-4E0C-94A0-9083DC5678BE}" type="sibTrans" cxnId="{45988A75-517B-47F2-9D21-5B4D1C797D83}">
      <dgm:prSet/>
      <dgm:spPr>
        <a:solidFill>
          <a:schemeClr val="accent5">
            <a:lumMod val="90000"/>
          </a:schemeClr>
        </a:solidFill>
      </dgm:spPr>
      <dgm:t>
        <a:bodyPr/>
        <a:lstStyle/>
        <a:p>
          <a:endParaRPr lang="en-US"/>
        </a:p>
      </dgm:t>
    </dgm:pt>
    <dgm:pt modelId="{EA0EF379-5189-4821-BF76-6BB92879B83F}">
      <dgm:prSet phldr="0"/>
      <dgm:spPr>
        <a:solidFill>
          <a:schemeClr val="accent5">
            <a:lumMod val="90000"/>
            <a:alpha val="90000"/>
          </a:schemeClr>
        </a:solidFill>
      </dgm:spPr>
      <dgm:t>
        <a:bodyPr/>
        <a:lstStyle/>
        <a:p>
          <a:pPr rtl="0"/>
          <a:r>
            <a:rPr lang="en-US">
              <a:latin typeface="Verdana Pro"/>
              <a:cs typeface="Arial"/>
            </a:rPr>
            <a:t>Seek device/invention protection</a:t>
          </a:r>
        </a:p>
      </dgm:t>
    </dgm:pt>
    <dgm:pt modelId="{8653843E-A2AC-4989-BCC6-AAD2F9B2DD50}" type="parTrans" cxnId="{548E4A90-CE46-48EB-BFD2-AEE753F8BBEB}">
      <dgm:prSet/>
      <dgm:spPr>
        <a:solidFill>
          <a:schemeClr val="accent5">
            <a:lumMod val="90000"/>
          </a:schemeClr>
        </a:solidFill>
      </dgm:spPr>
      <dgm:t>
        <a:bodyPr/>
        <a:lstStyle/>
        <a:p>
          <a:endParaRPr lang="en-US"/>
        </a:p>
      </dgm:t>
    </dgm:pt>
    <dgm:pt modelId="{7E6FBC40-F4CD-4FF2-B120-A8357FE79041}" type="sibTrans" cxnId="{548E4A90-CE46-48EB-BFD2-AEE753F8BBEB}">
      <dgm:prSet/>
      <dgm:spPr>
        <a:solidFill>
          <a:schemeClr val="accent5">
            <a:lumMod val="90000"/>
          </a:schemeClr>
        </a:solidFill>
      </dgm:spPr>
      <dgm:t>
        <a:bodyPr/>
        <a:lstStyle/>
        <a:p>
          <a:endParaRPr lang="en-US"/>
        </a:p>
      </dgm:t>
    </dgm:pt>
    <dgm:pt modelId="{5109FE0A-1438-45D8-9042-04ACB8752399}">
      <dgm:prSet phldr="0"/>
      <dgm:spPr>
        <a:solidFill>
          <a:schemeClr val="accent5">
            <a:lumMod val="90000"/>
            <a:alpha val="90000"/>
          </a:schemeClr>
        </a:solidFill>
      </dgm:spPr>
      <dgm:t>
        <a:bodyPr/>
        <a:lstStyle/>
        <a:p>
          <a:pPr rtl="0"/>
          <a:r>
            <a:rPr lang="en-US">
              <a:latin typeface="Verdana Pro"/>
              <a:cs typeface="Arial"/>
            </a:rPr>
            <a:t>Drafted invention disclosure documentation and filed patents</a:t>
          </a:r>
        </a:p>
      </dgm:t>
    </dgm:pt>
    <dgm:pt modelId="{E380DCED-874D-48CD-A5CC-D3D000F10570}" type="parTrans" cxnId="{36D26ECD-1D8D-4F56-A288-C6BFA370F6B4}">
      <dgm:prSet/>
      <dgm:spPr/>
      <dgm:t>
        <a:bodyPr/>
        <a:lstStyle/>
        <a:p>
          <a:endParaRPr lang="en-US"/>
        </a:p>
      </dgm:t>
    </dgm:pt>
    <dgm:pt modelId="{8FBE08D7-6F8D-42D3-9166-03F349995D40}" type="sibTrans" cxnId="{36D26ECD-1D8D-4F56-A288-C6BFA370F6B4}">
      <dgm:prSet/>
      <dgm:spPr>
        <a:solidFill>
          <a:schemeClr val="accent5">
            <a:lumMod val="90000"/>
          </a:schemeClr>
        </a:solidFill>
      </dgm:spPr>
      <dgm:t>
        <a:bodyPr/>
        <a:lstStyle/>
        <a:p>
          <a:endParaRPr lang="en-US"/>
        </a:p>
      </dgm:t>
    </dgm:pt>
    <dgm:pt modelId="{9E768325-53A0-4216-9E20-97748347F3E5}">
      <dgm:prSet phldr="0"/>
      <dgm:spPr>
        <a:solidFill>
          <a:schemeClr val="accent5">
            <a:lumMod val="90000"/>
            <a:alpha val="90000"/>
          </a:schemeClr>
        </a:solidFill>
      </dgm:spPr>
      <dgm:t>
        <a:bodyPr/>
        <a:lstStyle/>
        <a:p>
          <a:pPr rtl="0"/>
          <a:r>
            <a:rPr lang="en-US">
              <a:latin typeface="Verdana Pro"/>
              <a:cs typeface="Arial"/>
            </a:rPr>
            <a:t>Informs cadaver studies and future clinical studies </a:t>
          </a:r>
        </a:p>
      </dgm:t>
    </dgm:pt>
    <dgm:pt modelId="{9D3819EA-E60B-4271-B4FA-E5E5BF087841}" type="parTrans" cxnId="{A779F56D-CB63-497D-9A30-A0716EB69FCD}">
      <dgm:prSet/>
      <dgm:spPr/>
      <dgm:t>
        <a:bodyPr/>
        <a:lstStyle/>
        <a:p>
          <a:endParaRPr lang="en-US"/>
        </a:p>
      </dgm:t>
    </dgm:pt>
    <dgm:pt modelId="{0CAD7D97-8D76-43C4-81BD-E93A201BB037}" type="sibTrans" cxnId="{A779F56D-CB63-497D-9A30-A0716EB69FCD}">
      <dgm:prSet/>
      <dgm:spPr/>
      <dgm:t>
        <a:bodyPr/>
        <a:lstStyle/>
        <a:p>
          <a:endParaRPr lang="en-US"/>
        </a:p>
      </dgm:t>
    </dgm:pt>
    <dgm:pt modelId="{D1DF427C-63E3-450E-86CA-207440B6B36B}">
      <dgm:prSet phldr="0"/>
      <dgm:spPr>
        <a:solidFill>
          <a:schemeClr val="accent5">
            <a:lumMod val="90000"/>
            <a:alpha val="90000"/>
          </a:schemeClr>
        </a:solidFill>
      </dgm:spPr>
      <dgm:t>
        <a:bodyPr/>
        <a:lstStyle/>
        <a:p>
          <a:pPr rtl="0"/>
          <a:r>
            <a:rPr lang="en-US">
              <a:latin typeface="Verdana Pro"/>
              <a:cs typeface="Arial"/>
            </a:rPr>
            <a:t>3-D printed and created circuit diagrams &amp; CAD drawings to design medium-fidelity prototype</a:t>
          </a:r>
        </a:p>
      </dgm:t>
    </dgm:pt>
    <dgm:pt modelId="{41A377C7-4C66-41CC-A541-4E077FD3EA40}" type="parTrans" cxnId="{5D392804-8890-4BE8-8137-5443CE3209E5}">
      <dgm:prSet/>
      <dgm:spPr/>
      <dgm:t>
        <a:bodyPr/>
        <a:lstStyle/>
        <a:p>
          <a:endParaRPr lang="en-US"/>
        </a:p>
      </dgm:t>
    </dgm:pt>
    <dgm:pt modelId="{1C3CDE57-76B1-4E6D-9F18-D4F72C897D0D}" type="sibTrans" cxnId="{5D392804-8890-4BE8-8137-5443CE3209E5}">
      <dgm:prSet/>
      <dgm:spPr>
        <a:solidFill>
          <a:schemeClr val="accent5">
            <a:lumMod val="90000"/>
          </a:schemeClr>
        </a:solidFill>
      </dgm:spPr>
      <dgm:t>
        <a:bodyPr/>
        <a:lstStyle/>
        <a:p>
          <a:endParaRPr lang="en-US"/>
        </a:p>
      </dgm:t>
    </dgm:pt>
    <dgm:pt modelId="{04566482-88FF-4853-B30D-78FA7BD5CB3B}">
      <dgm:prSet phldr="0"/>
      <dgm:spPr>
        <a:solidFill>
          <a:schemeClr val="accent5">
            <a:lumMod val="90000"/>
            <a:alpha val="90000"/>
          </a:schemeClr>
        </a:solidFill>
      </dgm:spPr>
      <dgm:t>
        <a:bodyPr/>
        <a:lstStyle/>
        <a:p>
          <a:pPr rtl="0"/>
          <a:r>
            <a:rPr lang="en-US">
              <a:latin typeface="Verdana Pro"/>
              <a:cs typeface="Arial"/>
            </a:rPr>
            <a:t>Eliminated ambiguities and prepared for product testing </a:t>
          </a:r>
        </a:p>
      </dgm:t>
    </dgm:pt>
    <dgm:pt modelId="{B3220D91-0BF1-451D-A700-99173252BC18}" type="parTrans" cxnId="{30F8B73C-B473-4984-A72A-0FD03C85CA82}">
      <dgm:prSet/>
      <dgm:spPr/>
      <dgm:t>
        <a:bodyPr/>
        <a:lstStyle/>
        <a:p>
          <a:endParaRPr lang="en-US"/>
        </a:p>
      </dgm:t>
    </dgm:pt>
    <dgm:pt modelId="{19C0118C-FCEB-4176-8A12-2C4157D129C9}" type="sibTrans" cxnId="{30F8B73C-B473-4984-A72A-0FD03C85CA82}">
      <dgm:prSet/>
      <dgm:spPr/>
      <dgm:t>
        <a:bodyPr/>
        <a:lstStyle/>
        <a:p>
          <a:endParaRPr lang="en-US"/>
        </a:p>
      </dgm:t>
    </dgm:pt>
    <dgm:pt modelId="{607B4E90-D419-4E7B-B9AB-0C1E4A3841F4}">
      <dgm:prSet phldr="0"/>
      <dgm:spPr>
        <a:solidFill>
          <a:schemeClr val="accent5">
            <a:lumMod val="90000"/>
            <a:alpha val="90000"/>
          </a:schemeClr>
        </a:solidFill>
      </dgm:spPr>
      <dgm:t>
        <a:bodyPr/>
        <a:lstStyle/>
        <a:p>
          <a:pPr rtl="0"/>
          <a:r>
            <a:rPr lang="en-US">
              <a:latin typeface="Verdana Pro"/>
              <a:cs typeface="Arial"/>
            </a:rPr>
            <a:t>One step closer to commercialization of novel medical device</a:t>
          </a:r>
        </a:p>
      </dgm:t>
    </dgm:pt>
    <dgm:pt modelId="{B4A3DE03-1F73-4B05-8988-2A9E9A2025DC}" type="parTrans" cxnId="{695FC2DA-2DBB-4139-8826-F971E5B3B1EA}">
      <dgm:prSet/>
      <dgm:spPr/>
      <dgm:t>
        <a:bodyPr/>
        <a:lstStyle/>
        <a:p>
          <a:endParaRPr lang="en-US"/>
        </a:p>
      </dgm:t>
    </dgm:pt>
    <dgm:pt modelId="{D450E691-A26E-46B3-A655-511A9ACDBD01}" type="sibTrans" cxnId="{695FC2DA-2DBB-4139-8826-F971E5B3B1EA}">
      <dgm:prSet/>
      <dgm:spPr/>
      <dgm:t>
        <a:bodyPr/>
        <a:lstStyle/>
        <a:p>
          <a:endParaRPr lang="en-US"/>
        </a:p>
      </dgm:t>
    </dgm:pt>
    <dgm:pt modelId="{2ECA35D5-B5D3-41EA-AE9F-7EF02E3684D0}" type="pres">
      <dgm:prSet presAssocID="{CC32D979-47CD-4E2B-A170-501434A15D80}" presName="Name0" presStyleCnt="0">
        <dgm:presLayoutVars>
          <dgm:dir/>
          <dgm:animLvl val="lvl"/>
          <dgm:resizeHandles val="exact"/>
        </dgm:presLayoutVars>
      </dgm:prSet>
      <dgm:spPr/>
    </dgm:pt>
    <dgm:pt modelId="{197F484A-7EE8-4897-8D9D-874EDE63006A}" type="pres">
      <dgm:prSet presAssocID="{2E50BC7A-C105-4010-BC5B-E98D712A8C8E}" presName="vertFlow" presStyleCnt="0"/>
      <dgm:spPr/>
    </dgm:pt>
    <dgm:pt modelId="{0E749CB6-CB5D-423A-9C9A-4E53EAC32560}" type="pres">
      <dgm:prSet presAssocID="{2E50BC7A-C105-4010-BC5B-E98D712A8C8E}" presName="header" presStyleLbl="node1" presStyleIdx="0" presStyleCnt="4" custLinFactNeighborX="112" custLinFactNeighborY="1345"/>
      <dgm:spPr>
        <a:solidFill>
          <a:srgbClr val="5C9AE6"/>
        </a:solidFill>
      </dgm:spPr>
    </dgm:pt>
    <dgm:pt modelId="{4BDF1C48-76E5-497F-A056-413936272143}" type="pres">
      <dgm:prSet presAssocID="{393E8040-064D-4305-9DE5-33E87BBE02EB}" presName="parTrans" presStyleLbl="sibTrans2D1" presStyleIdx="0" presStyleCnt="12"/>
      <dgm:spPr/>
    </dgm:pt>
    <dgm:pt modelId="{731D229A-8014-4E10-874F-13305C81894D}" type="pres">
      <dgm:prSet presAssocID="{8CBA8385-63C4-4077-962D-E35FC7C2F9C1}" presName="child" presStyleLbl="alignAccFollowNode1" presStyleIdx="0" presStyleCnt="12">
        <dgm:presLayoutVars>
          <dgm:chMax val="0"/>
          <dgm:bulletEnabled val="1"/>
        </dgm:presLayoutVars>
      </dgm:prSet>
      <dgm:spPr/>
    </dgm:pt>
    <dgm:pt modelId="{84046AFE-7F60-4913-B2F3-41610A70C1D1}" type="pres">
      <dgm:prSet presAssocID="{64675876-93AB-4F2B-AC6B-90AF55E89E34}" presName="sibTrans" presStyleLbl="sibTrans2D1" presStyleIdx="1" presStyleCnt="12"/>
      <dgm:spPr/>
    </dgm:pt>
    <dgm:pt modelId="{F4AB0E38-2BED-4239-821E-5B554F508CA9}" type="pres">
      <dgm:prSet presAssocID="{61159DD2-344F-49EB-BDD9-07D2EC0D366F}" presName="child" presStyleLbl="alignAccFollowNode1" presStyleIdx="1" presStyleCnt="12">
        <dgm:presLayoutVars>
          <dgm:chMax val="0"/>
          <dgm:bulletEnabled val="1"/>
        </dgm:presLayoutVars>
      </dgm:prSet>
      <dgm:spPr/>
    </dgm:pt>
    <dgm:pt modelId="{EF98978D-3157-40DC-9419-23329F0004EE}" type="pres">
      <dgm:prSet presAssocID="{C3093A24-BC9C-431A-B08C-EC6E8D6216D0}" presName="sibTrans" presStyleLbl="sibTrans2D1" presStyleIdx="2" presStyleCnt="12"/>
      <dgm:spPr/>
    </dgm:pt>
    <dgm:pt modelId="{78F00B67-3861-4D70-B929-D3CF2B8FA7DB}" type="pres">
      <dgm:prSet presAssocID="{D2891C14-0855-494B-8579-067E23CDE670}" presName="child" presStyleLbl="alignAccFollowNode1" presStyleIdx="2" presStyleCnt="12">
        <dgm:presLayoutVars>
          <dgm:chMax val="0"/>
          <dgm:bulletEnabled val="1"/>
        </dgm:presLayoutVars>
      </dgm:prSet>
      <dgm:spPr/>
    </dgm:pt>
    <dgm:pt modelId="{1083E4A4-9CB1-4112-A631-1B2E59FA484A}" type="pres">
      <dgm:prSet presAssocID="{2E50BC7A-C105-4010-BC5B-E98D712A8C8E}" presName="hSp" presStyleCnt="0"/>
      <dgm:spPr/>
    </dgm:pt>
    <dgm:pt modelId="{BE561924-3592-4487-A8E1-FBF9285C42CF}" type="pres">
      <dgm:prSet presAssocID="{E6ADAB0D-A766-4DC7-BFFB-30AC30E9FE04}" presName="vertFlow" presStyleCnt="0"/>
      <dgm:spPr/>
    </dgm:pt>
    <dgm:pt modelId="{D89372B3-F84D-416D-9E72-8BBB13E064AA}" type="pres">
      <dgm:prSet presAssocID="{E6ADAB0D-A766-4DC7-BFFB-30AC30E9FE04}" presName="header" presStyleLbl="node1" presStyleIdx="1" presStyleCnt="4"/>
      <dgm:spPr>
        <a:solidFill>
          <a:srgbClr val="5C9AE6"/>
        </a:solidFill>
      </dgm:spPr>
    </dgm:pt>
    <dgm:pt modelId="{853598B8-E651-4993-8BF5-5785BA3F4065}" type="pres">
      <dgm:prSet presAssocID="{A88A529C-9909-467E-97E8-1D8949F8AEFE}" presName="parTrans" presStyleLbl="sibTrans2D1" presStyleIdx="3" presStyleCnt="12"/>
      <dgm:spPr/>
    </dgm:pt>
    <dgm:pt modelId="{0CC53AFB-0623-4779-B65D-7AC67142C2B0}" type="pres">
      <dgm:prSet presAssocID="{E755FD00-D5ED-42BC-8E21-7256354D9177}" presName="child" presStyleLbl="alignAccFollowNode1" presStyleIdx="3" presStyleCnt="12">
        <dgm:presLayoutVars>
          <dgm:chMax val="0"/>
          <dgm:bulletEnabled val="1"/>
        </dgm:presLayoutVars>
      </dgm:prSet>
      <dgm:spPr/>
    </dgm:pt>
    <dgm:pt modelId="{211CBFDA-659E-480F-B17F-D47A04A5FE42}" type="pres">
      <dgm:prSet presAssocID="{7A5AEFE5-4B97-4E3B-A8F7-520CE669CC7F}" presName="sibTrans" presStyleLbl="sibTrans2D1" presStyleIdx="4" presStyleCnt="12"/>
      <dgm:spPr/>
    </dgm:pt>
    <dgm:pt modelId="{9430DBCB-CF36-4E7F-945B-40223B573095}" type="pres">
      <dgm:prSet presAssocID="{D1DF427C-63E3-450E-86CA-207440B6B36B}" presName="child" presStyleLbl="alignAccFollowNode1" presStyleIdx="4" presStyleCnt="12">
        <dgm:presLayoutVars>
          <dgm:chMax val="0"/>
          <dgm:bulletEnabled val="1"/>
        </dgm:presLayoutVars>
      </dgm:prSet>
      <dgm:spPr/>
    </dgm:pt>
    <dgm:pt modelId="{CDD69756-1A0B-4871-A529-E88E552335F5}" type="pres">
      <dgm:prSet presAssocID="{1C3CDE57-76B1-4E6D-9F18-D4F72C897D0D}" presName="sibTrans" presStyleLbl="sibTrans2D1" presStyleIdx="5" presStyleCnt="12"/>
      <dgm:spPr/>
    </dgm:pt>
    <dgm:pt modelId="{A3196163-D11B-42B5-84B3-E9E8EA93007B}" type="pres">
      <dgm:prSet presAssocID="{04566482-88FF-4853-B30D-78FA7BD5CB3B}" presName="child" presStyleLbl="alignAccFollowNode1" presStyleIdx="5" presStyleCnt="12">
        <dgm:presLayoutVars>
          <dgm:chMax val="0"/>
          <dgm:bulletEnabled val="1"/>
        </dgm:presLayoutVars>
      </dgm:prSet>
      <dgm:spPr/>
    </dgm:pt>
    <dgm:pt modelId="{8A13A13E-10BA-42AB-919D-D0923152B03E}" type="pres">
      <dgm:prSet presAssocID="{E6ADAB0D-A766-4DC7-BFFB-30AC30E9FE04}" presName="hSp" presStyleCnt="0"/>
      <dgm:spPr/>
    </dgm:pt>
    <dgm:pt modelId="{C9AA4832-B75E-4742-A696-B1AB4169FA8E}" type="pres">
      <dgm:prSet presAssocID="{2B9E6349-F5B7-4BA2-B0F2-24C68DC462D4}" presName="vertFlow" presStyleCnt="0"/>
      <dgm:spPr/>
    </dgm:pt>
    <dgm:pt modelId="{3EC9D713-7F30-4FC5-9CE1-A87529065201}" type="pres">
      <dgm:prSet presAssocID="{2B9E6349-F5B7-4BA2-B0F2-24C68DC462D4}" presName="header" presStyleLbl="node1" presStyleIdx="2" presStyleCnt="4"/>
      <dgm:spPr>
        <a:solidFill>
          <a:srgbClr val="5C9AE6"/>
        </a:solidFill>
      </dgm:spPr>
    </dgm:pt>
    <dgm:pt modelId="{F8FDF362-AC3A-4C79-B5D6-0A44C4AA9205}" type="pres">
      <dgm:prSet presAssocID="{BB959F1F-98FE-4410-ACBF-96B67525F9D2}" presName="parTrans" presStyleLbl="sibTrans2D1" presStyleIdx="6" presStyleCnt="12"/>
      <dgm:spPr/>
    </dgm:pt>
    <dgm:pt modelId="{B2E28E15-0973-45BE-BC37-6A6145B50B28}" type="pres">
      <dgm:prSet presAssocID="{362E153E-995D-4BE7-8D9A-D4B40B0B6B8E}" presName="child" presStyleLbl="alignAccFollowNode1" presStyleIdx="6" presStyleCnt="12">
        <dgm:presLayoutVars>
          <dgm:chMax val="0"/>
          <dgm:bulletEnabled val="1"/>
        </dgm:presLayoutVars>
      </dgm:prSet>
      <dgm:spPr/>
    </dgm:pt>
    <dgm:pt modelId="{275B3203-50EC-43FE-B12E-794FB9750AE4}" type="pres">
      <dgm:prSet presAssocID="{D061B965-BF04-48D0-84F7-1273AE619ABE}" presName="sibTrans" presStyleLbl="sibTrans2D1" presStyleIdx="7" presStyleCnt="12"/>
      <dgm:spPr/>
    </dgm:pt>
    <dgm:pt modelId="{9E1188EF-F5FC-4422-AA45-812FA090B887}" type="pres">
      <dgm:prSet presAssocID="{BF1D8C53-4954-49B5-ACB6-B611CE1F24A4}" presName="child" presStyleLbl="alignAccFollowNode1" presStyleIdx="7" presStyleCnt="12">
        <dgm:presLayoutVars>
          <dgm:chMax val="0"/>
          <dgm:bulletEnabled val="1"/>
        </dgm:presLayoutVars>
      </dgm:prSet>
      <dgm:spPr/>
    </dgm:pt>
    <dgm:pt modelId="{21AC4D4C-1709-49E2-A7BD-0DB4F637D296}" type="pres">
      <dgm:prSet presAssocID="{9DAD30C5-F0B0-4E0C-94A0-9083DC5678BE}" presName="sibTrans" presStyleLbl="sibTrans2D1" presStyleIdx="8" presStyleCnt="12"/>
      <dgm:spPr/>
    </dgm:pt>
    <dgm:pt modelId="{E05491BD-9027-4D5F-B0E2-B76FB5C1E142}" type="pres">
      <dgm:prSet presAssocID="{9E768325-53A0-4216-9E20-97748347F3E5}" presName="child" presStyleLbl="alignAccFollowNode1" presStyleIdx="8" presStyleCnt="12">
        <dgm:presLayoutVars>
          <dgm:chMax val="0"/>
          <dgm:bulletEnabled val="1"/>
        </dgm:presLayoutVars>
      </dgm:prSet>
      <dgm:spPr/>
    </dgm:pt>
    <dgm:pt modelId="{53378363-065A-4494-BE08-E28AEC839C9B}" type="pres">
      <dgm:prSet presAssocID="{2B9E6349-F5B7-4BA2-B0F2-24C68DC462D4}" presName="hSp" presStyleCnt="0"/>
      <dgm:spPr/>
    </dgm:pt>
    <dgm:pt modelId="{2BA458EF-50C5-494A-A44E-EBF9A915BDF3}" type="pres">
      <dgm:prSet presAssocID="{92C0727F-9429-41E8-A816-81D305781403}" presName="vertFlow" presStyleCnt="0"/>
      <dgm:spPr/>
    </dgm:pt>
    <dgm:pt modelId="{E0714F49-0D83-4FB5-91EE-93D47AF54C39}" type="pres">
      <dgm:prSet presAssocID="{92C0727F-9429-41E8-A816-81D305781403}" presName="header" presStyleLbl="node1" presStyleIdx="3" presStyleCnt="4"/>
      <dgm:spPr>
        <a:solidFill>
          <a:srgbClr val="5C9AE6"/>
        </a:solidFill>
      </dgm:spPr>
    </dgm:pt>
    <dgm:pt modelId="{AD5C63CF-21E3-4B89-8656-0AF6BEB52CF7}" type="pres">
      <dgm:prSet presAssocID="{8653843E-A2AC-4989-BCC6-AAD2F9B2DD50}" presName="parTrans" presStyleLbl="sibTrans2D1" presStyleIdx="9" presStyleCnt="12"/>
      <dgm:spPr/>
    </dgm:pt>
    <dgm:pt modelId="{95EC6A59-62D5-4BD4-AD89-ED4F6493FA1F}" type="pres">
      <dgm:prSet presAssocID="{EA0EF379-5189-4821-BF76-6BB92879B83F}" presName="child" presStyleLbl="alignAccFollowNode1" presStyleIdx="9" presStyleCnt="12">
        <dgm:presLayoutVars>
          <dgm:chMax val="0"/>
          <dgm:bulletEnabled val="1"/>
        </dgm:presLayoutVars>
      </dgm:prSet>
      <dgm:spPr/>
    </dgm:pt>
    <dgm:pt modelId="{F38A3812-E2EE-4D8F-85A4-207EF656694B}" type="pres">
      <dgm:prSet presAssocID="{7E6FBC40-F4CD-4FF2-B120-A8357FE79041}" presName="sibTrans" presStyleLbl="sibTrans2D1" presStyleIdx="10" presStyleCnt="12"/>
      <dgm:spPr/>
    </dgm:pt>
    <dgm:pt modelId="{F5077FBD-EF69-44DA-84B6-238246BA3C3E}" type="pres">
      <dgm:prSet presAssocID="{5109FE0A-1438-45D8-9042-04ACB8752399}" presName="child" presStyleLbl="alignAccFollowNode1" presStyleIdx="10" presStyleCnt="12">
        <dgm:presLayoutVars>
          <dgm:chMax val="0"/>
          <dgm:bulletEnabled val="1"/>
        </dgm:presLayoutVars>
      </dgm:prSet>
      <dgm:spPr/>
    </dgm:pt>
    <dgm:pt modelId="{83A306C5-4A8A-45C5-A580-9A572340628B}" type="pres">
      <dgm:prSet presAssocID="{8FBE08D7-6F8D-42D3-9166-03F349995D40}" presName="sibTrans" presStyleLbl="sibTrans2D1" presStyleIdx="11" presStyleCnt="12"/>
      <dgm:spPr/>
    </dgm:pt>
    <dgm:pt modelId="{E2CCC19B-D269-4156-A0FC-0348A4A87C3D}" type="pres">
      <dgm:prSet presAssocID="{607B4E90-D419-4E7B-B9AB-0C1E4A3841F4}" presName="child" presStyleLbl="alignAccFollowNode1" presStyleIdx="11" presStyleCnt="12">
        <dgm:presLayoutVars>
          <dgm:chMax val="0"/>
          <dgm:bulletEnabled val="1"/>
        </dgm:presLayoutVars>
      </dgm:prSet>
      <dgm:spPr/>
    </dgm:pt>
  </dgm:ptLst>
  <dgm:cxnLst>
    <dgm:cxn modelId="{53934503-8C58-45EE-92BE-AC8B4D82E037}" type="presOf" srcId="{8FBE08D7-6F8D-42D3-9166-03F349995D40}" destId="{83A306C5-4A8A-45C5-A580-9A572340628B}" srcOrd="0" destOrd="0" presId="urn:microsoft.com/office/officeart/2005/8/layout/lProcess1"/>
    <dgm:cxn modelId="{5D392804-8890-4BE8-8137-5443CE3209E5}" srcId="{E6ADAB0D-A766-4DC7-BFFB-30AC30E9FE04}" destId="{D1DF427C-63E3-450E-86CA-207440B6B36B}" srcOrd="1" destOrd="0" parTransId="{41A377C7-4C66-41CC-A541-4E077FD3EA40}" sibTransId="{1C3CDE57-76B1-4E6D-9F18-D4F72C897D0D}"/>
    <dgm:cxn modelId="{08846B0B-451C-41CC-B272-4A67F2F33BC9}" type="presOf" srcId="{2B9E6349-F5B7-4BA2-B0F2-24C68DC462D4}" destId="{3EC9D713-7F30-4FC5-9CE1-A87529065201}" srcOrd="0" destOrd="0" presId="urn:microsoft.com/office/officeart/2005/8/layout/lProcess1"/>
    <dgm:cxn modelId="{E0ECAF13-D595-4154-9FD8-3EE19911A0DD}" type="presOf" srcId="{5109FE0A-1438-45D8-9042-04ACB8752399}" destId="{F5077FBD-EF69-44DA-84B6-238246BA3C3E}" srcOrd="0" destOrd="0" presId="urn:microsoft.com/office/officeart/2005/8/layout/lProcess1"/>
    <dgm:cxn modelId="{5BE59917-53D5-4718-BAA6-E9C6ADC0D876}" type="presOf" srcId="{7A5AEFE5-4B97-4E3B-A8F7-520CE669CC7F}" destId="{211CBFDA-659E-480F-B17F-D47A04A5FE42}" srcOrd="0" destOrd="0" presId="urn:microsoft.com/office/officeart/2005/8/layout/lProcess1"/>
    <dgm:cxn modelId="{E8BB8427-A872-43BE-B1BA-8F397E4A1972}" type="presOf" srcId="{CC32D979-47CD-4E2B-A170-501434A15D80}" destId="{2ECA35D5-B5D3-41EA-AE9F-7EF02E3684D0}" srcOrd="0" destOrd="0" presId="urn:microsoft.com/office/officeart/2005/8/layout/lProcess1"/>
    <dgm:cxn modelId="{9D50D828-2F93-45F9-BCDF-18F4B4E86CC6}" srcId="{2E50BC7A-C105-4010-BC5B-E98D712A8C8E}" destId="{D2891C14-0855-494B-8579-067E23CDE670}" srcOrd="2" destOrd="0" parTransId="{49A7B7C5-CCEC-4740-952D-C18B82474A73}" sibTransId="{726E05F6-E512-4B84-976B-7FC5B17BDDCD}"/>
    <dgm:cxn modelId="{60805229-2C67-434F-9258-6023E48463D8}" srcId="{CC32D979-47CD-4E2B-A170-501434A15D80}" destId="{2B9E6349-F5B7-4BA2-B0F2-24C68DC462D4}" srcOrd="2" destOrd="0" parTransId="{30F52E8A-07DF-4200-A87C-54A1397A2C3C}" sibTransId="{E25CACC8-A92F-40EF-B671-C2FBF715934E}"/>
    <dgm:cxn modelId="{DDCDED31-416F-4A77-B2A6-B7F579559FB6}" type="presOf" srcId="{04566482-88FF-4853-B30D-78FA7BD5CB3B}" destId="{A3196163-D11B-42B5-84B3-E9E8EA93007B}" srcOrd="0" destOrd="0" presId="urn:microsoft.com/office/officeart/2005/8/layout/lProcess1"/>
    <dgm:cxn modelId="{7C05A135-5423-4B8D-82CA-6BE5C19E19FD}" type="presOf" srcId="{BF1D8C53-4954-49B5-ACB6-B611CE1F24A4}" destId="{9E1188EF-F5FC-4422-AA45-812FA090B887}" srcOrd="0" destOrd="0" presId="urn:microsoft.com/office/officeart/2005/8/layout/lProcess1"/>
    <dgm:cxn modelId="{FF08FF36-81DC-4997-89CD-A8D71F896A23}" srcId="{2E50BC7A-C105-4010-BC5B-E98D712A8C8E}" destId="{61159DD2-344F-49EB-BDD9-07D2EC0D366F}" srcOrd="1" destOrd="0" parTransId="{D0A05683-387E-4A8A-8EAF-D791309DD174}" sibTransId="{C3093A24-BC9C-431A-B08C-EC6E8D6216D0}"/>
    <dgm:cxn modelId="{30F8B73C-B473-4984-A72A-0FD03C85CA82}" srcId="{E6ADAB0D-A766-4DC7-BFFB-30AC30E9FE04}" destId="{04566482-88FF-4853-B30D-78FA7BD5CB3B}" srcOrd="2" destOrd="0" parTransId="{B3220D91-0BF1-451D-A700-99173252BC18}" sibTransId="{19C0118C-FCEB-4176-8A12-2C4157D129C9}"/>
    <dgm:cxn modelId="{8344FC3D-AC91-4E7F-8801-E148579D7272}" type="presOf" srcId="{E755FD00-D5ED-42BC-8E21-7256354D9177}" destId="{0CC53AFB-0623-4779-B65D-7AC67142C2B0}" srcOrd="0" destOrd="0" presId="urn:microsoft.com/office/officeart/2005/8/layout/lProcess1"/>
    <dgm:cxn modelId="{53C54461-AD1E-4243-810B-36D8D8FC6ECA}" type="presOf" srcId="{61159DD2-344F-49EB-BDD9-07D2EC0D366F}" destId="{F4AB0E38-2BED-4239-821E-5B554F508CA9}" srcOrd="0" destOrd="0" presId="urn:microsoft.com/office/officeart/2005/8/layout/lProcess1"/>
    <dgm:cxn modelId="{5239F864-275C-4172-BC9F-42FD1188D28C}" type="presOf" srcId="{8653843E-A2AC-4989-BCC6-AAD2F9B2DD50}" destId="{AD5C63CF-21E3-4B89-8656-0AF6BEB52CF7}" srcOrd="0" destOrd="0" presId="urn:microsoft.com/office/officeart/2005/8/layout/lProcess1"/>
    <dgm:cxn modelId="{B41E6B65-6B00-400A-B931-C566A48C8B12}" type="presOf" srcId="{EA0EF379-5189-4821-BF76-6BB92879B83F}" destId="{95EC6A59-62D5-4BD4-AD89-ED4F6493FA1F}" srcOrd="0" destOrd="0" presId="urn:microsoft.com/office/officeart/2005/8/layout/lProcess1"/>
    <dgm:cxn modelId="{21A8A465-4649-4D11-9E6C-15A2F666658B}" type="presOf" srcId="{C3093A24-BC9C-431A-B08C-EC6E8D6216D0}" destId="{EF98978D-3157-40DC-9419-23329F0004EE}" srcOrd="0" destOrd="0" presId="urn:microsoft.com/office/officeart/2005/8/layout/lProcess1"/>
    <dgm:cxn modelId="{D21EDB4D-0894-42A0-846C-2B6E437D344D}" type="presOf" srcId="{7E6FBC40-F4CD-4FF2-B120-A8357FE79041}" destId="{F38A3812-E2EE-4D8F-85A4-207EF656694B}" srcOrd="0" destOrd="0" presId="urn:microsoft.com/office/officeart/2005/8/layout/lProcess1"/>
    <dgm:cxn modelId="{A779F56D-CB63-497D-9A30-A0716EB69FCD}" srcId="{2B9E6349-F5B7-4BA2-B0F2-24C68DC462D4}" destId="{9E768325-53A0-4216-9E20-97748347F3E5}" srcOrd="2" destOrd="0" parTransId="{9D3819EA-E60B-4271-B4FA-E5E5BF087841}" sibTransId="{0CAD7D97-8D76-43C4-81BD-E93A201BB037}"/>
    <dgm:cxn modelId="{45988A75-517B-47F2-9D21-5B4D1C797D83}" srcId="{2B9E6349-F5B7-4BA2-B0F2-24C68DC462D4}" destId="{BF1D8C53-4954-49B5-ACB6-B611CE1F24A4}" srcOrd="1" destOrd="0" parTransId="{7A0BB38D-8B02-40CB-B2B4-44BF9F7B755D}" sibTransId="{9DAD30C5-F0B0-4E0C-94A0-9083DC5678BE}"/>
    <dgm:cxn modelId="{21EFBC75-86D9-445B-BDB7-9EB145921FE9}" type="presOf" srcId="{64675876-93AB-4F2B-AC6B-90AF55E89E34}" destId="{84046AFE-7F60-4913-B2F3-41610A70C1D1}" srcOrd="0" destOrd="0" presId="urn:microsoft.com/office/officeart/2005/8/layout/lProcess1"/>
    <dgm:cxn modelId="{A8771377-741A-467F-967D-DD68B5E23F5D}" type="presOf" srcId="{E6ADAB0D-A766-4DC7-BFFB-30AC30E9FE04}" destId="{D89372B3-F84D-416D-9E72-8BBB13E064AA}" srcOrd="0" destOrd="0" presId="urn:microsoft.com/office/officeart/2005/8/layout/lProcess1"/>
    <dgm:cxn modelId="{11918658-7BA1-47AC-B167-01F5E6AA49D3}" type="presOf" srcId="{D1DF427C-63E3-450E-86CA-207440B6B36B}" destId="{9430DBCB-CF36-4E7F-945B-40223B573095}" srcOrd="0" destOrd="0" presId="urn:microsoft.com/office/officeart/2005/8/layout/lProcess1"/>
    <dgm:cxn modelId="{00B30383-575B-4E05-8BB1-00B22544E4A3}" type="presOf" srcId="{1C3CDE57-76B1-4E6D-9F18-D4F72C897D0D}" destId="{CDD69756-1A0B-4871-A529-E88E552335F5}" srcOrd="0" destOrd="0" presId="urn:microsoft.com/office/officeart/2005/8/layout/lProcess1"/>
    <dgm:cxn modelId="{F5FDD683-6799-4623-BC99-771240EF08BA}" srcId="{CC32D979-47CD-4E2B-A170-501434A15D80}" destId="{2E50BC7A-C105-4010-BC5B-E98D712A8C8E}" srcOrd="0" destOrd="0" parTransId="{A5657EA0-832E-4C77-A97D-F4B2B7A22C6A}" sibTransId="{63832E92-5B46-43F4-B72A-62CAC79D1771}"/>
    <dgm:cxn modelId="{548E4A90-CE46-48EB-BFD2-AEE753F8BBEB}" srcId="{92C0727F-9429-41E8-A816-81D305781403}" destId="{EA0EF379-5189-4821-BF76-6BB92879B83F}" srcOrd="0" destOrd="0" parTransId="{8653843E-A2AC-4989-BCC6-AAD2F9B2DD50}" sibTransId="{7E6FBC40-F4CD-4FF2-B120-A8357FE79041}"/>
    <dgm:cxn modelId="{11BDEA91-721C-4D9A-BB5F-5DB0260FEC73}" type="presOf" srcId="{D2891C14-0855-494B-8579-067E23CDE670}" destId="{78F00B67-3861-4D70-B929-D3CF2B8FA7DB}" srcOrd="0" destOrd="0" presId="urn:microsoft.com/office/officeart/2005/8/layout/lProcess1"/>
    <dgm:cxn modelId="{0207E292-8B52-4F0B-88AA-E24587179244}" srcId="{2B9E6349-F5B7-4BA2-B0F2-24C68DC462D4}" destId="{362E153E-995D-4BE7-8D9A-D4B40B0B6B8E}" srcOrd="0" destOrd="0" parTransId="{BB959F1F-98FE-4410-ACBF-96B67525F9D2}" sibTransId="{D061B965-BF04-48D0-84F7-1273AE619ABE}"/>
    <dgm:cxn modelId="{A2962198-3CCD-4896-85A7-5D54634A5F24}" type="presOf" srcId="{D061B965-BF04-48D0-84F7-1273AE619ABE}" destId="{275B3203-50EC-43FE-B12E-794FB9750AE4}" srcOrd="0" destOrd="0" presId="urn:microsoft.com/office/officeart/2005/8/layout/lProcess1"/>
    <dgm:cxn modelId="{10455D98-F086-48CC-A25E-DDDB9B1820B5}" srcId="{CC32D979-47CD-4E2B-A170-501434A15D80}" destId="{E6ADAB0D-A766-4DC7-BFFB-30AC30E9FE04}" srcOrd="1" destOrd="0" parTransId="{37F975E7-D866-44B4-BFBC-011FF040EF36}" sibTransId="{6A362FA6-CC30-433F-9874-CCC282A9365D}"/>
    <dgm:cxn modelId="{D491E19D-E74F-4F13-A8BB-EA8552EEF8FB}" type="presOf" srcId="{393E8040-064D-4305-9DE5-33E87BBE02EB}" destId="{4BDF1C48-76E5-497F-A056-413936272143}" srcOrd="0" destOrd="0" presId="urn:microsoft.com/office/officeart/2005/8/layout/lProcess1"/>
    <dgm:cxn modelId="{28C4AB9E-0984-416F-BA5E-6F2B5D9A57F3}" type="presOf" srcId="{362E153E-995D-4BE7-8D9A-D4B40B0B6B8E}" destId="{B2E28E15-0973-45BE-BC37-6A6145B50B28}" srcOrd="0" destOrd="0" presId="urn:microsoft.com/office/officeart/2005/8/layout/lProcess1"/>
    <dgm:cxn modelId="{8EB965A6-0305-41B6-B074-758B5F2D0D55}" type="presOf" srcId="{9E768325-53A0-4216-9E20-97748347F3E5}" destId="{E05491BD-9027-4D5F-B0E2-B76FB5C1E142}" srcOrd="0" destOrd="0" presId="urn:microsoft.com/office/officeart/2005/8/layout/lProcess1"/>
    <dgm:cxn modelId="{ED8F2EA9-5D2D-43D1-A2B9-115EB48EE307}" type="presOf" srcId="{607B4E90-D419-4E7B-B9AB-0C1E4A3841F4}" destId="{E2CCC19B-D269-4156-A0FC-0348A4A87C3D}" srcOrd="0" destOrd="0" presId="urn:microsoft.com/office/officeart/2005/8/layout/lProcess1"/>
    <dgm:cxn modelId="{600858B0-C5A8-4A9A-932D-B23CB90EB825}" type="presOf" srcId="{BB959F1F-98FE-4410-ACBF-96B67525F9D2}" destId="{F8FDF362-AC3A-4C79-B5D6-0A44C4AA9205}" srcOrd="0" destOrd="0" presId="urn:microsoft.com/office/officeart/2005/8/layout/lProcess1"/>
    <dgm:cxn modelId="{B6FADAC3-43DE-4E22-BF21-1853758213A7}" srcId="{2E50BC7A-C105-4010-BC5B-E98D712A8C8E}" destId="{8CBA8385-63C4-4077-962D-E35FC7C2F9C1}" srcOrd="0" destOrd="0" parTransId="{393E8040-064D-4305-9DE5-33E87BBE02EB}" sibTransId="{64675876-93AB-4F2B-AC6B-90AF55E89E34}"/>
    <dgm:cxn modelId="{84262DC7-55AF-4306-BF48-ED9D2448D94F}" type="presOf" srcId="{A88A529C-9909-467E-97E8-1D8949F8AEFE}" destId="{853598B8-E651-4993-8BF5-5785BA3F4065}" srcOrd="0" destOrd="0" presId="urn:microsoft.com/office/officeart/2005/8/layout/lProcess1"/>
    <dgm:cxn modelId="{36D26ECD-1D8D-4F56-A288-C6BFA370F6B4}" srcId="{92C0727F-9429-41E8-A816-81D305781403}" destId="{5109FE0A-1438-45D8-9042-04ACB8752399}" srcOrd="1" destOrd="0" parTransId="{E380DCED-874D-48CD-A5CC-D3D000F10570}" sibTransId="{8FBE08D7-6F8D-42D3-9166-03F349995D40}"/>
    <dgm:cxn modelId="{F8CEA9CF-B900-4587-A80C-AFC869748003}" type="presOf" srcId="{8CBA8385-63C4-4077-962D-E35FC7C2F9C1}" destId="{731D229A-8014-4E10-874F-13305C81894D}" srcOrd="0" destOrd="0" presId="urn:microsoft.com/office/officeart/2005/8/layout/lProcess1"/>
    <dgm:cxn modelId="{4F0EFBD2-EDEC-4412-AFB0-EF9A6DB802C1}" srcId="{CC32D979-47CD-4E2B-A170-501434A15D80}" destId="{92C0727F-9429-41E8-A816-81D305781403}" srcOrd="3" destOrd="0" parTransId="{801FDD83-84CD-4D7F-BE97-64A4D57A9BCF}" sibTransId="{B9138DC5-154F-48A2-A29C-46C60E8CE033}"/>
    <dgm:cxn modelId="{695FC2DA-2DBB-4139-8826-F971E5B3B1EA}" srcId="{92C0727F-9429-41E8-A816-81D305781403}" destId="{607B4E90-D419-4E7B-B9AB-0C1E4A3841F4}" srcOrd="2" destOrd="0" parTransId="{B4A3DE03-1F73-4B05-8988-2A9E9A2025DC}" sibTransId="{D450E691-A26E-46B3-A655-511A9ACDBD01}"/>
    <dgm:cxn modelId="{CFE543EB-DD6B-49D1-9B41-37DBDF440195}" type="presOf" srcId="{92C0727F-9429-41E8-A816-81D305781403}" destId="{E0714F49-0D83-4FB5-91EE-93D47AF54C39}" srcOrd="0" destOrd="0" presId="urn:microsoft.com/office/officeart/2005/8/layout/lProcess1"/>
    <dgm:cxn modelId="{BC4209EC-DC1C-426B-92A1-277620A0856D}" srcId="{E6ADAB0D-A766-4DC7-BFFB-30AC30E9FE04}" destId="{E755FD00-D5ED-42BC-8E21-7256354D9177}" srcOrd="0" destOrd="0" parTransId="{A88A529C-9909-467E-97E8-1D8949F8AEFE}" sibTransId="{7A5AEFE5-4B97-4E3B-A8F7-520CE669CC7F}"/>
    <dgm:cxn modelId="{2C8AB9F5-4AB8-4BF0-9AB7-000CD79B9BF0}" type="presOf" srcId="{9DAD30C5-F0B0-4E0C-94A0-9083DC5678BE}" destId="{21AC4D4C-1709-49E2-A7BD-0DB4F637D296}" srcOrd="0" destOrd="0" presId="urn:microsoft.com/office/officeart/2005/8/layout/lProcess1"/>
    <dgm:cxn modelId="{15B5BEF5-7BB9-4496-9232-6F9387826B97}" type="presOf" srcId="{2E50BC7A-C105-4010-BC5B-E98D712A8C8E}" destId="{0E749CB6-CB5D-423A-9C9A-4E53EAC32560}" srcOrd="0" destOrd="0" presId="urn:microsoft.com/office/officeart/2005/8/layout/lProcess1"/>
    <dgm:cxn modelId="{D384CBEE-8DE4-4F6B-A7C4-8747830C67EB}" type="presParOf" srcId="{2ECA35D5-B5D3-41EA-AE9F-7EF02E3684D0}" destId="{197F484A-7EE8-4897-8D9D-874EDE63006A}" srcOrd="0" destOrd="0" presId="urn:microsoft.com/office/officeart/2005/8/layout/lProcess1"/>
    <dgm:cxn modelId="{2279D015-DDDC-4D05-8B14-C46EA12DA18A}" type="presParOf" srcId="{197F484A-7EE8-4897-8D9D-874EDE63006A}" destId="{0E749CB6-CB5D-423A-9C9A-4E53EAC32560}" srcOrd="0" destOrd="0" presId="urn:microsoft.com/office/officeart/2005/8/layout/lProcess1"/>
    <dgm:cxn modelId="{0B03C1CE-4FC3-4B45-B2E1-FEEE304F914C}" type="presParOf" srcId="{197F484A-7EE8-4897-8D9D-874EDE63006A}" destId="{4BDF1C48-76E5-497F-A056-413936272143}" srcOrd="1" destOrd="0" presId="urn:microsoft.com/office/officeart/2005/8/layout/lProcess1"/>
    <dgm:cxn modelId="{F66CB2F6-2F11-4679-86BA-0E631A61E3FB}" type="presParOf" srcId="{197F484A-7EE8-4897-8D9D-874EDE63006A}" destId="{731D229A-8014-4E10-874F-13305C81894D}" srcOrd="2" destOrd="0" presId="urn:microsoft.com/office/officeart/2005/8/layout/lProcess1"/>
    <dgm:cxn modelId="{1CD0F13D-98DE-4389-8B74-29E83B4864EE}" type="presParOf" srcId="{197F484A-7EE8-4897-8D9D-874EDE63006A}" destId="{84046AFE-7F60-4913-B2F3-41610A70C1D1}" srcOrd="3" destOrd="0" presId="urn:microsoft.com/office/officeart/2005/8/layout/lProcess1"/>
    <dgm:cxn modelId="{B725BBC5-5D6C-42B8-AD43-74E6C3505CC2}" type="presParOf" srcId="{197F484A-7EE8-4897-8D9D-874EDE63006A}" destId="{F4AB0E38-2BED-4239-821E-5B554F508CA9}" srcOrd="4" destOrd="0" presId="urn:microsoft.com/office/officeart/2005/8/layout/lProcess1"/>
    <dgm:cxn modelId="{5BEE6AC6-AB87-43A0-A3D1-3511D00DB93F}" type="presParOf" srcId="{197F484A-7EE8-4897-8D9D-874EDE63006A}" destId="{EF98978D-3157-40DC-9419-23329F0004EE}" srcOrd="5" destOrd="0" presId="urn:microsoft.com/office/officeart/2005/8/layout/lProcess1"/>
    <dgm:cxn modelId="{ED4453A7-4B92-499C-899C-F4F7F858FB23}" type="presParOf" srcId="{197F484A-7EE8-4897-8D9D-874EDE63006A}" destId="{78F00B67-3861-4D70-B929-D3CF2B8FA7DB}" srcOrd="6" destOrd="0" presId="urn:microsoft.com/office/officeart/2005/8/layout/lProcess1"/>
    <dgm:cxn modelId="{740414D6-C366-47C5-ADFD-BCB4A07B9275}" type="presParOf" srcId="{2ECA35D5-B5D3-41EA-AE9F-7EF02E3684D0}" destId="{1083E4A4-9CB1-4112-A631-1B2E59FA484A}" srcOrd="1" destOrd="0" presId="urn:microsoft.com/office/officeart/2005/8/layout/lProcess1"/>
    <dgm:cxn modelId="{9E31B423-6F7D-4A27-AFFC-39550C1E2642}" type="presParOf" srcId="{2ECA35D5-B5D3-41EA-AE9F-7EF02E3684D0}" destId="{BE561924-3592-4487-A8E1-FBF9285C42CF}" srcOrd="2" destOrd="0" presId="urn:microsoft.com/office/officeart/2005/8/layout/lProcess1"/>
    <dgm:cxn modelId="{9E37CA32-F339-4583-A185-0599DC57BB68}" type="presParOf" srcId="{BE561924-3592-4487-A8E1-FBF9285C42CF}" destId="{D89372B3-F84D-416D-9E72-8BBB13E064AA}" srcOrd="0" destOrd="0" presId="urn:microsoft.com/office/officeart/2005/8/layout/lProcess1"/>
    <dgm:cxn modelId="{F00355ED-E208-43D1-9BAF-80302EC459FF}" type="presParOf" srcId="{BE561924-3592-4487-A8E1-FBF9285C42CF}" destId="{853598B8-E651-4993-8BF5-5785BA3F4065}" srcOrd="1" destOrd="0" presId="urn:microsoft.com/office/officeart/2005/8/layout/lProcess1"/>
    <dgm:cxn modelId="{272AA839-834B-4E2B-8F8F-617187596712}" type="presParOf" srcId="{BE561924-3592-4487-A8E1-FBF9285C42CF}" destId="{0CC53AFB-0623-4779-B65D-7AC67142C2B0}" srcOrd="2" destOrd="0" presId="urn:microsoft.com/office/officeart/2005/8/layout/lProcess1"/>
    <dgm:cxn modelId="{01A24A7A-B490-4A35-B34E-EBC8A73B7B7E}" type="presParOf" srcId="{BE561924-3592-4487-A8E1-FBF9285C42CF}" destId="{211CBFDA-659E-480F-B17F-D47A04A5FE42}" srcOrd="3" destOrd="0" presId="urn:microsoft.com/office/officeart/2005/8/layout/lProcess1"/>
    <dgm:cxn modelId="{A72AC53E-7EF7-4D7D-9849-E59B5334AB60}" type="presParOf" srcId="{BE561924-3592-4487-A8E1-FBF9285C42CF}" destId="{9430DBCB-CF36-4E7F-945B-40223B573095}" srcOrd="4" destOrd="0" presId="urn:microsoft.com/office/officeart/2005/8/layout/lProcess1"/>
    <dgm:cxn modelId="{DD9A7A1D-55F8-4472-87B5-1FF51F1EAE4A}" type="presParOf" srcId="{BE561924-3592-4487-A8E1-FBF9285C42CF}" destId="{CDD69756-1A0B-4871-A529-E88E552335F5}" srcOrd="5" destOrd="0" presId="urn:microsoft.com/office/officeart/2005/8/layout/lProcess1"/>
    <dgm:cxn modelId="{DDBC40A4-1FFB-42BA-A60F-0F7839AA6D64}" type="presParOf" srcId="{BE561924-3592-4487-A8E1-FBF9285C42CF}" destId="{A3196163-D11B-42B5-84B3-E9E8EA93007B}" srcOrd="6" destOrd="0" presId="urn:microsoft.com/office/officeart/2005/8/layout/lProcess1"/>
    <dgm:cxn modelId="{59FCF396-3975-425B-9D36-E6FED66007FF}" type="presParOf" srcId="{2ECA35D5-B5D3-41EA-AE9F-7EF02E3684D0}" destId="{8A13A13E-10BA-42AB-919D-D0923152B03E}" srcOrd="3" destOrd="0" presId="urn:microsoft.com/office/officeart/2005/8/layout/lProcess1"/>
    <dgm:cxn modelId="{CE69C470-FF54-4751-AC8C-6514CC56B269}" type="presParOf" srcId="{2ECA35D5-B5D3-41EA-AE9F-7EF02E3684D0}" destId="{C9AA4832-B75E-4742-A696-B1AB4169FA8E}" srcOrd="4" destOrd="0" presId="urn:microsoft.com/office/officeart/2005/8/layout/lProcess1"/>
    <dgm:cxn modelId="{C4EDDC98-4F53-4352-AE7D-9477B627D08E}" type="presParOf" srcId="{C9AA4832-B75E-4742-A696-B1AB4169FA8E}" destId="{3EC9D713-7F30-4FC5-9CE1-A87529065201}" srcOrd="0" destOrd="0" presId="urn:microsoft.com/office/officeart/2005/8/layout/lProcess1"/>
    <dgm:cxn modelId="{732C8B71-BCC1-4BF6-9690-4FCE8584C935}" type="presParOf" srcId="{C9AA4832-B75E-4742-A696-B1AB4169FA8E}" destId="{F8FDF362-AC3A-4C79-B5D6-0A44C4AA9205}" srcOrd="1" destOrd="0" presId="urn:microsoft.com/office/officeart/2005/8/layout/lProcess1"/>
    <dgm:cxn modelId="{FE9DFBF9-F899-4791-A7AF-7DBDD172FA5D}" type="presParOf" srcId="{C9AA4832-B75E-4742-A696-B1AB4169FA8E}" destId="{B2E28E15-0973-45BE-BC37-6A6145B50B28}" srcOrd="2" destOrd="0" presId="urn:microsoft.com/office/officeart/2005/8/layout/lProcess1"/>
    <dgm:cxn modelId="{5A56367C-877C-4358-A5FD-D23171D33051}" type="presParOf" srcId="{C9AA4832-B75E-4742-A696-B1AB4169FA8E}" destId="{275B3203-50EC-43FE-B12E-794FB9750AE4}" srcOrd="3" destOrd="0" presId="urn:microsoft.com/office/officeart/2005/8/layout/lProcess1"/>
    <dgm:cxn modelId="{1468E40B-97CE-4756-90E6-AC81F18DA3B7}" type="presParOf" srcId="{C9AA4832-B75E-4742-A696-B1AB4169FA8E}" destId="{9E1188EF-F5FC-4422-AA45-812FA090B887}" srcOrd="4" destOrd="0" presId="urn:microsoft.com/office/officeart/2005/8/layout/lProcess1"/>
    <dgm:cxn modelId="{CD763FED-F766-406C-A7AA-82F700C877F0}" type="presParOf" srcId="{C9AA4832-B75E-4742-A696-B1AB4169FA8E}" destId="{21AC4D4C-1709-49E2-A7BD-0DB4F637D296}" srcOrd="5" destOrd="0" presId="urn:microsoft.com/office/officeart/2005/8/layout/lProcess1"/>
    <dgm:cxn modelId="{A1FF0CB9-ADC7-4EAB-8658-2413692F649D}" type="presParOf" srcId="{C9AA4832-B75E-4742-A696-B1AB4169FA8E}" destId="{E05491BD-9027-4D5F-B0E2-B76FB5C1E142}" srcOrd="6" destOrd="0" presId="urn:microsoft.com/office/officeart/2005/8/layout/lProcess1"/>
    <dgm:cxn modelId="{843B10AC-4841-4D23-9202-F4BFF642C866}" type="presParOf" srcId="{2ECA35D5-B5D3-41EA-AE9F-7EF02E3684D0}" destId="{53378363-065A-4494-BE08-E28AEC839C9B}" srcOrd="5" destOrd="0" presId="urn:microsoft.com/office/officeart/2005/8/layout/lProcess1"/>
    <dgm:cxn modelId="{1BF4EB07-83E3-40BD-83B6-54AF8287A4E2}" type="presParOf" srcId="{2ECA35D5-B5D3-41EA-AE9F-7EF02E3684D0}" destId="{2BA458EF-50C5-494A-A44E-EBF9A915BDF3}" srcOrd="6" destOrd="0" presId="urn:microsoft.com/office/officeart/2005/8/layout/lProcess1"/>
    <dgm:cxn modelId="{6D22B1AB-70CF-4009-9850-D373644F9CEB}" type="presParOf" srcId="{2BA458EF-50C5-494A-A44E-EBF9A915BDF3}" destId="{E0714F49-0D83-4FB5-91EE-93D47AF54C39}" srcOrd="0" destOrd="0" presId="urn:microsoft.com/office/officeart/2005/8/layout/lProcess1"/>
    <dgm:cxn modelId="{46324B5E-5D8C-4130-9788-810A59385EF4}" type="presParOf" srcId="{2BA458EF-50C5-494A-A44E-EBF9A915BDF3}" destId="{AD5C63CF-21E3-4B89-8656-0AF6BEB52CF7}" srcOrd="1" destOrd="0" presId="urn:microsoft.com/office/officeart/2005/8/layout/lProcess1"/>
    <dgm:cxn modelId="{2A1F4357-ED5F-4309-8600-4E5F88C50F31}" type="presParOf" srcId="{2BA458EF-50C5-494A-A44E-EBF9A915BDF3}" destId="{95EC6A59-62D5-4BD4-AD89-ED4F6493FA1F}" srcOrd="2" destOrd="0" presId="urn:microsoft.com/office/officeart/2005/8/layout/lProcess1"/>
    <dgm:cxn modelId="{70EC1269-FEE1-44AC-83D6-6AEF80815F19}" type="presParOf" srcId="{2BA458EF-50C5-494A-A44E-EBF9A915BDF3}" destId="{F38A3812-E2EE-4D8F-85A4-207EF656694B}" srcOrd="3" destOrd="0" presId="urn:microsoft.com/office/officeart/2005/8/layout/lProcess1"/>
    <dgm:cxn modelId="{B84BF27C-7F5D-44E3-877D-CD2D89DE1893}" type="presParOf" srcId="{2BA458EF-50C5-494A-A44E-EBF9A915BDF3}" destId="{F5077FBD-EF69-44DA-84B6-238246BA3C3E}" srcOrd="4" destOrd="0" presId="urn:microsoft.com/office/officeart/2005/8/layout/lProcess1"/>
    <dgm:cxn modelId="{12F8CE4D-7963-4D60-BD88-21BE583F5146}" type="presParOf" srcId="{2BA458EF-50C5-494A-A44E-EBF9A915BDF3}" destId="{83A306C5-4A8A-45C5-A580-9A572340628B}" srcOrd="5" destOrd="0" presId="urn:microsoft.com/office/officeart/2005/8/layout/lProcess1"/>
    <dgm:cxn modelId="{04E76FE7-69C2-4AE7-B55D-2E59CFE52A65}" type="presParOf" srcId="{2BA458EF-50C5-494A-A44E-EBF9A915BDF3}" destId="{E2CCC19B-D269-4156-A0FC-0348A4A87C3D}" srcOrd="6" destOrd="0" presId="urn:microsoft.com/office/officeart/2005/8/layout/lProcess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FD007B-6D3B-458B-886A-6D86A39B5575}" type="doc">
      <dgm:prSet loTypeId="urn:microsoft.com/office/officeart/2005/8/layout/radial1" loCatId="relationship" qsTypeId="urn:microsoft.com/office/officeart/2005/8/quickstyle/simple1" qsCatId="simple" csTypeId="urn:microsoft.com/office/officeart/2005/8/colors/accent6_2" csCatId="accent6" phldr="1"/>
      <dgm:spPr/>
      <dgm:t>
        <a:bodyPr/>
        <a:lstStyle/>
        <a:p>
          <a:endParaRPr lang="en-US"/>
        </a:p>
      </dgm:t>
    </dgm:pt>
    <dgm:pt modelId="{70DEAAA2-1407-4678-9C32-53F1537A289C}">
      <dgm:prSet phldrT="[Text]"/>
      <dgm:spPr/>
      <dgm:t>
        <a:bodyPr/>
        <a:lstStyle/>
        <a:p>
          <a:r>
            <a:rPr lang="en-US" b="0">
              <a:latin typeface="Verdana Pro"/>
              <a:cs typeface="Arial"/>
            </a:rPr>
            <a:t>Complex Clinical Needs</a:t>
          </a:r>
        </a:p>
      </dgm:t>
    </dgm:pt>
    <dgm:pt modelId="{7960CAE5-0CA5-4E02-A0F0-E4C8FF98A833}" type="parTrans" cxnId="{6EFA676D-8F36-43CA-9BAC-5CB533B22E69}">
      <dgm:prSet/>
      <dgm:spPr/>
      <dgm:t>
        <a:bodyPr/>
        <a:lstStyle/>
        <a:p>
          <a:endParaRPr lang="en-US">
            <a:latin typeface="Arial" panose="020B0604020202020204" pitchFamily="34" charset="0"/>
            <a:cs typeface="Arial" panose="020B0604020202020204" pitchFamily="34" charset="0"/>
          </a:endParaRPr>
        </a:p>
      </dgm:t>
    </dgm:pt>
    <dgm:pt modelId="{4E049AEA-FF17-46D6-AC80-AAD1AA74FCA6}" type="sibTrans" cxnId="{6EFA676D-8F36-43CA-9BAC-5CB533B22E69}">
      <dgm:prSet/>
      <dgm:spPr/>
      <dgm:t>
        <a:bodyPr/>
        <a:lstStyle/>
        <a:p>
          <a:endParaRPr lang="en-US">
            <a:latin typeface="Arial" panose="020B0604020202020204" pitchFamily="34" charset="0"/>
            <a:cs typeface="Arial" panose="020B0604020202020204" pitchFamily="34" charset="0"/>
          </a:endParaRPr>
        </a:p>
      </dgm:t>
    </dgm:pt>
    <dgm:pt modelId="{E61AF39D-3D14-4AD5-A713-116E4B6D39A8}">
      <dgm:prSet phldrT="[Text]" custT="1"/>
      <dgm:spPr/>
      <dgm:t>
        <a:bodyPr/>
        <a:lstStyle/>
        <a:p>
          <a:r>
            <a:rPr lang="en-US" sz="1800" b="0">
              <a:latin typeface="Verdana Pro"/>
              <a:cs typeface="Arial"/>
            </a:rPr>
            <a:t>Engineering Trainees</a:t>
          </a:r>
        </a:p>
      </dgm:t>
    </dgm:pt>
    <dgm:pt modelId="{DED3F59A-0DAD-48F8-A125-ACA050918629}" type="parTrans" cxnId="{0890FB1A-AD4E-4BF4-8CA3-C57C869B9C6E}">
      <dgm:prSet/>
      <dgm:spPr/>
      <dgm:t>
        <a:bodyPr/>
        <a:lstStyle/>
        <a:p>
          <a:endParaRPr lang="en-US">
            <a:latin typeface="Arial" panose="020B0604020202020204" pitchFamily="34" charset="0"/>
            <a:cs typeface="Arial" panose="020B0604020202020204" pitchFamily="34" charset="0"/>
          </a:endParaRPr>
        </a:p>
      </dgm:t>
    </dgm:pt>
    <dgm:pt modelId="{8F02C747-A6D5-4DDC-B7DB-31BEE8EA83AA}" type="sibTrans" cxnId="{0890FB1A-AD4E-4BF4-8CA3-C57C869B9C6E}">
      <dgm:prSet/>
      <dgm:spPr/>
      <dgm:t>
        <a:bodyPr/>
        <a:lstStyle/>
        <a:p>
          <a:endParaRPr lang="en-US">
            <a:latin typeface="Arial" panose="020B0604020202020204" pitchFamily="34" charset="0"/>
            <a:cs typeface="Arial" panose="020B0604020202020204" pitchFamily="34" charset="0"/>
          </a:endParaRPr>
        </a:p>
      </dgm:t>
    </dgm:pt>
    <dgm:pt modelId="{193B6784-4A61-4F81-866D-798F8E2B6BF9}">
      <dgm:prSet phldrT="[Text]" custT="1"/>
      <dgm:spPr/>
      <dgm:t>
        <a:bodyPr/>
        <a:lstStyle/>
        <a:p>
          <a:r>
            <a:rPr lang="en-US" sz="2000" b="0">
              <a:latin typeface="Verdana Pro"/>
              <a:cs typeface="Arial"/>
            </a:rPr>
            <a:t>Clinical Expertise</a:t>
          </a:r>
        </a:p>
      </dgm:t>
    </dgm:pt>
    <dgm:pt modelId="{35C6E696-691B-43B8-9B65-CCA69F40F0BB}" type="parTrans" cxnId="{7C7461F7-7808-4C70-9DC9-9D09C4960F66}">
      <dgm:prSet/>
      <dgm:spPr/>
      <dgm:t>
        <a:bodyPr/>
        <a:lstStyle/>
        <a:p>
          <a:endParaRPr lang="en-US">
            <a:latin typeface="Arial" panose="020B0604020202020204" pitchFamily="34" charset="0"/>
            <a:cs typeface="Arial" panose="020B0604020202020204" pitchFamily="34" charset="0"/>
          </a:endParaRPr>
        </a:p>
      </dgm:t>
    </dgm:pt>
    <dgm:pt modelId="{23C8C057-5597-40E3-9007-531A7B13D625}" type="sibTrans" cxnId="{7C7461F7-7808-4C70-9DC9-9D09C4960F66}">
      <dgm:prSet/>
      <dgm:spPr/>
      <dgm:t>
        <a:bodyPr/>
        <a:lstStyle/>
        <a:p>
          <a:endParaRPr lang="en-US">
            <a:latin typeface="Arial" panose="020B0604020202020204" pitchFamily="34" charset="0"/>
            <a:cs typeface="Arial" panose="020B0604020202020204" pitchFamily="34" charset="0"/>
          </a:endParaRPr>
        </a:p>
      </dgm:t>
    </dgm:pt>
    <dgm:pt modelId="{E188B2D0-32CD-4FB3-B6EB-AAC1759C7523}">
      <dgm:prSet phldr="0"/>
      <dgm:spPr/>
      <dgm:t>
        <a:bodyPr/>
        <a:lstStyle/>
        <a:p>
          <a:pPr rtl="0"/>
          <a:r>
            <a:rPr lang="en-US" b="0">
              <a:latin typeface="Verdana Pro"/>
              <a:cs typeface="Arial"/>
            </a:rPr>
            <a:t>Project Mgmt</a:t>
          </a:r>
        </a:p>
      </dgm:t>
    </dgm:pt>
    <dgm:pt modelId="{387621B3-0BF9-4E3B-8FCB-CB168223A6D6}" type="parTrans" cxnId="{60178FC7-A505-4C7E-8F8D-778113F5BEC8}">
      <dgm:prSet/>
      <dgm:spPr/>
      <dgm:t>
        <a:bodyPr/>
        <a:lstStyle/>
        <a:p>
          <a:endParaRPr lang="en-US"/>
        </a:p>
      </dgm:t>
    </dgm:pt>
    <dgm:pt modelId="{90818D92-2A80-4AEC-B166-D6C0499EAE54}" type="sibTrans" cxnId="{60178FC7-A505-4C7E-8F8D-778113F5BEC8}">
      <dgm:prSet/>
      <dgm:spPr/>
    </dgm:pt>
    <dgm:pt modelId="{81C38641-B111-400D-946B-672506711B20}" type="pres">
      <dgm:prSet presAssocID="{94FD007B-6D3B-458B-886A-6D86A39B5575}" presName="cycle" presStyleCnt="0">
        <dgm:presLayoutVars>
          <dgm:chMax val="1"/>
          <dgm:dir/>
          <dgm:animLvl val="ctr"/>
          <dgm:resizeHandles val="exact"/>
        </dgm:presLayoutVars>
      </dgm:prSet>
      <dgm:spPr/>
    </dgm:pt>
    <dgm:pt modelId="{418B2318-FF18-4FDD-91EA-D279AFDA17E1}" type="pres">
      <dgm:prSet presAssocID="{70DEAAA2-1407-4678-9C32-53F1537A289C}" presName="centerShape" presStyleLbl="node0" presStyleIdx="0" presStyleCnt="1"/>
      <dgm:spPr/>
    </dgm:pt>
    <dgm:pt modelId="{8BFBF7C6-FB67-4AFA-A02A-66C09D3CF64F}" type="pres">
      <dgm:prSet presAssocID="{DED3F59A-0DAD-48F8-A125-ACA050918629}" presName="Name9" presStyleLbl="parChTrans1D2" presStyleIdx="0" presStyleCnt="3"/>
      <dgm:spPr/>
    </dgm:pt>
    <dgm:pt modelId="{BA4A1B9B-2A62-457C-B0AC-60A962C35645}" type="pres">
      <dgm:prSet presAssocID="{DED3F59A-0DAD-48F8-A125-ACA050918629}" presName="connTx" presStyleLbl="parChTrans1D2" presStyleIdx="0" presStyleCnt="3"/>
      <dgm:spPr/>
    </dgm:pt>
    <dgm:pt modelId="{562ADA6D-FFF9-46AA-BD94-14A5BECB1C4E}" type="pres">
      <dgm:prSet presAssocID="{E61AF39D-3D14-4AD5-A713-116E4B6D39A8}" presName="node" presStyleLbl="node1" presStyleIdx="0" presStyleCnt="3">
        <dgm:presLayoutVars>
          <dgm:bulletEnabled val="1"/>
        </dgm:presLayoutVars>
      </dgm:prSet>
      <dgm:spPr/>
    </dgm:pt>
    <dgm:pt modelId="{14F2733E-964B-4E33-B2BF-651DCD538A5E}" type="pres">
      <dgm:prSet presAssocID="{387621B3-0BF9-4E3B-8FCB-CB168223A6D6}" presName="Name9" presStyleLbl="parChTrans1D2" presStyleIdx="1" presStyleCnt="3"/>
      <dgm:spPr/>
    </dgm:pt>
    <dgm:pt modelId="{FAF784EC-5881-409C-A473-61E0A97D34EB}" type="pres">
      <dgm:prSet presAssocID="{387621B3-0BF9-4E3B-8FCB-CB168223A6D6}" presName="connTx" presStyleLbl="parChTrans1D2" presStyleIdx="1" presStyleCnt="3"/>
      <dgm:spPr/>
    </dgm:pt>
    <dgm:pt modelId="{E0BDFDE2-5587-4433-B4E3-D8E98EF3202A}" type="pres">
      <dgm:prSet presAssocID="{E188B2D0-32CD-4FB3-B6EB-AAC1759C7523}" presName="node" presStyleLbl="node1" presStyleIdx="1" presStyleCnt="3">
        <dgm:presLayoutVars>
          <dgm:bulletEnabled val="1"/>
        </dgm:presLayoutVars>
      </dgm:prSet>
      <dgm:spPr/>
    </dgm:pt>
    <dgm:pt modelId="{A72198D1-43A7-4463-921B-4FCF0FBF5E5D}" type="pres">
      <dgm:prSet presAssocID="{35C6E696-691B-43B8-9B65-CCA69F40F0BB}" presName="Name9" presStyleLbl="parChTrans1D2" presStyleIdx="2" presStyleCnt="3"/>
      <dgm:spPr/>
    </dgm:pt>
    <dgm:pt modelId="{EA48058D-E658-4152-9698-B2B958C20261}" type="pres">
      <dgm:prSet presAssocID="{35C6E696-691B-43B8-9B65-CCA69F40F0BB}" presName="connTx" presStyleLbl="parChTrans1D2" presStyleIdx="2" presStyleCnt="3"/>
      <dgm:spPr/>
    </dgm:pt>
    <dgm:pt modelId="{4E71F3D5-757F-43BB-8B18-0A8B8A673D03}" type="pres">
      <dgm:prSet presAssocID="{193B6784-4A61-4F81-866D-798F8E2B6BF9}" presName="node" presStyleLbl="node1" presStyleIdx="2" presStyleCnt="3">
        <dgm:presLayoutVars>
          <dgm:bulletEnabled val="1"/>
        </dgm:presLayoutVars>
      </dgm:prSet>
      <dgm:spPr/>
    </dgm:pt>
  </dgm:ptLst>
  <dgm:cxnLst>
    <dgm:cxn modelId="{06D28A0D-138D-4C08-A86A-453978AEAB7F}" type="presOf" srcId="{35C6E696-691B-43B8-9B65-CCA69F40F0BB}" destId="{EA48058D-E658-4152-9698-B2B958C20261}" srcOrd="1" destOrd="0" presId="urn:microsoft.com/office/officeart/2005/8/layout/radial1"/>
    <dgm:cxn modelId="{0890FB1A-AD4E-4BF4-8CA3-C57C869B9C6E}" srcId="{70DEAAA2-1407-4678-9C32-53F1537A289C}" destId="{E61AF39D-3D14-4AD5-A713-116E4B6D39A8}" srcOrd="0" destOrd="0" parTransId="{DED3F59A-0DAD-48F8-A125-ACA050918629}" sibTransId="{8F02C747-A6D5-4DDC-B7DB-31BEE8EA83AA}"/>
    <dgm:cxn modelId="{E3126926-8F6E-4ED2-85B2-B26549542F6D}" type="presOf" srcId="{193B6784-4A61-4F81-866D-798F8E2B6BF9}" destId="{4E71F3D5-757F-43BB-8B18-0A8B8A673D03}" srcOrd="0" destOrd="0" presId="urn:microsoft.com/office/officeart/2005/8/layout/radial1"/>
    <dgm:cxn modelId="{8C9FA73C-A08B-43C2-9CE0-DA623A2959D3}" type="presOf" srcId="{387621B3-0BF9-4E3B-8FCB-CB168223A6D6}" destId="{FAF784EC-5881-409C-A473-61E0A97D34EB}" srcOrd="1" destOrd="0" presId="urn:microsoft.com/office/officeart/2005/8/layout/radial1"/>
    <dgm:cxn modelId="{7BA30F62-332E-4130-8569-1A73CC811283}" type="presOf" srcId="{35C6E696-691B-43B8-9B65-CCA69F40F0BB}" destId="{A72198D1-43A7-4463-921B-4FCF0FBF5E5D}" srcOrd="0" destOrd="0" presId="urn:microsoft.com/office/officeart/2005/8/layout/radial1"/>
    <dgm:cxn modelId="{49C53E4B-713C-4042-819C-3B7900BA6572}" type="presOf" srcId="{E188B2D0-32CD-4FB3-B6EB-AAC1759C7523}" destId="{E0BDFDE2-5587-4433-B4E3-D8E98EF3202A}" srcOrd="0" destOrd="0" presId="urn:microsoft.com/office/officeart/2005/8/layout/radial1"/>
    <dgm:cxn modelId="{6EFA676D-8F36-43CA-9BAC-5CB533B22E69}" srcId="{94FD007B-6D3B-458B-886A-6D86A39B5575}" destId="{70DEAAA2-1407-4678-9C32-53F1537A289C}" srcOrd="0" destOrd="0" parTransId="{7960CAE5-0CA5-4E02-A0F0-E4C8FF98A833}" sibTransId="{4E049AEA-FF17-46D6-AC80-AAD1AA74FCA6}"/>
    <dgm:cxn modelId="{CE993B4E-0C16-4EB1-86A3-3EFA1C53CC6D}" type="presOf" srcId="{DED3F59A-0DAD-48F8-A125-ACA050918629}" destId="{8BFBF7C6-FB67-4AFA-A02A-66C09D3CF64F}" srcOrd="0" destOrd="0" presId="urn:microsoft.com/office/officeart/2005/8/layout/radial1"/>
    <dgm:cxn modelId="{24DAE678-8178-494E-BB3C-7CFE7D03F75B}" type="presOf" srcId="{E61AF39D-3D14-4AD5-A713-116E4B6D39A8}" destId="{562ADA6D-FFF9-46AA-BD94-14A5BECB1C4E}" srcOrd="0" destOrd="0" presId="urn:microsoft.com/office/officeart/2005/8/layout/radial1"/>
    <dgm:cxn modelId="{60178FC7-A505-4C7E-8F8D-778113F5BEC8}" srcId="{70DEAAA2-1407-4678-9C32-53F1537A289C}" destId="{E188B2D0-32CD-4FB3-B6EB-AAC1759C7523}" srcOrd="1" destOrd="0" parTransId="{387621B3-0BF9-4E3B-8FCB-CB168223A6D6}" sibTransId="{90818D92-2A80-4AEC-B166-D6C0499EAE54}"/>
    <dgm:cxn modelId="{AB56B3CA-23B3-4849-8A09-6AE3807BE75F}" type="presOf" srcId="{70DEAAA2-1407-4678-9C32-53F1537A289C}" destId="{418B2318-FF18-4FDD-91EA-D279AFDA17E1}" srcOrd="0" destOrd="0" presId="urn:microsoft.com/office/officeart/2005/8/layout/radial1"/>
    <dgm:cxn modelId="{6BB1C2D0-67D1-4738-81B1-51DD76B6226D}" type="presOf" srcId="{387621B3-0BF9-4E3B-8FCB-CB168223A6D6}" destId="{14F2733E-964B-4E33-B2BF-651DCD538A5E}" srcOrd="0" destOrd="0" presId="urn:microsoft.com/office/officeart/2005/8/layout/radial1"/>
    <dgm:cxn modelId="{316D1EE0-1393-4435-97E4-6D46B519164B}" type="presOf" srcId="{94FD007B-6D3B-458B-886A-6D86A39B5575}" destId="{81C38641-B111-400D-946B-672506711B20}" srcOrd="0" destOrd="0" presId="urn:microsoft.com/office/officeart/2005/8/layout/radial1"/>
    <dgm:cxn modelId="{7C7461F7-7808-4C70-9DC9-9D09C4960F66}" srcId="{70DEAAA2-1407-4678-9C32-53F1537A289C}" destId="{193B6784-4A61-4F81-866D-798F8E2B6BF9}" srcOrd="2" destOrd="0" parTransId="{35C6E696-691B-43B8-9B65-CCA69F40F0BB}" sibTransId="{23C8C057-5597-40E3-9007-531A7B13D625}"/>
    <dgm:cxn modelId="{4828E5FC-41FD-4DDE-BEEC-E7A445C61898}" type="presOf" srcId="{DED3F59A-0DAD-48F8-A125-ACA050918629}" destId="{BA4A1B9B-2A62-457C-B0AC-60A962C35645}" srcOrd="1" destOrd="0" presId="urn:microsoft.com/office/officeart/2005/8/layout/radial1"/>
    <dgm:cxn modelId="{56F6A190-ED4E-4374-8A1D-90F07D8BC1AB}" type="presParOf" srcId="{81C38641-B111-400D-946B-672506711B20}" destId="{418B2318-FF18-4FDD-91EA-D279AFDA17E1}" srcOrd="0" destOrd="0" presId="urn:microsoft.com/office/officeart/2005/8/layout/radial1"/>
    <dgm:cxn modelId="{543F0C77-FDC5-402B-80C3-74C2A4C60865}" type="presParOf" srcId="{81C38641-B111-400D-946B-672506711B20}" destId="{8BFBF7C6-FB67-4AFA-A02A-66C09D3CF64F}" srcOrd="1" destOrd="0" presId="urn:microsoft.com/office/officeart/2005/8/layout/radial1"/>
    <dgm:cxn modelId="{6D2CF10B-F86D-4D5A-9598-BC2DBE3386E4}" type="presParOf" srcId="{8BFBF7C6-FB67-4AFA-A02A-66C09D3CF64F}" destId="{BA4A1B9B-2A62-457C-B0AC-60A962C35645}" srcOrd="0" destOrd="0" presId="urn:microsoft.com/office/officeart/2005/8/layout/radial1"/>
    <dgm:cxn modelId="{07E6A302-B765-431E-8732-8DE7BB76A241}" type="presParOf" srcId="{81C38641-B111-400D-946B-672506711B20}" destId="{562ADA6D-FFF9-46AA-BD94-14A5BECB1C4E}" srcOrd="2" destOrd="0" presId="urn:microsoft.com/office/officeart/2005/8/layout/radial1"/>
    <dgm:cxn modelId="{0442F3F9-CF3C-4501-B2C0-1096720E7EBB}" type="presParOf" srcId="{81C38641-B111-400D-946B-672506711B20}" destId="{14F2733E-964B-4E33-B2BF-651DCD538A5E}" srcOrd="3" destOrd="0" presId="urn:microsoft.com/office/officeart/2005/8/layout/radial1"/>
    <dgm:cxn modelId="{E38145A5-0512-4A4E-8911-1F89093C688E}" type="presParOf" srcId="{14F2733E-964B-4E33-B2BF-651DCD538A5E}" destId="{FAF784EC-5881-409C-A473-61E0A97D34EB}" srcOrd="0" destOrd="0" presId="urn:microsoft.com/office/officeart/2005/8/layout/radial1"/>
    <dgm:cxn modelId="{664140BA-28F2-4014-9E5C-E440772B2D4B}" type="presParOf" srcId="{81C38641-B111-400D-946B-672506711B20}" destId="{E0BDFDE2-5587-4433-B4E3-D8E98EF3202A}" srcOrd="4" destOrd="0" presId="urn:microsoft.com/office/officeart/2005/8/layout/radial1"/>
    <dgm:cxn modelId="{EBA9A278-3731-4A16-96F3-C141F68F5B86}" type="presParOf" srcId="{81C38641-B111-400D-946B-672506711B20}" destId="{A72198D1-43A7-4463-921B-4FCF0FBF5E5D}" srcOrd="5" destOrd="0" presId="urn:microsoft.com/office/officeart/2005/8/layout/radial1"/>
    <dgm:cxn modelId="{21628E50-5340-4FC7-8C1A-D5728FD705B3}" type="presParOf" srcId="{A72198D1-43A7-4463-921B-4FCF0FBF5E5D}" destId="{EA48058D-E658-4152-9698-B2B958C20261}" srcOrd="0" destOrd="0" presId="urn:microsoft.com/office/officeart/2005/8/layout/radial1"/>
    <dgm:cxn modelId="{AEDCCCE7-86E9-42B4-96A8-125B5119E282}" type="presParOf" srcId="{81C38641-B111-400D-946B-672506711B20}" destId="{4E71F3D5-757F-43BB-8B18-0A8B8A673D03}" srcOrd="6" destOrd="0" presId="urn:microsoft.com/office/officeart/2005/8/layout/radia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32D979-47CD-4E2B-A170-501434A15D80}"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en-US"/>
        </a:p>
      </dgm:t>
    </dgm:pt>
    <dgm:pt modelId="{2E50BC7A-C105-4010-BC5B-E98D712A8C8E}">
      <dgm:prSet phldrT="[Text]" phldr="0"/>
      <dgm:spPr>
        <a:solidFill>
          <a:srgbClr val="54A1FF"/>
        </a:solidFill>
      </dgm:spPr>
      <dgm:t>
        <a:bodyPr/>
        <a:lstStyle/>
        <a:p>
          <a:pPr rtl="0"/>
          <a:r>
            <a:rPr lang="en-US">
              <a:latin typeface="Verdana Pro"/>
              <a:cs typeface="Arial"/>
            </a:rPr>
            <a:t>Discover &amp; Define</a:t>
          </a:r>
        </a:p>
      </dgm:t>
    </dgm:pt>
    <dgm:pt modelId="{A5657EA0-832E-4C77-A97D-F4B2B7A22C6A}" type="parTrans" cxnId="{F5FDD683-6799-4623-BC99-771240EF08BA}">
      <dgm:prSet/>
      <dgm:spPr/>
    </dgm:pt>
    <dgm:pt modelId="{63832E92-5B46-43F4-B72A-62CAC79D1771}" type="sibTrans" cxnId="{F5FDD683-6799-4623-BC99-771240EF08BA}">
      <dgm:prSet/>
      <dgm:spPr/>
      <dgm:t>
        <a:bodyPr/>
        <a:lstStyle/>
        <a:p>
          <a:endParaRPr lang="en-US"/>
        </a:p>
      </dgm:t>
    </dgm:pt>
    <dgm:pt modelId="{E6ADAB0D-A766-4DC7-BFFB-30AC30E9FE04}">
      <dgm:prSet phldrT="[Text]" phldr="0"/>
      <dgm:spPr/>
      <dgm:t>
        <a:bodyPr/>
        <a:lstStyle/>
        <a:p>
          <a:pPr rtl="0"/>
          <a:r>
            <a:rPr lang="en-US">
              <a:latin typeface="Verdana Pro"/>
              <a:cs typeface="Arial"/>
            </a:rPr>
            <a:t>Build</a:t>
          </a:r>
        </a:p>
      </dgm:t>
    </dgm:pt>
    <dgm:pt modelId="{37F975E7-D866-44B4-BFBC-011FF040EF36}" type="parTrans" cxnId="{10455D98-F086-48CC-A25E-DDDB9B1820B5}">
      <dgm:prSet/>
      <dgm:spPr/>
    </dgm:pt>
    <dgm:pt modelId="{6A362FA6-CC30-433F-9874-CCC282A9365D}" type="sibTrans" cxnId="{10455D98-F086-48CC-A25E-DDDB9B1820B5}">
      <dgm:prSet/>
      <dgm:spPr/>
      <dgm:t>
        <a:bodyPr/>
        <a:lstStyle/>
        <a:p>
          <a:endParaRPr lang="en-US"/>
        </a:p>
      </dgm:t>
    </dgm:pt>
    <dgm:pt modelId="{92C0727F-9429-41E8-A816-81D305781403}">
      <dgm:prSet phldr="0"/>
      <dgm:spPr/>
      <dgm:t>
        <a:bodyPr/>
        <a:lstStyle/>
        <a:p>
          <a:r>
            <a:rPr lang="en-US">
              <a:latin typeface="Verdana Pro"/>
              <a:cs typeface="Arial"/>
            </a:rPr>
            <a:t>Disclose &amp; Protect</a:t>
          </a:r>
        </a:p>
      </dgm:t>
    </dgm:pt>
    <dgm:pt modelId="{801FDD83-84CD-4D7F-BE97-64A4D57A9BCF}" type="parTrans" cxnId="{4F0EFBD2-EDEC-4412-AFB0-EF9A6DB802C1}">
      <dgm:prSet/>
      <dgm:spPr/>
    </dgm:pt>
    <dgm:pt modelId="{B9138DC5-154F-48A2-A29C-46C60E8CE033}" type="sibTrans" cxnId="{4F0EFBD2-EDEC-4412-AFB0-EF9A6DB802C1}">
      <dgm:prSet/>
      <dgm:spPr/>
    </dgm:pt>
    <dgm:pt modelId="{8CBA8385-63C4-4077-962D-E35FC7C2F9C1}">
      <dgm:prSet phldr="0"/>
      <dgm:spPr/>
      <dgm:t>
        <a:bodyPr/>
        <a:lstStyle/>
        <a:p>
          <a:pPr rtl="0"/>
          <a:r>
            <a:rPr lang="en-US">
              <a:latin typeface="Verdana Pro"/>
              <a:cs typeface="Arial"/>
            </a:rPr>
            <a:t>Understand idea or problem from clinician</a:t>
          </a:r>
        </a:p>
      </dgm:t>
    </dgm:pt>
    <dgm:pt modelId="{393E8040-064D-4305-9DE5-33E87BBE02EB}" type="parTrans" cxnId="{B6FADAC3-43DE-4E22-BF21-1853758213A7}">
      <dgm:prSet/>
      <dgm:spPr/>
    </dgm:pt>
    <dgm:pt modelId="{64675876-93AB-4F2B-AC6B-90AF55E89E34}" type="sibTrans" cxnId="{B6FADAC3-43DE-4E22-BF21-1853758213A7}">
      <dgm:prSet/>
      <dgm:spPr/>
    </dgm:pt>
    <dgm:pt modelId="{61159DD2-344F-49EB-BDD9-07D2EC0D366F}">
      <dgm:prSet phldr="0"/>
      <dgm:spPr/>
      <dgm:t>
        <a:bodyPr/>
        <a:lstStyle/>
        <a:p>
          <a:pPr rtl="0"/>
          <a:r>
            <a:rPr lang="en-US">
              <a:latin typeface="Verdana Pro"/>
              <a:cs typeface="Arial"/>
            </a:rPr>
            <a:t>Shadowed 12+ surgical procedures in the OR </a:t>
          </a:r>
        </a:p>
      </dgm:t>
    </dgm:pt>
    <dgm:pt modelId="{D0A05683-387E-4A8A-8EAF-D791309DD174}" type="parTrans" cxnId="{FF08FF36-81DC-4997-89CD-A8D71F896A23}">
      <dgm:prSet/>
      <dgm:spPr/>
    </dgm:pt>
    <dgm:pt modelId="{C3093A24-BC9C-431A-B08C-EC6E8D6216D0}" type="sibTrans" cxnId="{FF08FF36-81DC-4997-89CD-A8D71F896A23}">
      <dgm:prSet/>
      <dgm:spPr/>
    </dgm:pt>
    <dgm:pt modelId="{D2891C14-0855-494B-8579-067E23CDE670}">
      <dgm:prSet phldr="0"/>
      <dgm:spPr/>
      <dgm:t>
        <a:bodyPr/>
        <a:lstStyle/>
        <a:p>
          <a:pPr rtl="0"/>
          <a:r>
            <a:rPr lang="en-US">
              <a:latin typeface="Verdana Pro"/>
              <a:cs typeface="Arial"/>
            </a:rPr>
            <a:t>Developed clear needs statements for future development</a:t>
          </a:r>
        </a:p>
      </dgm:t>
    </dgm:pt>
    <dgm:pt modelId="{49A7B7C5-CCEC-4740-952D-C18B82474A73}" type="parTrans" cxnId="{9D50D828-2F93-45F9-BCDF-18F4B4E86CC6}">
      <dgm:prSet/>
      <dgm:spPr/>
    </dgm:pt>
    <dgm:pt modelId="{726E05F6-E512-4B84-976B-7FC5B17BDDCD}" type="sibTrans" cxnId="{9D50D828-2F93-45F9-BCDF-18F4B4E86CC6}">
      <dgm:prSet/>
      <dgm:spPr/>
    </dgm:pt>
    <dgm:pt modelId="{E755FD00-D5ED-42BC-8E21-7256354D9177}">
      <dgm:prSet phldr="0"/>
      <dgm:spPr/>
      <dgm:t>
        <a:bodyPr/>
        <a:lstStyle/>
        <a:p>
          <a:pPr rtl="0"/>
          <a:r>
            <a:rPr lang="en-US">
              <a:latin typeface="Verdana Pro"/>
              <a:cs typeface="Arial"/>
            </a:rPr>
            <a:t>Translate design concepts into physical prototypes</a:t>
          </a:r>
        </a:p>
      </dgm:t>
    </dgm:pt>
    <dgm:pt modelId="{A88A529C-9909-467E-97E8-1D8949F8AEFE}" type="parTrans" cxnId="{BC4209EC-DC1C-426B-92A1-277620A0856D}">
      <dgm:prSet/>
      <dgm:spPr/>
    </dgm:pt>
    <dgm:pt modelId="{7A5AEFE5-4B97-4E3B-A8F7-520CE669CC7F}" type="sibTrans" cxnId="{BC4209EC-DC1C-426B-92A1-277620A0856D}">
      <dgm:prSet/>
      <dgm:spPr/>
    </dgm:pt>
    <dgm:pt modelId="{2B9E6349-F5B7-4BA2-B0F2-24C68DC462D4}">
      <dgm:prSet phldr="0"/>
      <dgm:spPr/>
      <dgm:t>
        <a:bodyPr/>
        <a:lstStyle/>
        <a:p>
          <a:r>
            <a:rPr lang="en-US">
              <a:latin typeface="Verdana Pro"/>
              <a:cs typeface="Arial"/>
            </a:rPr>
            <a:t>Test</a:t>
          </a:r>
        </a:p>
      </dgm:t>
    </dgm:pt>
    <dgm:pt modelId="{30F52E8A-07DF-4200-A87C-54A1397A2C3C}" type="parTrans" cxnId="{60805229-2C67-434F-9258-6023E48463D8}">
      <dgm:prSet/>
      <dgm:spPr/>
    </dgm:pt>
    <dgm:pt modelId="{E25CACC8-A92F-40EF-B671-C2FBF715934E}" type="sibTrans" cxnId="{60805229-2C67-434F-9258-6023E48463D8}">
      <dgm:prSet/>
      <dgm:spPr/>
    </dgm:pt>
    <dgm:pt modelId="{362E153E-995D-4BE7-8D9A-D4B40B0B6B8E}">
      <dgm:prSet phldr="0"/>
      <dgm:spPr/>
      <dgm:t>
        <a:bodyPr/>
        <a:lstStyle/>
        <a:p>
          <a:pPr rtl="0"/>
          <a:r>
            <a:rPr lang="en-US">
              <a:latin typeface="Verdana Pro"/>
              <a:cs typeface="Arial"/>
            </a:rPr>
            <a:t>Determine how devices interface with human anatomy and prototype functionality</a:t>
          </a:r>
        </a:p>
      </dgm:t>
    </dgm:pt>
    <dgm:pt modelId="{BB959F1F-98FE-4410-ACBF-96B67525F9D2}" type="parTrans" cxnId="{0207E292-8B52-4F0B-88AA-E24587179244}">
      <dgm:prSet/>
      <dgm:spPr/>
    </dgm:pt>
    <dgm:pt modelId="{D061B965-BF04-48D0-84F7-1273AE619ABE}" type="sibTrans" cxnId="{0207E292-8B52-4F0B-88AA-E24587179244}">
      <dgm:prSet/>
      <dgm:spPr/>
    </dgm:pt>
    <dgm:pt modelId="{BF1D8C53-4954-49B5-ACB6-B611CE1F24A4}">
      <dgm:prSet phldr="0"/>
      <dgm:spPr/>
      <dgm:t>
        <a:bodyPr/>
        <a:lstStyle/>
        <a:p>
          <a:pPr rtl="0"/>
          <a:r>
            <a:rPr lang="en-US">
              <a:latin typeface="Verdana Pro"/>
              <a:cs typeface="Arial"/>
            </a:rPr>
            <a:t>Created 4+ simulated environments to conduct pre-clinical testing</a:t>
          </a:r>
        </a:p>
      </dgm:t>
    </dgm:pt>
    <dgm:pt modelId="{7A0BB38D-8B02-40CB-B2B4-44BF9F7B755D}" type="parTrans" cxnId="{45988A75-517B-47F2-9D21-5B4D1C797D83}">
      <dgm:prSet/>
      <dgm:spPr/>
    </dgm:pt>
    <dgm:pt modelId="{9DAD30C5-F0B0-4E0C-94A0-9083DC5678BE}" type="sibTrans" cxnId="{45988A75-517B-47F2-9D21-5B4D1C797D83}">
      <dgm:prSet/>
      <dgm:spPr/>
    </dgm:pt>
    <dgm:pt modelId="{EA0EF379-5189-4821-BF76-6BB92879B83F}">
      <dgm:prSet phldr="0"/>
      <dgm:spPr/>
      <dgm:t>
        <a:bodyPr/>
        <a:lstStyle/>
        <a:p>
          <a:pPr rtl="0"/>
          <a:r>
            <a:rPr lang="en-US">
              <a:latin typeface="Verdana Pro"/>
              <a:cs typeface="Arial"/>
            </a:rPr>
            <a:t>Seek device/invention protection</a:t>
          </a:r>
        </a:p>
      </dgm:t>
    </dgm:pt>
    <dgm:pt modelId="{8653843E-A2AC-4989-BCC6-AAD2F9B2DD50}" type="parTrans" cxnId="{548E4A90-CE46-48EB-BFD2-AEE753F8BBEB}">
      <dgm:prSet/>
      <dgm:spPr/>
    </dgm:pt>
    <dgm:pt modelId="{7E6FBC40-F4CD-4FF2-B120-A8357FE79041}" type="sibTrans" cxnId="{548E4A90-CE46-48EB-BFD2-AEE753F8BBEB}">
      <dgm:prSet/>
      <dgm:spPr/>
    </dgm:pt>
    <dgm:pt modelId="{5109FE0A-1438-45D8-9042-04ACB8752399}">
      <dgm:prSet phldr="0"/>
      <dgm:spPr/>
      <dgm:t>
        <a:bodyPr/>
        <a:lstStyle/>
        <a:p>
          <a:pPr rtl="0"/>
          <a:r>
            <a:rPr lang="en-US">
              <a:latin typeface="Verdana Pro"/>
              <a:cs typeface="Arial"/>
            </a:rPr>
            <a:t>Drafted an invention disclosure documentation and filed patents</a:t>
          </a:r>
        </a:p>
      </dgm:t>
    </dgm:pt>
    <dgm:pt modelId="{E380DCED-874D-48CD-A5CC-D3D000F10570}" type="parTrans" cxnId="{36D26ECD-1D8D-4F56-A288-C6BFA370F6B4}">
      <dgm:prSet/>
      <dgm:spPr/>
    </dgm:pt>
    <dgm:pt modelId="{8FBE08D7-6F8D-42D3-9166-03F349995D40}" type="sibTrans" cxnId="{36D26ECD-1D8D-4F56-A288-C6BFA370F6B4}">
      <dgm:prSet/>
      <dgm:spPr/>
    </dgm:pt>
    <dgm:pt modelId="{9E768325-53A0-4216-9E20-97748347F3E5}">
      <dgm:prSet phldr="0"/>
      <dgm:spPr/>
      <dgm:t>
        <a:bodyPr/>
        <a:lstStyle/>
        <a:p>
          <a:pPr rtl="0"/>
          <a:r>
            <a:rPr lang="en-US">
              <a:latin typeface="Verdana Pro"/>
              <a:cs typeface="Arial"/>
            </a:rPr>
            <a:t>Informs cadaver studies and future clinical studies </a:t>
          </a:r>
        </a:p>
      </dgm:t>
    </dgm:pt>
    <dgm:pt modelId="{9D3819EA-E60B-4271-B4FA-E5E5BF087841}" type="parTrans" cxnId="{A779F56D-CB63-497D-9A30-A0716EB69FCD}">
      <dgm:prSet/>
      <dgm:spPr/>
    </dgm:pt>
    <dgm:pt modelId="{0CAD7D97-8D76-43C4-81BD-E93A201BB037}" type="sibTrans" cxnId="{A779F56D-CB63-497D-9A30-A0716EB69FCD}">
      <dgm:prSet/>
      <dgm:spPr/>
    </dgm:pt>
    <dgm:pt modelId="{D1DF427C-63E3-450E-86CA-207440B6B36B}">
      <dgm:prSet phldr="0"/>
      <dgm:spPr/>
      <dgm:t>
        <a:bodyPr/>
        <a:lstStyle/>
        <a:p>
          <a:pPr rtl="0"/>
          <a:r>
            <a:rPr lang="en-US">
              <a:latin typeface="Verdana Pro"/>
              <a:cs typeface="Arial"/>
            </a:rPr>
            <a:t>3-D printed and created circuit diagrams &amp; CAD drawings to design medium-fidelity prototype</a:t>
          </a:r>
        </a:p>
      </dgm:t>
    </dgm:pt>
    <dgm:pt modelId="{41A377C7-4C66-41CC-A541-4E077FD3EA40}" type="parTrans" cxnId="{5D392804-8890-4BE8-8137-5443CE3209E5}">
      <dgm:prSet/>
      <dgm:spPr/>
    </dgm:pt>
    <dgm:pt modelId="{1C3CDE57-76B1-4E6D-9F18-D4F72C897D0D}" type="sibTrans" cxnId="{5D392804-8890-4BE8-8137-5443CE3209E5}">
      <dgm:prSet/>
      <dgm:spPr/>
    </dgm:pt>
    <dgm:pt modelId="{04566482-88FF-4853-B30D-78FA7BD5CB3B}">
      <dgm:prSet phldr="0"/>
      <dgm:spPr/>
      <dgm:t>
        <a:bodyPr/>
        <a:lstStyle/>
        <a:p>
          <a:pPr rtl="0"/>
          <a:r>
            <a:rPr lang="en-US">
              <a:latin typeface="Verdana Pro"/>
              <a:cs typeface="Arial"/>
            </a:rPr>
            <a:t>Eliminated ambiguities and prepared for product testing </a:t>
          </a:r>
        </a:p>
      </dgm:t>
    </dgm:pt>
    <dgm:pt modelId="{B3220D91-0BF1-451D-A700-99173252BC18}" type="parTrans" cxnId="{30F8B73C-B473-4984-A72A-0FD03C85CA82}">
      <dgm:prSet/>
      <dgm:spPr/>
    </dgm:pt>
    <dgm:pt modelId="{19C0118C-FCEB-4176-8A12-2C4157D129C9}" type="sibTrans" cxnId="{30F8B73C-B473-4984-A72A-0FD03C85CA82}">
      <dgm:prSet/>
      <dgm:spPr/>
    </dgm:pt>
    <dgm:pt modelId="{607B4E90-D419-4E7B-B9AB-0C1E4A3841F4}">
      <dgm:prSet phldr="0"/>
      <dgm:spPr/>
      <dgm:t>
        <a:bodyPr/>
        <a:lstStyle/>
        <a:p>
          <a:pPr rtl="0"/>
          <a:r>
            <a:rPr lang="en-US">
              <a:latin typeface="Verdana Pro"/>
              <a:cs typeface="Arial"/>
            </a:rPr>
            <a:t>One step closer to commercialization of novel medical device</a:t>
          </a:r>
        </a:p>
      </dgm:t>
    </dgm:pt>
    <dgm:pt modelId="{B4A3DE03-1F73-4B05-8988-2A9E9A2025DC}" type="parTrans" cxnId="{695FC2DA-2DBB-4139-8826-F971E5B3B1EA}">
      <dgm:prSet/>
      <dgm:spPr/>
    </dgm:pt>
    <dgm:pt modelId="{D450E691-A26E-46B3-A655-511A9ACDBD01}" type="sibTrans" cxnId="{695FC2DA-2DBB-4139-8826-F971E5B3B1EA}">
      <dgm:prSet/>
      <dgm:spPr/>
    </dgm:pt>
    <dgm:pt modelId="{2ECA35D5-B5D3-41EA-AE9F-7EF02E3684D0}" type="pres">
      <dgm:prSet presAssocID="{CC32D979-47CD-4E2B-A170-501434A15D80}" presName="Name0" presStyleCnt="0">
        <dgm:presLayoutVars>
          <dgm:dir/>
          <dgm:animLvl val="lvl"/>
          <dgm:resizeHandles val="exact"/>
        </dgm:presLayoutVars>
      </dgm:prSet>
      <dgm:spPr/>
    </dgm:pt>
    <dgm:pt modelId="{197F484A-7EE8-4897-8D9D-874EDE63006A}" type="pres">
      <dgm:prSet presAssocID="{2E50BC7A-C105-4010-BC5B-E98D712A8C8E}" presName="vertFlow" presStyleCnt="0"/>
      <dgm:spPr/>
    </dgm:pt>
    <dgm:pt modelId="{0E749CB6-CB5D-423A-9C9A-4E53EAC32560}" type="pres">
      <dgm:prSet presAssocID="{2E50BC7A-C105-4010-BC5B-E98D712A8C8E}" presName="header" presStyleLbl="node1" presStyleIdx="0" presStyleCnt="4"/>
      <dgm:spPr>
        <a:solidFill>
          <a:srgbClr val="5C9AE6"/>
        </a:solidFill>
      </dgm:spPr>
    </dgm:pt>
    <dgm:pt modelId="{4BDF1C48-76E5-497F-A056-413936272143}" type="pres">
      <dgm:prSet presAssocID="{393E8040-064D-4305-9DE5-33E87BBE02EB}" presName="parTrans" presStyleLbl="sibTrans2D1" presStyleIdx="0" presStyleCnt="12"/>
      <dgm:spPr/>
    </dgm:pt>
    <dgm:pt modelId="{731D229A-8014-4E10-874F-13305C81894D}" type="pres">
      <dgm:prSet presAssocID="{8CBA8385-63C4-4077-962D-E35FC7C2F9C1}" presName="child" presStyleLbl="alignAccFollowNode1" presStyleIdx="0" presStyleCnt="12">
        <dgm:presLayoutVars>
          <dgm:chMax val="0"/>
          <dgm:bulletEnabled val="1"/>
        </dgm:presLayoutVars>
      </dgm:prSet>
      <dgm:spPr/>
    </dgm:pt>
    <dgm:pt modelId="{84046AFE-7F60-4913-B2F3-41610A70C1D1}" type="pres">
      <dgm:prSet presAssocID="{64675876-93AB-4F2B-AC6B-90AF55E89E34}" presName="sibTrans" presStyleLbl="sibTrans2D1" presStyleIdx="1" presStyleCnt="12"/>
      <dgm:spPr/>
    </dgm:pt>
    <dgm:pt modelId="{F4AB0E38-2BED-4239-821E-5B554F508CA9}" type="pres">
      <dgm:prSet presAssocID="{61159DD2-344F-49EB-BDD9-07D2EC0D366F}" presName="child" presStyleLbl="alignAccFollowNode1" presStyleIdx="1" presStyleCnt="12">
        <dgm:presLayoutVars>
          <dgm:chMax val="0"/>
          <dgm:bulletEnabled val="1"/>
        </dgm:presLayoutVars>
      </dgm:prSet>
      <dgm:spPr/>
    </dgm:pt>
    <dgm:pt modelId="{EF98978D-3157-40DC-9419-23329F0004EE}" type="pres">
      <dgm:prSet presAssocID="{C3093A24-BC9C-431A-B08C-EC6E8D6216D0}" presName="sibTrans" presStyleLbl="sibTrans2D1" presStyleIdx="2" presStyleCnt="12"/>
      <dgm:spPr/>
    </dgm:pt>
    <dgm:pt modelId="{78F00B67-3861-4D70-B929-D3CF2B8FA7DB}" type="pres">
      <dgm:prSet presAssocID="{D2891C14-0855-494B-8579-067E23CDE670}" presName="child" presStyleLbl="alignAccFollowNode1" presStyleIdx="2" presStyleCnt="12">
        <dgm:presLayoutVars>
          <dgm:chMax val="0"/>
          <dgm:bulletEnabled val="1"/>
        </dgm:presLayoutVars>
      </dgm:prSet>
      <dgm:spPr/>
    </dgm:pt>
    <dgm:pt modelId="{1083E4A4-9CB1-4112-A631-1B2E59FA484A}" type="pres">
      <dgm:prSet presAssocID="{2E50BC7A-C105-4010-BC5B-E98D712A8C8E}" presName="hSp" presStyleCnt="0"/>
      <dgm:spPr/>
    </dgm:pt>
    <dgm:pt modelId="{BE561924-3592-4487-A8E1-FBF9285C42CF}" type="pres">
      <dgm:prSet presAssocID="{E6ADAB0D-A766-4DC7-BFFB-30AC30E9FE04}" presName="vertFlow" presStyleCnt="0"/>
      <dgm:spPr/>
    </dgm:pt>
    <dgm:pt modelId="{D89372B3-F84D-416D-9E72-8BBB13E064AA}" type="pres">
      <dgm:prSet presAssocID="{E6ADAB0D-A766-4DC7-BFFB-30AC30E9FE04}" presName="header" presStyleLbl="node1" presStyleIdx="1" presStyleCnt="4"/>
      <dgm:spPr>
        <a:solidFill>
          <a:srgbClr val="5C9AE6"/>
        </a:solidFill>
      </dgm:spPr>
    </dgm:pt>
    <dgm:pt modelId="{853598B8-E651-4993-8BF5-5785BA3F4065}" type="pres">
      <dgm:prSet presAssocID="{A88A529C-9909-467E-97E8-1D8949F8AEFE}" presName="parTrans" presStyleLbl="sibTrans2D1" presStyleIdx="3" presStyleCnt="12"/>
      <dgm:spPr/>
    </dgm:pt>
    <dgm:pt modelId="{0CC53AFB-0623-4779-B65D-7AC67142C2B0}" type="pres">
      <dgm:prSet presAssocID="{E755FD00-D5ED-42BC-8E21-7256354D9177}" presName="child" presStyleLbl="alignAccFollowNode1" presStyleIdx="3" presStyleCnt="12">
        <dgm:presLayoutVars>
          <dgm:chMax val="0"/>
          <dgm:bulletEnabled val="1"/>
        </dgm:presLayoutVars>
      </dgm:prSet>
      <dgm:spPr/>
    </dgm:pt>
    <dgm:pt modelId="{211CBFDA-659E-480F-B17F-D47A04A5FE42}" type="pres">
      <dgm:prSet presAssocID="{7A5AEFE5-4B97-4E3B-A8F7-520CE669CC7F}" presName="sibTrans" presStyleLbl="sibTrans2D1" presStyleIdx="4" presStyleCnt="12"/>
      <dgm:spPr/>
    </dgm:pt>
    <dgm:pt modelId="{9430DBCB-CF36-4E7F-945B-40223B573095}" type="pres">
      <dgm:prSet presAssocID="{D1DF427C-63E3-450E-86CA-207440B6B36B}" presName="child" presStyleLbl="alignAccFollowNode1" presStyleIdx="4" presStyleCnt="12">
        <dgm:presLayoutVars>
          <dgm:chMax val="0"/>
          <dgm:bulletEnabled val="1"/>
        </dgm:presLayoutVars>
      </dgm:prSet>
      <dgm:spPr/>
    </dgm:pt>
    <dgm:pt modelId="{CDD69756-1A0B-4871-A529-E88E552335F5}" type="pres">
      <dgm:prSet presAssocID="{1C3CDE57-76B1-4E6D-9F18-D4F72C897D0D}" presName="sibTrans" presStyleLbl="sibTrans2D1" presStyleIdx="5" presStyleCnt="12"/>
      <dgm:spPr/>
    </dgm:pt>
    <dgm:pt modelId="{A3196163-D11B-42B5-84B3-E9E8EA93007B}" type="pres">
      <dgm:prSet presAssocID="{04566482-88FF-4853-B30D-78FA7BD5CB3B}" presName="child" presStyleLbl="alignAccFollowNode1" presStyleIdx="5" presStyleCnt="12">
        <dgm:presLayoutVars>
          <dgm:chMax val="0"/>
          <dgm:bulletEnabled val="1"/>
        </dgm:presLayoutVars>
      </dgm:prSet>
      <dgm:spPr/>
    </dgm:pt>
    <dgm:pt modelId="{8A13A13E-10BA-42AB-919D-D0923152B03E}" type="pres">
      <dgm:prSet presAssocID="{E6ADAB0D-A766-4DC7-BFFB-30AC30E9FE04}" presName="hSp" presStyleCnt="0"/>
      <dgm:spPr/>
    </dgm:pt>
    <dgm:pt modelId="{C9AA4832-B75E-4742-A696-B1AB4169FA8E}" type="pres">
      <dgm:prSet presAssocID="{2B9E6349-F5B7-4BA2-B0F2-24C68DC462D4}" presName="vertFlow" presStyleCnt="0"/>
      <dgm:spPr/>
    </dgm:pt>
    <dgm:pt modelId="{3EC9D713-7F30-4FC5-9CE1-A87529065201}" type="pres">
      <dgm:prSet presAssocID="{2B9E6349-F5B7-4BA2-B0F2-24C68DC462D4}" presName="header" presStyleLbl="node1" presStyleIdx="2" presStyleCnt="4"/>
      <dgm:spPr>
        <a:solidFill>
          <a:srgbClr val="5C9AE6"/>
        </a:solidFill>
      </dgm:spPr>
    </dgm:pt>
    <dgm:pt modelId="{F8FDF362-AC3A-4C79-B5D6-0A44C4AA9205}" type="pres">
      <dgm:prSet presAssocID="{BB959F1F-98FE-4410-ACBF-96B67525F9D2}" presName="parTrans" presStyleLbl="sibTrans2D1" presStyleIdx="6" presStyleCnt="12"/>
      <dgm:spPr/>
    </dgm:pt>
    <dgm:pt modelId="{B2E28E15-0973-45BE-BC37-6A6145B50B28}" type="pres">
      <dgm:prSet presAssocID="{362E153E-995D-4BE7-8D9A-D4B40B0B6B8E}" presName="child" presStyleLbl="alignAccFollowNode1" presStyleIdx="6" presStyleCnt="12">
        <dgm:presLayoutVars>
          <dgm:chMax val="0"/>
          <dgm:bulletEnabled val="1"/>
        </dgm:presLayoutVars>
      </dgm:prSet>
      <dgm:spPr/>
    </dgm:pt>
    <dgm:pt modelId="{275B3203-50EC-43FE-B12E-794FB9750AE4}" type="pres">
      <dgm:prSet presAssocID="{D061B965-BF04-48D0-84F7-1273AE619ABE}" presName="sibTrans" presStyleLbl="sibTrans2D1" presStyleIdx="7" presStyleCnt="12"/>
      <dgm:spPr/>
    </dgm:pt>
    <dgm:pt modelId="{9E1188EF-F5FC-4422-AA45-812FA090B887}" type="pres">
      <dgm:prSet presAssocID="{BF1D8C53-4954-49B5-ACB6-B611CE1F24A4}" presName="child" presStyleLbl="alignAccFollowNode1" presStyleIdx="7" presStyleCnt="12">
        <dgm:presLayoutVars>
          <dgm:chMax val="0"/>
          <dgm:bulletEnabled val="1"/>
        </dgm:presLayoutVars>
      </dgm:prSet>
      <dgm:spPr/>
    </dgm:pt>
    <dgm:pt modelId="{21AC4D4C-1709-49E2-A7BD-0DB4F637D296}" type="pres">
      <dgm:prSet presAssocID="{9DAD30C5-F0B0-4E0C-94A0-9083DC5678BE}" presName="sibTrans" presStyleLbl="sibTrans2D1" presStyleIdx="8" presStyleCnt="12"/>
      <dgm:spPr/>
    </dgm:pt>
    <dgm:pt modelId="{E05491BD-9027-4D5F-B0E2-B76FB5C1E142}" type="pres">
      <dgm:prSet presAssocID="{9E768325-53A0-4216-9E20-97748347F3E5}" presName="child" presStyleLbl="alignAccFollowNode1" presStyleIdx="8" presStyleCnt="12">
        <dgm:presLayoutVars>
          <dgm:chMax val="0"/>
          <dgm:bulletEnabled val="1"/>
        </dgm:presLayoutVars>
      </dgm:prSet>
      <dgm:spPr/>
    </dgm:pt>
    <dgm:pt modelId="{53378363-065A-4494-BE08-E28AEC839C9B}" type="pres">
      <dgm:prSet presAssocID="{2B9E6349-F5B7-4BA2-B0F2-24C68DC462D4}" presName="hSp" presStyleCnt="0"/>
      <dgm:spPr/>
    </dgm:pt>
    <dgm:pt modelId="{2BA458EF-50C5-494A-A44E-EBF9A915BDF3}" type="pres">
      <dgm:prSet presAssocID="{92C0727F-9429-41E8-A816-81D305781403}" presName="vertFlow" presStyleCnt="0"/>
      <dgm:spPr/>
    </dgm:pt>
    <dgm:pt modelId="{E0714F49-0D83-4FB5-91EE-93D47AF54C39}" type="pres">
      <dgm:prSet presAssocID="{92C0727F-9429-41E8-A816-81D305781403}" presName="header" presStyleLbl="node1" presStyleIdx="3" presStyleCnt="4"/>
      <dgm:spPr>
        <a:solidFill>
          <a:srgbClr val="5C9AE6"/>
        </a:solidFill>
      </dgm:spPr>
    </dgm:pt>
    <dgm:pt modelId="{AD5C63CF-21E3-4B89-8656-0AF6BEB52CF7}" type="pres">
      <dgm:prSet presAssocID="{8653843E-A2AC-4989-BCC6-AAD2F9B2DD50}" presName="parTrans" presStyleLbl="sibTrans2D1" presStyleIdx="9" presStyleCnt="12"/>
      <dgm:spPr/>
    </dgm:pt>
    <dgm:pt modelId="{95EC6A59-62D5-4BD4-AD89-ED4F6493FA1F}" type="pres">
      <dgm:prSet presAssocID="{EA0EF379-5189-4821-BF76-6BB92879B83F}" presName="child" presStyleLbl="alignAccFollowNode1" presStyleIdx="9" presStyleCnt="12">
        <dgm:presLayoutVars>
          <dgm:chMax val="0"/>
          <dgm:bulletEnabled val="1"/>
        </dgm:presLayoutVars>
      </dgm:prSet>
      <dgm:spPr/>
    </dgm:pt>
    <dgm:pt modelId="{F38A3812-E2EE-4D8F-85A4-207EF656694B}" type="pres">
      <dgm:prSet presAssocID="{7E6FBC40-F4CD-4FF2-B120-A8357FE79041}" presName="sibTrans" presStyleLbl="sibTrans2D1" presStyleIdx="10" presStyleCnt="12"/>
      <dgm:spPr/>
    </dgm:pt>
    <dgm:pt modelId="{F5077FBD-EF69-44DA-84B6-238246BA3C3E}" type="pres">
      <dgm:prSet presAssocID="{5109FE0A-1438-45D8-9042-04ACB8752399}" presName="child" presStyleLbl="alignAccFollowNode1" presStyleIdx="10" presStyleCnt="12">
        <dgm:presLayoutVars>
          <dgm:chMax val="0"/>
          <dgm:bulletEnabled val="1"/>
        </dgm:presLayoutVars>
      </dgm:prSet>
      <dgm:spPr/>
    </dgm:pt>
    <dgm:pt modelId="{83A306C5-4A8A-45C5-A580-9A572340628B}" type="pres">
      <dgm:prSet presAssocID="{8FBE08D7-6F8D-42D3-9166-03F349995D40}" presName="sibTrans" presStyleLbl="sibTrans2D1" presStyleIdx="11" presStyleCnt="12"/>
      <dgm:spPr/>
    </dgm:pt>
    <dgm:pt modelId="{E2CCC19B-D269-4156-A0FC-0348A4A87C3D}" type="pres">
      <dgm:prSet presAssocID="{607B4E90-D419-4E7B-B9AB-0C1E4A3841F4}" presName="child" presStyleLbl="alignAccFollowNode1" presStyleIdx="11" presStyleCnt="12">
        <dgm:presLayoutVars>
          <dgm:chMax val="0"/>
          <dgm:bulletEnabled val="1"/>
        </dgm:presLayoutVars>
      </dgm:prSet>
      <dgm:spPr/>
    </dgm:pt>
  </dgm:ptLst>
  <dgm:cxnLst>
    <dgm:cxn modelId="{53934503-8C58-45EE-92BE-AC8B4D82E037}" type="presOf" srcId="{8FBE08D7-6F8D-42D3-9166-03F349995D40}" destId="{83A306C5-4A8A-45C5-A580-9A572340628B}" srcOrd="0" destOrd="0" presId="urn:microsoft.com/office/officeart/2005/8/layout/lProcess1"/>
    <dgm:cxn modelId="{5D392804-8890-4BE8-8137-5443CE3209E5}" srcId="{E6ADAB0D-A766-4DC7-BFFB-30AC30E9FE04}" destId="{D1DF427C-63E3-450E-86CA-207440B6B36B}" srcOrd="1" destOrd="0" parTransId="{41A377C7-4C66-41CC-A541-4E077FD3EA40}" sibTransId="{1C3CDE57-76B1-4E6D-9F18-D4F72C897D0D}"/>
    <dgm:cxn modelId="{08846B0B-451C-41CC-B272-4A67F2F33BC9}" type="presOf" srcId="{2B9E6349-F5B7-4BA2-B0F2-24C68DC462D4}" destId="{3EC9D713-7F30-4FC5-9CE1-A87529065201}" srcOrd="0" destOrd="0" presId="urn:microsoft.com/office/officeart/2005/8/layout/lProcess1"/>
    <dgm:cxn modelId="{E0ECAF13-D595-4154-9FD8-3EE19911A0DD}" type="presOf" srcId="{5109FE0A-1438-45D8-9042-04ACB8752399}" destId="{F5077FBD-EF69-44DA-84B6-238246BA3C3E}" srcOrd="0" destOrd="0" presId="urn:microsoft.com/office/officeart/2005/8/layout/lProcess1"/>
    <dgm:cxn modelId="{5BE59917-53D5-4718-BAA6-E9C6ADC0D876}" type="presOf" srcId="{7A5AEFE5-4B97-4E3B-A8F7-520CE669CC7F}" destId="{211CBFDA-659E-480F-B17F-D47A04A5FE42}" srcOrd="0" destOrd="0" presId="urn:microsoft.com/office/officeart/2005/8/layout/lProcess1"/>
    <dgm:cxn modelId="{E8BB8427-A872-43BE-B1BA-8F397E4A1972}" type="presOf" srcId="{CC32D979-47CD-4E2B-A170-501434A15D80}" destId="{2ECA35D5-B5D3-41EA-AE9F-7EF02E3684D0}" srcOrd="0" destOrd="0" presId="urn:microsoft.com/office/officeart/2005/8/layout/lProcess1"/>
    <dgm:cxn modelId="{9D50D828-2F93-45F9-BCDF-18F4B4E86CC6}" srcId="{2E50BC7A-C105-4010-BC5B-E98D712A8C8E}" destId="{D2891C14-0855-494B-8579-067E23CDE670}" srcOrd="2" destOrd="0" parTransId="{49A7B7C5-CCEC-4740-952D-C18B82474A73}" sibTransId="{726E05F6-E512-4B84-976B-7FC5B17BDDCD}"/>
    <dgm:cxn modelId="{60805229-2C67-434F-9258-6023E48463D8}" srcId="{CC32D979-47CD-4E2B-A170-501434A15D80}" destId="{2B9E6349-F5B7-4BA2-B0F2-24C68DC462D4}" srcOrd="2" destOrd="0" parTransId="{30F52E8A-07DF-4200-A87C-54A1397A2C3C}" sibTransId="{E25CACC8-A92F-40EF-B671-C2FBF715934E}"/>
    <dgm:cxn modelId="{DDCDED31-416F-4A77-B2A6-B7F579559FB6}" type="presOf" srcId="{04566482-88FF-4853-B30D-78FA7BD5CB3B}" destId="{A3196163-D11B-42B5-84B3-E9E8EA93007B}" srcOrd="0" destOrd="0" presId="urn:microsoft.com/office/officeart/2005/8/layout/lProcess1"/>
    <dgm:cxn modelId="{7C05A135-5423-4B8D-82CA-6BE5C19E19FD}" type="presOf" srcId="{BF1D8C53-4954-49B5-ACB6-B611CE1F24A4}" destId="{9E1188EF-F5FC-4422-AA45-812FA090B887}" srcOrd="0" destOrd="0" presId="urn:microsoft.com/office/officeart/2005/8/layout/lProcess1"/>
    <dgm:cxn modelId="{FF08FF36-81DC-4997-89CD-A8D71F896A23}" srcId="{2E50BC7A-C105-4010-BC5B-E98D712A8C8E}" destId="{61159DD2-344F-49EB-BDD9-07D2EC0D366F}" srcOrd="1" destOrd="0" parTransId="{D0A05683-387E-4A8A-8EAF-D791309DD174}" sibTransId="{C3093A24-BC9C-431A-B08C-EC6E8D6216D0}"/>
    <dgm:cxn modelId="{30F8B73C-B473-4984-A72A-0FD03C85CA82}" srcId="{E6ADAB0D-A766-4DC7-BFFB-30AC30E9FE04}" destId="{04566482-88FF-4853-B30D-78FA7BD5CB3B}" srcOrd="2" destOrd="0" parTransId="{B3220D91-0BF1-451D-A700-99173252BC18}" sibTransId="{19C0118C-FCEB-4176-8A12-2C4157D129C9}"/>
    <dgm:cxn modelId="{8344FC3D-AC91-4E7F-8801-E148579D7272}" type="presOf" srcId="{E755FD00-D5ED-42BC-8E21-7256354D9177}" destId="{0CC53AFB-0623-4779-B65D-7AC67142C2B0}" srcOrd="0" destOrd="0" presId="urn:microsoft.com/office/officeart/2005/8/layout/lProcess1"/>
    <dgm:cxn modelId="{53C54461-AD1E-4243-810B-36D8D8FC6ECA}" type="presOf" srcId="{61159DD2-344F-49EB-BDD9-07D2EC0D366F}" destId="{F4AB0E38-2BED-4239-821E-5B554F508CA9}" srcOrd="0" destOrd="0" presId="urn:microsoft.com/office/officeart/2005/8/layout/lProcess1"/>
    <dgm:cxn modelId="{5239F864-275C-4172-BC9F-42FD1188D28C}" type="presOf" srcId="{8653843E-A2AC-4989-BCC6-AAD2F9B2DD50}" destId="{AD5C63CF-21E3-4B89-8656-0AF6BEB52CF7}" srcOrd="0" destOrd="0" presId="urn:microsoft.com/office/officeart/2005/8/layout/lProcess1"/>
    <dgm:cxn modelId="{B41E6B65-6B00-400A-B931-C566A48C8B12}" type="presOf" srcId="{EA0EF379-5189-4821-BF76-6BB92879B83F}" destId="{95EC6A59-62D5-4BD4-AD89-ED4F6493FA1F}" srcOrd="0" destOrd="0" presId="urn:microsoft.com/office/officeart/2005/8/layout/lProcess1"/>
    <dgm:cxn modelId="{21A8A465-4649-4D11-9E6C-15A2F666658B}" type="presOf" srcId="{C3093A24-BC9C-431A-B08C-EC6E8D6216D0}" destId="{EF98978D-3157-40DC-9419-23329F0004EE}" srcOrd="0" destOrd="0" presId="urn:microsoft.com/office/officeart/2005/8/layout/lProcess1"/>
    <dgm:cxn modelId="{D21EDB4D-0894-42A0-846C-2B6E437D344D}" type="presOf" srcId="{7E6FBC40-F4CD-4FF2-B120-A8357FE79041}" destId="{F38A3812-E2EE-4D8F-85A4-207EF656694B}" srcOrd="0" destOrd="0" presId="urn:microsoft.com/office/officeart/2005/8/layout/lProcess1"/>
    <dgm:cxn modelId="{A779F56D-CB63-497D-9A30-A0716EB69FCD}" srcId="{2B9E6349-F5B7-4BA2-B0F2-24C68DC462D4}" destId="{9E768325-53A0-4216-9E20-97748347F3E5}" srcOrd="2" destOrd="0" parTransId="{9D3819EA-E60B-4271-B4FA-E5E5BF087841}" sibTransId="{0CAD7D97-8D76-43C4-81BD-E93A201BB037}"/>
    <dgm:cxn modelId="{45988A75-517B-47F2-9D21-5B4D1C797D83}" srcId="{2B9E6349-F5B7-4BA2-B0F2-24C68DC462D4}" destId="{BF1D8C53-4954-49B5-ACB6-B611CE1F24A4}" srcOrd="1" destOrd="0" parTransId="{7A0BB38D-8B02-40CB-B2B4-44BF9F7B755D}" sibTransId="{9DAD30C5-F0B0-4E0C-94A0-9083DC5678BE}"/>
    <dgm:cxn modelId="{21EFBC75-86D9-445B-BDB7-9EB145921FE9}" type="presOf" srcId="{64675876-93AB-4F2B-AC6B-90AF55E89E34}" destId="{84046AFE-7F60-4913-B2F3-41610A70C1D1}" srcOrd="0" destOrd="0" presId="urn:microsoft.com/office/officeart/2005/8/layout/lProcess1"/>
    <dgm:cxn modelId="{A8771377-741A-467F-967D-DD68B5E23F5D}" type="presOf" srcId="{E6ADAB0D-A766-4DC7-BFFB-30AC30E9FE04}" destId="{D89372B3-F84D-416D-9E72-8BBB13E064AA}" srcOrd="0" destOrd="0" presId="urn:microsoft.com/office/officeart/2005/8/layout/lProcess1"/>
    <dgm:cxn modelId="{11918658-7BA1-47AC-B167-01F5E6AA49D3}" type="presOf" srcId="{D1DF427C-63E3-450E-86CA-207440B6B36B}" destId="{9430DBCB-CF36-4E7F-945B-40223B573095}" srcOrd="0" destOrd="0" presId="urn:microsoft.com/office/officeart/2005/8/layout/lProcess1"/>
    <dgm:cxn modelId="{00B30383-575B-4E05-8BB1-00B22544E4A3}" type="presOf" srcId="{1C3CDE57-76B1-4E6D-9F18-D4F72C897D0D}" destId="{CDD69756-1A0B-4871-A529-E88E552335F5}" srcOrd="0" destOrd="0" presId="urn:microsoft.com/office/officeart/2005/8/layout/lProcess1"/>
    <dgm:cxn modelId="{F5FDD683-6799-4623-BC99-771240EF08BA}" srcId="{CC32D979-47CD-4E2B-A170-501434A15D80}" destId="{2E50BC7A-C105-4010-BC5B-E98D712A8C8E}" srcOrd="0" destOrd="0" parTransId="{A5657EA0-832E-4C77-A97D-F4B2B7A22C6A}" sibTransId="{63832E92-5B46-43F4-B72A-62CAC79D1771}"/>
    <dgm:cxn modelId="{548E4A90-CE46-48EB-BFD2-AEE753F8BBEB}" srcId="{92C0727F-9429-41E8-A816-81D305781403}" destId="{EA0EF379-5189-4821-BF76-6BB92879B83F}" srcOrd="0" destOrd="0" parTransId="{8653843E-A2AC-4989-BCC6-AAD2F9B2DD50}" sibTransId="{7E6FBC40-F4CD-4FF2-B120-A8357FE79041}"/>
    <dgm:cxn modelId="{11BDEA91-721C-4D9A-BB5F-5DB0260FEC73}" type="presOf" srcId="{D2891C14-0855-494B-8579-067E23CDE670}" destId="{78F00B67-3861-4D70-B929-D3CF2B8FA7DB}" srcOrd="0" destOrd="0" presId="urn:microsoft.com/office/officeart/2005/8/layout/lProcess1"/>
    <dgm:cxn modelId="{0207E292-8B52-4F0B-88AA-E24587179244}" srcId="{2B9E6349-F5B7-4BA2-B0F2-24C68DC462D4}" destId="{362E153E-995D-4BE7-8D9A-D4B40B0B6B8E}" srcOrd="0" destOrd="0" parTransId="{BB959F1F-98FE-4410-ACBF-96B67525F9D2}" sibTransId="{D061B965-BF04-48D0-84F7-1273AE619ABE}"/>
    <dgm:cxn modelId="{A2962198-3CCD-4896-85A7-5D54634A5F24}" type="presOf" srcId="{D061B965-BF04-48D0-84F7-1273AE619ABE}" destId="{275B3203-50EC-43FE-B12E-794FB9750AE4}" srcOrd="0" destOrd="0" presId="urn:microsoft.com/office/officeart/2005/8/layout/lProcess1"/>
    <dgm:cxn modelId="{10455D98-F086-48CC-A25E-DDDB9B1820B5}" srcId="{CC32D979-47CD-4E2B-A170-501434A15D80}" destId="{E6ADAB0D-A766-4DC7-BFFB-30AC30E9FE04}" srcOrd="1" destOrd="0" parTransId="{37F975E7-D866-44B4-BFBC-011FF040EF36}" sibTransId="{6A362FA6-CC30-433F-9874-CCC282A9365D}"/>
    <dgm:cxn modelId="{D491E19D-E74F-4F13-A8BB-EA8552EEF8FB}" type="presOf" srcId="{393E8040-064D-4305-9DE5-33E87BBE02EB}" destId="{4BDF1C48-76E5-497F-A056-413936272143}" srcOrd="0" destOrd="0" presId="urn:microsoft.com/office/officeart/2005/8/layout/lProcess1"/>
    <dgm:cxn modelId="{28C4AB9E-0984-416F-BA5E-6F2B5D9A57F3}" type="presOf" srcId="{362E153E-995D-4BE7-8D9A-D4B40B0B6B8E}" destId="{B2E28E15-0973-45BE-BC37-6A6145B50B28}" srcOrd="0" destOrd="0" presId="urn:microsoft.com/office/officeart/2005/8/layout/lProcess1"/>
    <dgm:cxn modelId="{8EB965A6-0305-41B6-B074-758B5F2D0D55}" type="presOf" srcId="{9E768325-53A0-4216-9E20-97748347F3E5}" destId="{E05491BD-9027-4D5F-B0E2-B76FB5C1E142}" srcOrd="0" destOrd="0" presId="urn:microsoft.com/office/officeart/2005/8/layout/lProcess1"/>
    <dgm:cxn modelId="{ED8F2EA9-5D2D-43D1-A2B9-115EB48EE307}" type="presOf" srcId="{607B4E90-D419-4E7B-B9AB-0C1E4A3841F4}" destId="{E2CCC19B-D269-4156-A0FC-0348A4A87C3D}" srcOrd="0" destOrd="0" presId="urn:microsoft.com/office/officeart/2005/8/layout/lProcess1"/>
    <dgm:cxn modelId="{600858B0-C5A8-4A9A-932D-B23CB90EB825}" type="presOf" srcId="{BB959F1F-98FE-4410-ACBF-96B67525F9D2}" destId="{F8FDF362-AC3A-4C79-B5D6-0A44C4AA9205}" srcOrd="0" destOrd="0" presId="urn:microsoft.com/office/officeart/2005/8/layout/lProcess1"/>
    <dgm:cxn modelId="{B6FADAC3-43DE-4E22-BF21-1853758213A7}" srcId="{2E50BC7A-C105-4010-BC5B-E98D712A8C8E}" destId="{8CBA8385-63C4-4077-962D-E35FC7C2F9C1}" srcOrd="0" destOrd="0" parTransId="{393E8040-064D-4305-9DE5-33E87BBE02EB}" sibTransId="{64675876-93AB-4F2B-AC6B-90AF55E89E34}"/>
    <dgm:cxn modelId="{84262DC7-55AF-4306-BF48-ED9D2448D94F}" type="presOf" srcId="{A88A529C-9909-467E-97E8-1D8949F8AEFE}" destId="{853598B8-E651-4993-8BF5-5785BA3F4065}" srcOrd="0" destOrd="0" presId="urn:microsoft.com/office/officeart/2005/8/layout/lProcess1"/>
    <dgm:cxn modelId="{36D26ECD-1D8D-4F56-A288-C6BFA370F6B4}" srcId="{92C0727F-9429-41E8-A816-81D305781403}" destId="{5109FE0A-1438-45D8-9042-04ACB8752399}" srcOrd="1" destOrd="0" parTransId="{E380DCED-874D-48CD-A5CC-D3D000F10570}" sibTransId="{8FBE08D7-6F8D-42D3-9166-03F349995D40}"/>
    <dgm:cxn modelId="{F8CEA9CF-B900-4587-A80C-AFC869748003}" type="presOf" srcId="{8CBA8385-63C4-4077-962D-E35FC7C2F9C1}" destId="{731D229A-8014-4E10-874F-13305C81894D}" srcOrd="0" destOrd="0" presId="urn:microsoft.com/office/officeart/2005/8/layout/lProcess1"/>
    <dgm:cxn modelId="{4F0EFBD2-EDEC-4412-AFB0-EF9A6DB802C1}" srcId="{CC32D979-47CD-4E2B-A170-501434A15D80}" destId="{92C0727F-9429-41E8-A816-81D305781403}" srcOrd="3" destOrd="0" parTransId="{801FDD83-84CD-4D7F-BE97-64A4D57A9BCF}" sibTransId="{B9138DC5-154F-48A2-A29C-46C60E8CE033}"/>
    <dgm:cxn modelId="{695FC2DA-2DBB-4139-8826-F971E5B3B1EA}" srcId="{92C0727F-9429-41E8-A816-81D305781403}" destId="{607B4E90-D419-4E7B-B9AB-0C1E4A3841F4}" srcOrd="2" destOrd="0" parTransId="{B4A3DE03-1F73-4B05-8988-2A9E9A2025DC}" sibTransId="{D450E691-A26E-46B3-A655-511A9ACDBD01}"/>
    <dgm:cxn modelId="{CFE543EB-DD6B-49D1-9B41-37DBDF440195}" type="presOf" srcId="{92C0727F-9429-41E8-A816-81D305781403}" destId="{E0714F49-0D83-4FB5-91EE-93D47AF54C39}" srcOrd="0" destOrd="0" presId="urn:microsoft.com/office/officeart/2005/8/layout/lProcess1"/>
    <dgm:cxn modelId="{BC4209EC-DC1C-426B-92A1-277620A0856D}" srcId="{E6ADAB0D-A766-4DC7-BFFB-30AC30E9FE04}" destId="{E755FD00-D5ED-42BC-8E21-7256354D9177}" srcOrd="0" destOrd="0" parTransId="{A88A529C-9909-467E-97E8-1D8949F8AEFE}" sibTransId="{7A5AEFE5-4B97-4E3B-A8F7-520CE669CC7F}"/>
    <dgm:cxn modelId="{2C8AB9F5-4AB8-4BF0-9AB7-000CD79B9BF0}" type="presOf" srcId="{9DAD30C5-F0B0-4E0C-94A0-9083DC5678BE}" destId="{21AC4D4C-1709-49E2-A7BD-0DB4F637D296}" srcOrd="0" destOrd="0" presId="urn:microsoft.com/office/officeart/2005/8/layout/lProcess1"/>
    <dgm:cxn modelId="{15B5BEF5-7BB9-4496-9232-6F9387826B97}" type="presOf" srcId="{2E50BC7A-C105-4010-BC5B-E98D712A8C8E}" destId="{0E749CB6-CB5D-423A-9C9A-4E53EAC32560}" srcOrd="0" destOrd="0" presId="urn:microsoft.com/office/officeart/2005/8/layout/lProcess1"/>
    <dgm:cxn modelId="{D384CBEE-8DE4-4F6B-A7C4-8747830C67EB}" type="presParOf" srcId="{2ECA35D5-B5D3-41EA-AE9F-7EF02E3684D0}" destId="{197F484A-7EE8-4897-8D9D-874EDE63006A}" srcOrd="0" destOrd="0" presId="urn:microsoft.com/office/officeart/2005/8/layout/lProcess1"/>
    <dgm:cxn modelId="{2279D015-DDDC-4D05-8B14-C46EA12DA18A}" type="presParOf" srcId="{197F484A-7EE8-4897-8D9D-874EDE63006A}" destId="{0E749CB6-CB5D-423A-9C9A-4E53EAC32560}" srcOrd="0" destOrd="0" presId="urn:microsoft.com/office/officeart/2005/8/layout/lProcess1"/>
    <dgm:cxn modelId="{0B03C1CE-4FC3-4B45-B2E1-FEEE304F914C}" type="presParOf" srcId="{197F484A-7EE8-4897-8D9D-874EDE63006A}" destId="{4BDF1C48-76E5-497F-A056-413936272143}" srcOrd="1" destOrd="0" presId="urn:microsoft.com/office/officeart/2005/8/layout/lProcess1"/>
    <dgm:cxn modelId="{F66CB2F6-2F11-4679-86BA-0E631A61E3FB}" type="presParOf" srcId="{197F484A-7EE8-4897-8D9D-874EDE63006A}" destId="{731D229A-8014-4E10-874F-13305C81894D}" srcOrd="2" destOrd="0" presId="urn:microsoft.com/office/officeart/2005/8/layout/lProcess1"/>
    <dgm:cxn modelId="{1CD0F13D-98DE-4389-8B74-29E83B4864EE}" type="presParOf" srcId="{197F484A-7EE8-4897-8D9D-874EDE63006A}" destId="{84046AFE-7F60-4913-B2F3-41610A70C1D1}" srcOrd="3" destOrd="0" presId="urn:microsoft.com/office/officeart/2005/8/layout/lProcess1"/>
    <dgm:cxn modelId="{B725BBC5-5D6C-42B8-AD43-74E6C3505CC2}" type="presParOf" srcId="{197F484A-7EE8-4897-8D9D-874EDE63006A}" destId="{F4AB0E38-2BED-4239-821E-5B554F508CA9}" srcOrd="4" destOrd="0" presId="urn:microsoft.com/office/officeart/2005/8/layout/lProcess1"/>
    <dgm:cxn modelId="{5BEE6AC6-AB87-43A0-A3D1-3511D00DB93F}" type="presParOf" srcId="{197F484A-7EE8-4897-8D9D-874EDE63006A}" destId="{EF98978D-3157-40DC-9419-23329F0004EE}" srcOrd="5" destOrd="0" presId="urn:microsoft.com/office/officeart/2005/8/layout/lProcess1"/>
    <dgm:cxn modelId="{ED4453A7-4B92-499C-899C-F4F7F858FB23}" type="presParOf" srcId="{197F484A-7EE8-4897-8D9D-874EDE63006A}" destId="{78F00B67-3861-4D70-B929-D3CF2B8FA7DB}" srcOrd="6" destOrd="0" presId="urn:microsoft.com/office/officeart/2005/8/layout/lProcess1"/>
    <dgm:cxn modelId="{740414D6-C366-47C5-ADFD-BCB4A07B9275}" type="presParOf" srcId="{2ECA35D5-B5D3-41EA-AE9F-7EF02E3684D0}" destId="{1083E4A4-9CB1-4112-A631-1B2E59FA484A}" srcOrd="1" destOrd="0" presId="urn:microsoft.com/office/officeart/2005/8/layout/lProcess1"/>
    <dgm:cxn modelId="{9E31B423-6F7D-4A27-AFFC-39550C1E2642}" type="presParOf" srcId="{2ECA35D5-B5D3-41EA-AE9F-7EF02E3684D0}" destId="{BE561924-3592-4487-A8E1-FBF9285C42CF}" srcOrd="2" destOrd="0" presId="urn:microsoft.com/office/officeart/2005/8/layout/lProcess1"/>
    <dgm:cxn modelId="{9E37CA32-F339-4583-A185-0599DC57BB68}" type="presParOf" srcId="{BE561924-3592-4487-A8E1-FBF9285C42CF}" destId="{D89372B3-F84D-416D-9E72-8BBB13E064AA}" srcOrd="0" destOrd="0" presId="urn:microsoft.com/office/officeart/2005/8/layout/lProcess1"/>
    <dgm:cxn modelId="{F00355ED-E208-43D1-9BAF-80302EC459FF}" type="presParOf" srcId="{BE561924-3592-4487-A8E1-FBF9285C42CF}" destId="{853598B8-E651-4993-8BF5-5785BA3F4065}" srcOrd="1" destOrd="0" presId="urn:microsoft.com/office/officeart/2005/8/layout/lProcess1"/>
    <dgm:cxn modelId="{272AA839-834B-4E2B-8F8F-617187596712}" type="presParOf" srcId="{BE561924-3592-4487-A8E1-FBF9285C42CF}" destId="{0CC53AFB-0623-4779-B65D-7AC67142C2B0}" srcOrd="2" destOrd="0" presId="urn:microsoft.com/office/officeart/2005/8/layout/lProcess1"/>
    <dgm:cxn modelId="{01A24A7A-B490-4A35-B34E-EBC8A73B7B7E}" type="presParOf" srcId="{BE561924-3592-4487-A8E1-FBF9285C42CF}" destId="{211CBFDA-659E-480F-B17F-D47A04A5FE42}" srcOrd="3" destOrd="0" presId="urn:microsoft.com/office/officeart/2005/8/layout/lProcess1"/>
    <dgm:cxn modelId="{A72AC53E-7EF7-4D7D-9849-E59B5334AB60}" type="presParOf" srcId="{BE561924-3592-4487-A8E1-FBF9285C42CF}" destId="{9430DBCB-CF36-4E7F-945B-40223B573095}" srcOrd="4" destOrd="0" presId="urn:microsoft.com/office/officeart/2005/8/layout/lProcess1"/>
    <dgm:cxn modelId="{DD9A7A1D-55F8-4472-87B5-1FF51F1EAE4A}" type="presParOf" srcId="{BE561924-3592-4487-A8E1-FBF9285C42CF}" destId="{CDD69756-1A0B-4871-A529-E88E552335F5}" srcOrd="5" destOrd="0" presId="urn:microsoft.com/office/officeart/2005/8/layout/lProcess1"/>
    <dgm:cxn modelId="{DDBC40A4-1FFB-42BA-A60F-0F7839AA6D64}" type="presParOf" srcId="{BE561924-3592-4487-A8E1-FBF9285C42CF}" destId="{A3196163-D11B-42B5-84B3-E9E8EA93007B}" srcOrd="6" destOrd="0" presId="urn:microsoft.com/office/officeart/2005/8/layout/lProcess1"/>
    <dgm:cxn modelId="{59FCF396-3975-425B-9D36-E6FED66007FF}" type="presParOf" srcId="{2ECA35D5-B5D3-41EA-AE9F-7EF02E3684D0}" destId="{8A13A13E-10BA-42AB-919D-D0923152B03E}" srcOrd="3" destOrd="0" presId="urn:microsoft.com/office/officeart/2005/8/layout/lProcess1"/>
    <dgm:cxn modelId="{CE69C470-FF54-4751-AC8C-6514CC56B269}" type="presParOf" srcId="{2ECA35D5-B5D3-41EA-AE9F-7EF02E3684D0}" destId="{C9AA4832-B75E-4742-A696-B1AB4169FA8E}" srcOrd="4" destOrd="0" presId="urn:microsoft.com/office/officeart/2005/8/layout/lProcess1"/>
    <dgm:cxn modelId="{C4EDDC98-4F53-4352-AE7D-9477B627D08E}" type="presParOf" srcId="{C9AA4832-B75E-4742-A696-B1AB4169FA8E}" destId="{3EC9D713-7F30-4FC5-9CE1-A87529065201}" srcOrd="0" destOrd="0" presId="urn:microsoft.com/office/officeart/2005/8/layout/lProcess1"/>
    <dgm:cxn modelId="{732C8B71-BCC1-4BF6-9690-4FCE8584C935}" type="presParOf" srcId="{C9AA4832-B75E-4742-A696-B1AB4169FA8E}" destId="{F8FDF362-AC3A-4C79-B5D6-0A44C4AA9205}" srcOrd="1" destOrd="0" presId="urn:microsoft.com/office/officeart/2005/8/layout/lProcess1"/>
    <dgm:cxn modelId="{FE9DFBF9-F899-4791-A7AF-7DBDD172FA5D}" type="presParOf" srcId="{C9AA4832-B75E-4742-A696-B1AB4169FA8E}" destId="{B2E28E15-0973-45BE-BC37-6A6145B50B28}" srcOrd="2" destOrd="0" presId="urn:microsoft.com/office/officeart/2005/8/layout/lProcess1"/>
    <dgm:cxn modelId="{5A56367C-877C-4358-A5FD-D23171D33051}" type="presParOf" srcId="{C9AA4832-B75E-4742-A696-B1AB4169FA8E}" destId="{275B3203-50EC-43FE-B12E-794FB9750AE4}" srcOrd="3" destOrd="0" presId="urn:microsoft.com/office/officeart/2005/8/layout/lProcess1"/>
    <dgm:cxn modelId="{1468E40B-97CE-4756-90E6-AC81F18DA3B7}" type="presParOf" srcId="{C9AA4832-B75E-4742-A696-B1AB4169FA8E}" destId="{9E1188EF-F5FC-4422-AA45-812FA090B887}" srcOrd="4" destOrd="0" presId="urn:microsoft.com/office/officeart/2005/8/layout/lProcess1"/>
    <dgm:cxn modelId="{CD763FED-F766-406C-A7AA-82F700C877F0}" type="presParOf" srcId="{C9AA4832-B75E-4742-A696-B1AB4169FA8E}" destId="{21AC4D4C-1709-49E2-A7BD-0DB4F637D296}" srcOrd="5" destOrd="0" presId="urn:microsoft.com/office/officeart/2005/8/layout/lProcess1"/>
    <dgm:cxn modelId="{A1FF0CB9-ADC7-4EAB-8658-2413692F649D}" type="presParOf" srcId="{C9AA4832-B75E-4742-A696-B1AB4169FA8E}" destId="{E05491BD-9027-4D5F-B0E2-B76FB5C1E142}" srcOrd="6" destOrd="0" presId="urn:microsoft.com/office/officeart/2005/8/layout/lProcess1"/>
    <dgm:cxn modelId="{843B10AC-4841-4D23-9202-F4BFF642C866}" type="presParOf" srcId="{2ECA35D5-B5D3-41EA-AE9F-7EF02E3684D0}" destId="{53378363-065A-4494-BE08-E28AEC839C9B}" srcOrd="5" destOrd="0" presId="urn:microsoft.com/office/officeart/2005/8/layout/lProcess1"/>
    <dgm:cxn modelId="{1BF4EB07-83E3-40BD-83B6-54AF8287A4E2}" type="presParOf" srcId="{2ECA35D5-B5D3-41EA-AE9F-7EF02E3684D0}" destId="{2BA458EF-50C5-494A-A44E-EBF9A915BDF3}" srcOrd="6" destOrd="0" presId="urn:microsoft.com/office/officeart/2005/8/layout/lProcess1"/>
    <dgm:cxn modelId="{6D22B1AB-70CF-4009-9850-D373644F9CEB}" type="presParOf" srcId="{2BA458EF-50C5-494A-A44E-EBF9A915BDF3}" destId="{E0714F49-0D83-4FB5-91EE-93D47AF54C39}" srcOrd="0" destOrd="0" presId="urn:microsoft.com/office/officeart/2005/8/layout/lProcess1"/>
    <dgm:cxn modelId="{46324B5E-5D8C-4130-9788-810A59385EF4}" type="presParOf" srcId="{2BA458EF-50C5-494A-A44E-EBF9A915BDF3}" destId="{AD5C63CF-21E3-4B89-8656-0AF6BEB52CF7}" srcOrd="1" destOrd="0" presId="urn:microsoft.com/office/officeart/2005/8/layout/lProcess1"/>
    <dgm:cxn modelId="{2A1F4357-ED5F-4309-8600-4E5F88C50F31}" type="presParOf" srcId="{2BA458EF-50C5-494A-A44E-EBF9A915BDF3}" destId="{95EC6A59-62D5-4BD4-AD89-ED4F6493FA1F}" srcOrd="2" destOrd="0" presId="urn:microsoft.com/office/officeart/2005/8/layout/lProcess1"/>
    <dgm:cxn modelId="{70EC1269-FEE1-44AC-83D6-6AEF80815F19}" type="presParOf" srcId="{2BA458EF-50C5-494A-A44E-EBF9A915BDF3}" destId="{F38A3812-E2EE-4D8F-85A4-207EF656694B}" srcOrd="3" destOrd="0" presId="urn:microsoft.com/office/officeart/2005/8/layout/lProcess1"/>
    <dgm:cxn modelId="{B84BF27C-7F5D-44E3-877D-CD2D89DE1893}" type="presParOf" srcId="{2BA458EF-50C5-494A-A44E-EBF9A915BDF3}" destId="{F5077FBD-EF69-44DA-84B6-238246BA3C3E}" srcOrd="4" destOrd="0" presId="urn:microsoft.com/office/officeart/2005/8/layout/lProcess1"/>
    <dgm:cxn modelId="{12F8CE4D-7963-4D60-BD88-21BE583F5146}" type="presParOf" srcId="{2BA458EF-50C5-494A-A44E-EBF9A915BDF3}" destId="{83A306C5-4A8A-45C5-A580-9A572340628B}" srcOrd="5" destOrd="0" presId="urn:microsoft.com/office/officeart/2005/8/layout/lProcess1"/>
    <dgm:cxn modelId="{04E76FE7-69C2-4AE7-B55D-2E59CFE52A65}" type="presParOf" srcId="{2BA458EF-50C5-494A-A44E-EBF9A915BDF3}" destId="{E2CCC19B-D269-4156-A0FC-0348A4A87C3D}" srcOrd="6" destOrd="0" presId="urn:microsoft.com/office/officeart/2005/8/layout/l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E9E26-B6C8-4006-9A15-1C2300125EEF}">
      <dsp:nvSpPr>
        <dsp:cNvPr id="0" name=""/>
        <dsp:cNvSpPr/>
      </dsp:nvSpPr>
      <dsp:spPr>
        <a:xfrm>
          <a:off x="2674226" y="1918714"/>
          <a:ext cx="2034196" cy="1651616"/>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a:latin typeface="Verdana Pro"/>
              <a:cs typeface="Arial"/>
            </a:rPr>
            <a:t>Complex Clinical Needs</a:t>
          </a:r>
        </a:p>
      </dsp:txBody>
      <dsp:txXfrm>
        <a:off x="2754851" y="1999339"/>
        <a:ext cx="1872946" cy="1490366"/>
      </dsp:txXfrm>
    </dsp:sp>
    <dsp:sp modelId="{97379D3E-DDA4-40F1-A29B-F79C59628220}">
      <dsp:nvSpPr>
        <dsp:cNvPr id="0" name=""/>
        <dsp:cNvSpPr/>
      </dsp:nvSpPr>
      <dsp:spPr>
        <a:xfrm rot="16200000">
          <a:off x="3524914" y="1752304"/>
          <a:ext cx="332819" cy="0"/>
        </a:xfrm>
        <a:custGeom>
          <a:avLst/>
          <a:gdLst/>
          <a:ahLst/>
          <a:cxnLst/>
          <a:rect l="0" t="0" r="0" b="0"/>
          <a:pathLst>
            <a:path>
              <a:moveTo>
                <a:pt x="0" y="0"/>
              </a:moveTo>
              <a:lnTo>
                <a:pt x="332819" y="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C42658-6C17-41EE-AFE3-ED8977E71E1A}">
      <dsp:nvSpPr>
        <dsp:cNvPr id="0" name=""/>
        <dsp:cNvSpPr/>
      </dsp:nvSpPr>
      <dsp:spPr>
        <a:xfrm>
          <a:off x="2319725" y="113033"/>
          <a:ext cx="2743197" cy="1472861"/>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a:latin typeface="Verdana Pro"/>
              <a:cs typeface="Arial"/>
            </a:rPr>
            <a:t>Engineering Trainees</a:t>
          </a:r>
        </a:p>
      </dsp:txBody>
      <dsp:txXfrm>
        <a:off x="2391624" y="184932"/>
        <a:ext cx="2599399" cy="1329063"/>
      </dsp:txXfrm>
    </dsp:sp>
    <dsp:sp modelId="{6ABD67AA-6EF8-4FBA-8ECD-064772EB675B}">
      <dsp:nvSpPr>
        <dsp:cNvPr id="0" name=""/>
        <dsp:cNvSpPr/>
      </dsp:nvSpPr>
      <dsp:spPr>
        <a:xfrm rot="2460894">
          <a:off x="4575510" y="3744911"/>
          <a:ext cx="532051" cy="0"/>
        </a:xfrm>
        <a:custGeom>
          <a:avLst/>
          <a:gdLst/>
          <a:ahLst/>
          <a:cxnLst/>
          <a:rect l="0" t="0" r="0" b="0"/>
          <a:pathLst>
            <a:path>
              <a:moveTo>
                <a:pt x="0" y="0"/>
              </a:moveTo>
              <a:lnTo>
                <a:pt x="532051" y="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765527-5CE4-46D0-8372-FE7D3F1BBD85}">
      <dsp:nvSpPr>
        <dsp:cNvPr id="0" name=""/>
        <dsp:cNvSpPr/>
      </dsp:nvSpPr>
      <dsp:spPr>
        <a:xfrm>
          <a:off x="4517386" y="3919492"/>
          <a:ext cx="2743197" cy="1472861"/>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rtl="0">
            <a:lnSpc>
              <a:spcPct val="90000"/>
            </a:lnSpc>
            <a:spcBef>
              <a:spcPct val="0"/>
            </a:spcBef>
            <a:spcAft>
              <a:spcPct val="35000"/>
            </a:spcAft>
            <a:buNone/>
          </a:pPr>
          <a:r>
            <a:rPr lang="en-US" sz="2000" b="1" kern="1200">
              <a:latin typeface="Verdana Pro"/>
              <a:cs typeface="Arial"/>
            </a:rPr>
            <a:t>Program Management</a:t>
          </a:r>
        </a:p>
      </dsp:txBody>
      <dsp:txXfrm>
        <a:off x="4589285" y="3991391"/>
        <a:ext cx="2599399" cy="1329063"/>
      </dsp:txXfrm>
    </dsp:sp>
    <dsp:sp modelId="{96E92A8D-DBCA-4C67-8396-B3E215BD2197}">
      <dsp:nvSpPr>
        <dsp:cNvPr id="0" name=""/>
        <dsp:cNvSpPr/>
      </dsp:nvSpPr>
      <dsp:spPr>
        <a:xfrm rot="8339106">
          <a:off x="2275086" y="3744911"/>
          <a:ext cx="532051" cy="0"/>
        </a:xfrm>
        <a:custGeom>
          <a:avLst/>
          <a:gdLst/>
          <a:ahLst/>
          <a:cxnLst/>
          <a:rect l="0" t="0" r="0" b="0"/>
          <a:pathLst>
            <a:path>
              <a:moveTo>
                <a:pt x="0" y="0"/>
              </a:moveTo>
              <a:lnTo>
                <a:pt x="532051" y="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C2245-A88F-42F8-86C5-A3E7CA0E77DA}">
      <dsp:nvSpPr>
        <dsp:cNvPr id="0" name=""/>
        <dsp:cNvSpPr/>
      </dsp:nvSpPr>
      <dsp:spPr>
        <a:xfrm>
          <a:off x="122065" y="3919492"/>
          <a:ext cx="2743197" cy="1472861"/>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a:latin typeface="Verdana Pro"/>
              <a:cs typeface="Arial"/>
            </a:rPr>
            <a:t>Clinical Expertise</a:t>
          </a:r>
        </a:p>
      </dsp:txBody>
      <dsp:txXfrm>
        <a:off x="193964" y="3991391"/>
        <a:ext cx="2599399" cy="13290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49CB6-CB5D-423A-9C9A-4E53EAC32560}">
      <dsp:nvSpPr>
        <dsp:cNvPr id="0" name=""/>
        <dsp:cNvSpPr/>
      </dsp:nvSpPr>
      <dsp:spPr>
        <a:xfrm>
          <a:off x="8090" y="2577679"/>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rtl="0">
            <a:lnSpc>
              <a:spcPct val="90000"/>
            </a:lnSpc>
            <a:spcBef>
              <a:spcPct val="0"/>
            </a:spcBef>
            <a:spcAft>
              <a:spcPct val="35000"/>
            </a:spcAft>
            <a:buNone/>
          </a:pPr>
          <a:r>
            <a:rPr lang="en-US" sz="4800" kern="1200">
              <a:latin typeface="Verdana Pro"/>
              <a:cs typeface="Arial"/>
            </a:rPr>
            <a:t>Discover &amp; Define</a:t>
          </a:r>
        </a:p>
      </dsp:txBody>
      <dsp:txXfrm>
        <a:off x="50667" y="2620256"/>
        <a:ext cx="5729569" cy="1368526"/>
      </dsp:txXfrm>
    </dsp:sp>
    <dsp:sp modelId="{4BDF1C48-76E5-497F-A056-413936272143}">
      <dsp:nvSpPr>
        <dsp:cNvPr id="0" name=""/>
        <dsp:cNvSpPr/>
      </dsp:nvSpPr>
      <dsp:spPr>
        <a:xfrm rot="5411448">
          <a:off x="2786708" y="4155135"/>
          <a:ext cx="250973"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731D229A-8014-4E10-874F-13305C81894D}">
      <dsp:nvSpPr>
        <dsp:cNvPr id="0" name=""/>
        <dsp:cNvSpPr/>
      </dsp:nvSpPr>
      <dsp:spPr>
        <a:xfrm>
          <a:off x="1577" y="4533305"/>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Understand idea or problem from clinician</a:t>
          </a:r>
        </a:p>
      </dsp:txBody>
      <dsp:txXfrm>
        <a:off x="44154" y="4575882"/>
        <a:ext cx="5729569" cy="1368526"/>
      </dsp:txXfrm>
    </dsp:sp>
    <dsp:sp modelId="{84046AFE-7F60-4913-B2F3-41610A70C1D1}">
      <dsp:nvSpPr>
        <dsp:cNvPr id="0" name=""/>
        <dsp:cNvSpPr/>
      </dsp:nvSpPr>
      <dsp:spPr>
        <a:xfrm rot="5400000">
          <a:off x="2781742" y="6114182"/>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F4AB0E38-2BED-4239-821E-5B554F508CA9}">
      <dsp:nvSpPr>
        <dsp:cNvPr id="0" name=""/>
        <dsp:cNvSpPr/>
      </dsp:nvSpPr>
      <dsp:spPr>
        <a:xfrm>
          <a:off x="1577" y="6495774"/>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Shadowed 12+ surgical procedures in the OR </a:t>
          </a:r>
        </a:p>
      </dsp:txBody>
      <dsp:txXfrm>
        <a:off x="44154" y="6538351"/>
        <a:ext cx="5729569" cy="1368526"/>
      </dsp:txXfrm>
    </dsp:sp>
    <dsp:sp modelId="{EF98978D-3157-40DC-9419-23329F0004EE}">
      <dsp:nvSpPr>
        <dsp:cNvPr id="0" name=""/>
        <dsp:cNvSpPr/>
      </dsp:nvSpPr>
      <dsp:spPr>
        <a:xfrm rot="5400000">
          <a:off x="2781742" y="8076651"/>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78F00B67-3861-4D70-B929-D3CF2B8FA7DB}">
      <dsp:nvSpPr>
        <dsp:cNvPr id="0" name=""/>
        <dsp:cNvSpPr/>
      </dsp:nvSpPr>
      <dsp:spPr>
        <a:xfrm>
          <a:off x="1577" y="8458243"/>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Developed clear needs statements for future development</a:t>
          </a:r>
        </a:p>
      </dsp:txBody>
      <dsp:txXfrm>
        <a:off x="44154" y="8500820"/>
        <a:ext cx="5729569" cy="1368526"/>
      </dsp:txXfrm>
    </dsp:sp>
    <dsp:sp modelId="{D89372B3-F84D-416D-9E72-8BBB13E064AA}">
      <dsp:nvSpPr>
        <dsp:cNvPr id="0" name=""/>
        <dsp:cNvSpPr/>
      </dsp:nvSpPr>
      <dsp:spPr>
        <a:xfrm>
          <a:off x="6630362"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rtl="0">
            <a:lnSpc>
              <a:spcPct val="90000"/>
            </a:lnSpc>
            <a:spcBef>
              <a:spcPct val="0"/>
            </a:spcBef>
            <a:spcAft>
              <a:spcPct val="35000"/>
            </a:spcAft>
            <a:buNone/>
          </a:pPr>
          <a:r>
            <a:rPr lang="en-US" sz="4800" kern="1200">
              <a:latin typeface="Verdana Pro"/>
              <a:cs typeface="Arial"/>
            </a:rPr>
            <a:t>Build</a:t>
          </a:r>
        </a:p>
      </dsp:txBody>
      <dsp:txXfrm>
        <a:off x="6672939" y="2613413"/>
        <a:ext cx="5729569" cy="1368526"/>
      </dsp:txXfrm>
    </dsp:sp>
    <dsp:sp modelId="{853598B8-E651-4993-8BF5-5785BA3F4065}">
      <dsp:nvSpPr>
        <dsp:cNvPr id="0" name=""/>
        <dsp:cNvSpPr/>
      </dsp:nvSpPr>
      <dsp:spPr>
        <a:xfrm rot="5400000">
          <a:off x="9410526" y="4151713"/>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0CC53AFB-0623-4779-B65D-7AC67142C2B0}">
      <dsp:nvSpPr>
        <dsp:cNvPr id="0" name=""/>
        <dsp:cNvSpPr/>
      </dsp:nvSpPr>
      <dsp:spPr>
        <a:xfrm>
          <a:off x="6630362" y="4533305"/>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Translate design concepts into physical prototypes</a:t>
          </a:r>
        </a:p>
      </dsp:txBody>
      <dsp:txXfrm>
        <a:off x="6672939" y="4575882"/>
        <a:ext cx="5729569" cy="1368526"/>
      </dsp:txXfrm>
    </dsp:sp>
    <dsp:sp modelId="{211CBFDA-659E-480F-B17F-D47A04A5FE42}">
      <dsp:nvSpPr>
        <dsp:cNvPr id="0" name=""/>
        <dsp:cNvSpPr/>
      </dsp:nvSpPr>
      <dsp:spPr>
        <a:xfrm rot="5400000">
          <a:off x="9410526" y="6114182"/>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9430DBCB-CF36-4E7F-945B-40223B573095}">
      <dsp:nvSpPr>
        <dsp:cNvPr id="0" name=""/>
        <dsp:cNvSpPr/>
      </dsp:nvSpPr>
      <dsp:spPr>
        <a:xfrm>
          <a:off x="6630362" y="6495774"/>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3-D printed and created circuit diagrams &amp; CAD drawings to design medium-fidelity prototype</a:t>
          </a:r>
        </a:p>
      </dsp:txBody>
      <dsp:txXfrm>
        <a:off x="6672939" y="6538351"/>
        <a:ext cx="5729569" cy="1368526"/>
      </dsp:txXfrm>
    </dsp:sp>
    <dsp:sp modelId="{CDD69756-1A0B-4871-A529-E88E552335F5}">
      <dsp:nvSpPr>
        <dsp:cNvPr id="0" name=""/>
        <dsp:cNvSpPr/>
      </dsp:nvSpPr>
      <dsp:spPr>
        <a:xfrm rot="5400000">
          <a:off x="9410526" y="8076651"/>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A3196163-D11B-42B5-84B3-E9E8EA93007B}">
      <dsp:nvSpPr>
        <dsp:cNvPr id="0" name=""/>
        <dsp:cNvSpPr/>
      </dsp:nvSpPr>
      <dsp:spPr>
        <a:xfrm>
          <a:off x="6630362" y="8458243"/>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Eliminated ambiguities and prepared for product testing </a:t>
          </a:r>
        </a:p>
      </dsp:txBody>
      <dsp:txXfrm>
        <a:off x="6672939" y="8500820"/>
        <a:ext cx="5729569" cy="1368526"/>
      </dsp:txXfrm>
    </dsp:sp>
    <dsp:sp modelId="{3EC9D713-7F30-4FC5-9CE1-A87529065201}">
      <dsp:nvSpPr>
        <dsp:cNvPr id="0" name=""/>
        <dsp:cNvSpPr/>
      </dsp:nvSpPr>
      <dsp:spPr>
        <a:xfrm>
          <a:off x="13259146"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a:lnSpc>
              <a:spcPct val="90000"/>
            </a:lnSpc>
            <a:spcBef>
              <a:spcPct val="0"/>
            </a:spcBef>
            <a:spcAft>
              <a:spcPct val="35000"/>
            </a:spcAft>
            <a:buNone/>
          </a:pPr>
          <a:r>
            <a:rPr lang="en-US" sz="4800" kern="1200">
              <a:latin typeface="Verdana Pro"/>
              <a:cs typeface="Arial"/>
            </a:rPr>
            <a:t>Test</a:t>
          </a:r>
        </a:p>
      </dsp:txBody>
      <dsp:txXfrm>
        <a:off x="13301723" y="2613413"/>
        <a:ext cx="5729569" cy="1368526"/>
      </dsp:txXfrm>
    </dsp:sp>
    <dsp:sp modelId="{F8FDF362-AC3A-4C79-B5D6-0A44C4AA9205}">
      <dsp:nvSpPr>
        <dsp:cNvPr id="0" name=""/>
        <dsp:cNvSpPr/>
      </dsp:nvSpPr>
      <dsp:spPr>
        <a:xfrm rot="5400000">
          <a:off x="16039311" y="4151713"/>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B2E28E15-0973-45BE-BC37-6A6145B50B28}">
      <dsp:nvSpPr>
        <dsp:cNvPr id="0" name=""/>
        <dsp:cNvSpPr/>
      </dsp:nvSpPr>
      <dsp:spPr>
        <a:xfrm>
          <a:off x="13259146" y="4533305"/>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Determine how devices interface with human anatomy and prototype functionality</a:t>
          </a:r>
        </a:p>
      </dsp:txBody>
      <dsp:txXfrm>
        <a:off x="13301723" y="4575882"/>
        <a:ext cx="5729569" cy="1368526"/>
      </dsp:txXfrm>
    </dsp:sp>
    <dsp:sp modelId="{275B3203-50EC-43FE-B12E-794FB9750AE4}">
      <dsp:nvSpPr>
        <dsp:cNvPr id="0" name=""/>
        <dsp:cNvSpPr/>
      </dsp:nvSpPr>
      <dsp:spPr>
        <a:xfrm rot="5400000">
          <a:off x="16039311" y="6114182"/>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9E1188EF-F5FC-4422-AA45-812FA090B887}">
      <dsp:nvSpPr>
        <dsp:cNvPr id="0" name=""/>
        <dsp:cNvSpPr/>
      </dsp:nvSpPr>
      <dsp:spPr>
        <a:xfrm>
          <a:off x="13259146" y="6495774"/>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Created 4+ simulated environments to conduct pre-clinical testing</a:t>
          </a:r>
        </a:p>
      </dsp:txBody>
      <dsp:txXfrm>
        <a:off x="13301723" y="6538351"/>
        <a:ext cx="5729569" cy="1368526"/>
      </dsp:txXfrm>
    </dsp:sp>
    <dsp:sp modelId="{21AC4D4C-1709-49E2-A7BD-0DB4F637D296}">
      <dsp:nvSpPr>
        <dsp:cNvPr id="0" name=""/>
        <dsp:cNvSpPr/>
      </dsp:nvSpPr>
      <dsp:spPr>
        <a:xfrm rot="5400000">
          <a:off x="16039311" y="8076651"/>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E05491BD-9027-4D5F-B0E2-B76FB5C1E142}">
      <dsp:nvSpPr>
        <dsp:cNvPr id="0" name=""/>
        <dsp:cNvSpPr/>
      </dsp:nvSpPr>
      <dsp:spPr>
        <a:xfrm>
          <a:off x="13259146" y="8458243"/>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Informs cadaver studies and future clinical studies </a:t>
          </a:r>
        </a:p>
      </dsp:txBody>
      <dsp:txXfrm>
        <a:off x="13301723" y="8500820"/>
        <a:ext cx="5729569" cy="1368526"/>
      </dsp:txXfrm>
    </dsp:sp>
    <dsp:sp modelId="{E0714F49-0D83-4FB5-91EE-93D47AF54C39}">
      <dsp:nvSpPr>
        <dsp:cNvPr id="0" name=""/>
        <dsp:cNvSpPr/>
      </dsp:nvSpPr>
      <dsp:spPr>
        <a:xfrm>
          <a:off x="19887931"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a:lnSpc>
              <a:spcPct val="90000"/>
            </a:lnSpc>
            <a:spcBef>
              <a:spcPct val="0"/>
            </a:spcBef>
            <a:spcAft>
              <a:spcPct val="35000"/>
            </a:spcAft>
            <a:buNone/>
          </a:pPr>
          <a:r>
            <a:rPr lang="en-US" sz="4800" kern="1200">
              <a:latin typeface="Verdana Pro"/>
              <a:cs typeface="Arial"/>
            </a:rPr>
            <a:t>Disclose &amp; Protect</a:t>
          </a:r>
        </a:p>
      </dsp:txBody>
      <dsp:txXfrm>
        <a:off x="19930508" y="2613413"/>
        <a:ext cx="5729569" cy="1368526"/>
      </dsp:txXfrm>
    </dsp:sp>
    <dsp:sp modelId="{AD5C63CF-21E3-4B89-8656-0AF6BEB52CF7}">
      <dsp:nvSpPr>
        <dsp:cNvPr id="0" name=""/>
        <dsp:cNvSpPr/>
      </dsp:nvSpPr>
      <dsp:spPr>
        <a:xfrm rot="5400000">
          <a:off x="22668095" y="4151713"/>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95EC6A59-62D5-4BD4-AD89-ED4F6493FA1F}">
      <dsp:nvSpPr>
        <dsp:cNvPr id="0" name=""/>
        <dsp:cNvSpPr/>
      </dsp:nvSpPr>
      <dsp:spPr>
        <a:xfrm>
          <a:off x="19887931" y="4533305"/>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Seek device/invention protection</a:t>
          </a:r>
        </a:p>
      </dsp:txBody>
      <dsp:txXfrm>
        <a:off x="19930508" y="4575882"/>
        <a:ext cx="5729569" cy="1368526"/>
      </dsp:txXfrm>
    </dsp:sp>
    <dsp:sp modelId="{F38A3812-E2EE-4D8F-85A4-207EF656694B}">
      <dsp:nvSpPr>
        <dsp:cNvPr id="0" name=""/>
        <dsp:cNvSpPr/>
      </dsp:nvSpPr>
      <dsp:spPr>
        <a:xfrm rot="5400000">
          <a:off x="22668095" y="6114182"/>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F5077FBD-EF69-44DA-84B6-238246BA3C3E}">
      <dsp:nvSpPr>
        <dsp:cNvPr id="0" name=""/>
        <dsp:cNvSpPr/>
      </dsp:nvSpPr>
      <dsp:spPr>
        <a:xfrm>
          <a:off x="19887931" y="6495774"/>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Drafted invention disclosure documentation and filed patents</a:t>
          </a:r>
        </a:p>
      </dsp:txBody>
      <dsp:txXfrm>
        <a:off x="19930508" y="6538351"/>
        <a:ext cx="5729569" cy="1368526"/>
      </dsp:txXfrm>
    </dsp:sp>
    <dsp:sp modelId="{83A306C5-4A8A-45C5-A580-9A572340628B}">
      <dsp:nvSpPr>
        <dsp:cNvPr id="0" name=""/>
        <dsp:cNvSpPr/>
      </dsp:nvSpPr>
      <dsp:spPr>
        <a:xfrm rot="5400000">
          <a:off x="22668095" y="8076651"/>
          <a:ext cx="254394" cy="254394"/>
        </a:xfrm>
        <a:prstGeom prst="rightArrow">
          <a:avLst>
            <a:gd name="adj1" fmla="val 66700"/>
            <a:gd name="adj2" fmla="val 50000"/>
          </a:avLst>
        </a:prstGeom>
        <a:solidFill>
          <a:schemeClr val="accent5">
            <a:lumMod val="90000"/>
          </a:schemeClr>
        </a:solidFill>
        <a:ln>
          <a:noFill/>
        </a:ln>
        <a:effectLst/>
      </dsp:spPr>
      <dsp:style>
        <a:lnRef idx="0">
          <a:scrgbClr r="0" g="0" b="0"/>
        </a:lnRef>
        <a:fillRef idx="1">
          <a:scrgbClr r="0" g="0" b="0"/>
        </a:fillRef>
        <a:effectRef idx="0">
          <a:scrgbClr r="0" g="0" b="0"/>
        </a:effectRef>
        <a:fontRef idx="minor">
          <a:schemeClr val="lt1"/>
        </a:fontRef>
      </dsp:style>
    </dsp:sp>
    <dsp:sp modelId="{E2CCC19B-D269-4156-A0FC-0348A4A87C3D}">
      <dsp:nvSpPr>
        <dsp:cNvPr id="0" name=""/>
        <dsp:cNvSpPr/>
      </dsp:nvSpPr>
      <dsp:spPr>
        <a:xfrm>
          <a:off x="19887931" y="8458243"/>
          <a:ext cx="5814723" cy="1453680"/>
        </a:xfrm>
        <a:prstGeom prst="roundRect">
          <a:avLst>
            <a:gd name="adj" fmla="val 10000"/>
          </a:avLst>
        </a:prstGeom>
        <a:solidFill>
          <a:schemeClr val="accent5">
            <a:lumMod val="9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One step closer to commercialization of novel medical device</a:t>
          </a:r>
        </a:p>
      </dsp:txBody>
      <dsp:txXfrm>
        <a:off x="19930508" y="8500820"/>
        <a:ext cx="5729569" cy="13685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B2318-FF18-4FDD-91EA-D279AFDA17E1}">
      <dsp:nvSpPr>
        <dsp:cNvPr id="0" name=""/>
        <dsp:cNvSpPr/>
      </dsp:nvSpPr>
      <dsp:spPr>
        <a:xfrm>
          <a:off x="5837479" y="2577011"/>
          <a:ext cx="1962204" cy="1962204"/>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kern="1200">
              <a:latin typeface="Verdana Pro"/>
              <a:cs typeface="Arial"/>
            </a:rPr>
            <a:t>Complex Clinical Needs</a:t>
          </a:r>
        </a:p>
      </dsp:txBody>
      <dsp:txXfrm>
        <a:off x="6124837" y="2864369"/>
        <a:ext cx="1387488" cy="1387488"/>
      </dsp:txXfrm>
    </dsp:sp>
    <dsp:sp modelId="{8BFBF7C6-FB67-4AFA-A02A-66C09D3CF64F}">
      <dsp:nvSpPr>
        <dsp:cNvPr id="0" name=""/>
        <dsp:cNvSpPr/>
      </dsp:nvSpPr>
      <dsp:spPr>
        <a:xfrm rot="16200000">
          <a:off x="6521880" y="2267361"/>
          <a:ext cx="593402" cy="25899"/>
        </a:xfrm>
        <a:custGeom>
          <a:avLst/>
          <a:gdLst/>
          <a:ahLst/>
          <a:cxnLst/>
          <a:rect l="0" t="0" r="0" b="0"/>
          <a:pathLst>
            <a:path>
              <a:moveTo>
                <a:pt x="0" y="12949"/>
              </a:moveTo>
              <a:lnTo>
                <a:pt x="593402" y="1294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Arial" panose="020B0604020202020204" pitchFamily="34" charset="0"/>
            <a:cs typeface="Arial" panose="020B0604020202020204" pitchFamily="34" charset="0"/>
          </a:endParaRPr>
        </a:p>
      </dsp:txBody>
      <dsp:txXfrm>
        <a:off x="6803746" y="2265475"/>
        <a:ext cx="29670" cy="29670"/>
      </dsp:txXfrm>
    </dsp:sp>
    <dsp:sp modelId="{562ADA6D-FFF9-46AA-BD94-14A5BECB1C4E}">
      <dsp:nvSpPr>
        <dsp:cNvPr id="0" name=""/>
        <dsp:cNvSpPr/>
      </dsp:nvSpPr>
      <dsp:spPr>
        <a:xfrm>
          <a:off x="5837479" y="21405"/>
          <a:ext cx="1962204" cy="1962204"/>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0" kern="1200">
              <a:latin typeface="Verdana Pro"/>
              <a:cs typeface="Arial"/>
            </a:rPr>
            <a:t>Engineering Trainees</a:t>
          </a:r>
        </a:p>
      </dsp:txBody>
      <dsp:txXfrm>
        <a:off x="6124837" y="308763"/>
        <a:ext cx="1387488" cy="1387488"/>
      </dsp:txXfrm>
    </dsp:sp>
    <dsp:sp modelId="{14F2733E-964B-4E33-B2BF-651DCD538A5E}">
      <dsp:nvSpPr>
        <dsp:cNvPr id="0" name=""/>
        <dsp:cNvSpPr/>
      </dsp:nvSpPr>
      <dsp:spPr>
        <a:xfrm rot="1800000">
          <a:off x="7628491" y="4184066"/>
          <a:ext cx="593402" cy="25899"/>
        </a:xfrm>
        <a:custGeom>
          <a:avLst/>
          <a:gdLst/>
          <a:ahLst/>
          <a:cxnLst/>
          <a:rect l="0" t="0" r="0" b="0"/>
          <a:pathLst>
            <a:path>
              <a:moveTo>
                <a:pt x="0" y="12949"/>
              </a:moveTo>
              <a:lnTo>
                <a:pt x="593402" y="1294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910357" y="4182180"/>
        <a:ext cx="29670" cy="29670"/>
      </dsp:txXfrm>
    </dsp:sp>
    <dsp:sp modelId="{E0BDFDE2-5587-4433-B4E3-D8E98EF3202A}">
      <dsp:nvSpPr>
        <dsp:cNvPr id="0" name=""/>
        <dsp:cNvSpPr/>
      </dsp:nvSpPr>
      <dsp:spPr>
        <a:xfrm>
          <a:off x="8050700" y="3854815"/>
          <a:ext cx="1962204" cy="1962204"/>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rtl="0">
            <a:lnSpc>
              <a:spcPct val="90000"/>
            </a:lnSpc>
            <a:spcBef>
              <a:spcPct val="0"/>
            </a:spcBef>
            <a:spcAft>
              <a:spcPct val="35000"/>
            </a:spcAft>
            <a:buNone/>
          </a:pPr>
          <a:r>
            <a:rPr lang="en-US" sz="3000" b="0" kern="1200">
              <a:latin typeface="Verdana Pro"/>
              <a:cs typeface="Arial"/>
            </a:rPr>
            <a:t>Project Mgmt</a:t>
          </a:r>
        </a:p>
      </dsp:txBody>
      <dsp:txXfrm>
        <a:off x="8338058" y="4142173"/>
        <a:ext cx="1387488" cy="1387488"/>
      </dsp:txXfrm>
    </dsp:sp>
    <dsp:sp modelId="{A72198D1-43A7-4463-921B-4FCF0FBF5E5D}">
      <dsp:nvSpPr>
        <dsp:cNvPr id="0" name=""/>
        <dsp:cNvSpPr/>
      </dsp:nvSpPr>
      <dsp:spPr>
        <a:xfrm rot="9000000">
          <a:off x="5415270" y="4184066"/>
          <a:ext cx="593402" cy="25899"/>
        </a:xfrm>
        <a:custGeom>
          <a:avLst/>
          <a:gdLst/>
          <a:ahLst/>
          <a:cxnLst/>
          <a:rect l="0" t="0" r="0" b="0"/>
          <a:pathLst>
            <a:path>
              <a:moveTo>
                <a:pt x="0" y="12949"/>
              </a:moveTo>
              <a:lnTo>
                <a:pt x="593402" y="1294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Arial" panose="020B0604020202020204" pitchFamily="34" charset="0"/>
            <a:cs typeface="Arial" panose="020B0604020202020204" pitchFamily="34" charset="0"/>
          </a:endParaRPr>
        </a:p>
      </dsp:txBody>
      <dsp:txXfrm rot="10800000">
        <a:off x="5697136" y="4182180"/>
        <a:ext cx="29670" cy="29670"/>
      </dsp:txXfrm>
    </dsp:sp>
    <dsp:sp modelId="{4E71F3D5-757F-43BB-8B18-0A8B8A673D03}">
      <dsp:nvSpPr>
        <dsp:cNvPr id="0" name=""/>
        <dsp:cNvSpPr/>
      </dsp:nvSpPr>
      <dsp:spPr>
        <a:xfrm>
          <a:off x="3624259" y="3854815"/>
          <a:ext cx="1962204" cy="1962204"/>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0" kern="1200">
              <a:latin typeface="Verdana Pro"/>
              <a:cs typeface="Arial"/>
            </a:rPr>
            <a:t>Clinical Expertise</a:t>
          </a:r>
        </a:p>
      </dsp:txBody>
      <dsp:txXfrm>
        <a:off x="3911617" y="4142173"/>
        <a:ext cx="1387488" cy="13874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49CB6-CB5D-423A-9C9A-4E53EAC32560}">
      <dsp:nvSpPr>
        <dsp:cNvPr id="0" name=""/>
        <dsp:cNvSpPr/>
      </dsp:nvSpPr>
      <dsp:spPr>
        <a:xfrm>
          <a:off x="1577"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rtl="0">
            <a:lnSpc>
              <a:spcPct val="90000"/>
            </a:lnSpc>
            <a:spcBef>
              <a:spcPct val="0"/>
            </a:spcBef>
            <a:spcAft>
              <a:spcPct val="35000"/>
            </a:spcAft>
            <a:buNone/>
          </a:pPr>
          <a:r>
            <a:rPr lang="en-US" sz="4800" kern="1200">
              <a:latin typeface="Verdana Pro"/>
              <a:cs typeface="Arial"/>
            </a:rPr>
            <a:t>Discover &amp; Define</a:t>
          </a:r>
        </a:p>
      </dsp:txBody>
      <dsp:txXfrm>
        <a:off x="44154" y="2613413"/>
        <a:ext cx="5729569" cy="1368526"/>
      </dsp:txXfrm>
    </dsp:sp>
    <dsp:sp modelId="{4BDF1C48-76E5-497F-A056-413936272143}">
      <dsp:nvSpPr>
        <dsp:cNvPr id="0" name=""/>
        <dsp:cNvSpPr/>
      </dsp:nvSpPr>
      <dsp:spPr>
        <a:xfrm rot="5400000">
          <a:off x="2781742" y="4151713"/>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1D229A-8014-4E10-874F-13305C81894D}">
      <dsp:nvSpPr>
        <dsp:cNvPr id="0" name=""/>
        <dsp:cNvSpPr/>
      </dsp:nvSpPr>
      <dsp:spPr>
        <a:xfrm>
          <a:off x="1577" y="4533305"/>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Understand idea or problem from clinician</a:t>
          </a:r>
        </a:p>
      </dsp:txBody>
      <dsp:txXfrm>
        <a:off x="44154" y="4575882"/>
        <a:ext cx="5729569" cy="1368526"/>
      </dsp:txXfrm>
    </dsp:sp>
    <dsp:sp modelId="{84046AFE-7F60-4913-B2F3-41610A70C1D1}">
      <dsp:nvSpPr>
        <dsp:cNvPr id="0" name=""/>
        <dsp:cNvSpPr/>
      </dsp:nvSpPr>
      <dsp:spPr>
        <a:xfrm rot="5400000">
          <a:off x="2781742" y="6114182"/>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AB0E38-2BED-4239-821E-5B554F508CA9}">
      <dsp:nvSpPr>
        <dsp:cNvPr id="0" name=""/>
        <dsp:cNvSpPr/>
      </dsp:nvSpPr>
      <dsp:spPr>
        <a:xfrm>
          <a:off x="1577" y="6495774"/>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Shadowed 12+ surgical procedures in the OR </a:t>
          </a:r>
        </a:p>
      </dsp:txBody>
      <dsp:txXfrm>
        <a:off x="44154" y="6538351"/>
        <a:ext cx="5729569" cy="1368526"/>
      </dsp:txXfrm>
    </dsp:sp>
    <dsp:sp modelId="{EF98978D-3157-40DC-9419-23329F0004EE}">
      <dsp:nvSpPr>
        <dsp:cNvPr id="0" name=""/>
        <dsp:cNvSpPr/>
      </dsp:nvSpPr>
      <dsp:spPr>
        <a:xfrm rot="5400000">
          <a:off x="2781742" y="8076651"/>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8F00B67-3861-4D70-B929-D3CF2B8FA7DB}">
      <dsp:nvSpPr>
        <dsp:cNvPr id="0" name=""/>
        <dsp:cNvSpPr/>
      </dsp:nvSpPr>
      <dsp:spPr>
        <a:xfrm>
          <a:off x="1577" y="8458243"/>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Developed clear needs statements for future development</a:t>
          </a:r>
        </a:p>
      </dsp:txBody>
      <dsp:txXfrm>
        <a:off x="44154" y="8500820"/>
        <a:ext cx="5729569" cy="1368526"/>
      </dsp:txXfrm>
    </dsp:sp>
    <dsp:sp modelId="{D89372B3-F84D-416D-9E72-8BBB13E064AA}">
      <dsp:nvSpPr>
        <dsp:cNvPr id="0" name=""/>
        <dsp:cNvSpPr/>
      </dsp:nvSpPr>
      <dsp:spPr>
        <a:xfrm>
          <a:off x="6630362"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rtl="0">
            <a:lnSpc>
              <a:spcPct val="90000"/>
            </a:lnSpc>
            <a:spcBef>
              <a:spcPct val="0"/>
            </a:spcBef>
            <a:spcAft>
              <a:spcPct val="35000"/>
            </a:spcAft>
            <a:buNone/>
          </a:pPr>
          <a:r>
            <a:rPr lang="en-US" sz="4800" kern="1200">
              <a:latin typeface="Verdana Pro"/>
              <a:cs typeface="Arial"/>
            </a:rPr>
            <a:t>Build</a:t>
          </a:r>
        </a:p>
      </dsp:txBody>
      <dsp:txXfrm>
        <a:off x="6672939" y="2613413"/>
        <a:ext cx="5729569" cy="1368526"/>
      </dsp:txXfrm>
    </dsp:sp>
    <dsp:sp modelId="{853598B8-E651-4993-8BF5-5785BA3F4065}">
      <dsp:nvSpPr>
        <dsp:cNvPr id="0" name=""/>
        <dsp:cNvSpPr/>
      </dsp:nvSpPr>
      <dsp:spPr>
        <a:xfrm rot="5400000">
          <a:off x="9410526" y="4151713"/>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C53AFB-0623-4779-B65D-7AC67142C2B0}">
      <dsp:nvSpPr>
        <dsp:cNvPr id="0" name=""/>
        <dsp:cNvSpPr/>
      </dsp:nvSpPr>
      <dsp:spPr>
        <a:xfrm>
          <a:off x="6630362" y="4533305"/>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Translate design concepts into physical prototypes</a:t>
          </a:r>
        </a:p>
      </dsp:txBody>
      <dsp:txXfrm>
        <a:off x="6672939" y="4575882"/>
        <a:ext cx="5729569" cy="1368526"/>
      </dsp:txXfrm>
    </dsp:sp>
    <dsp:sp modelId="{211CBFDA-659E-480F-B17F-D47A04A5FE42}">
      <dsp:nvSpPr>
        <dsp:cNvPr id="0" name=""/>
        <dsp:cNvSpPr/>
      </dsp:nvSpPr>
      <dsp:spPr>
        <a:xfrm rot="5400000">
          <a:off x="9410526" y="6114182"/>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30DBCB-CF36-4E7F-945B-40223B573095}">
      <dsp:nvSpPr>
        <dsp:cNvPr id="0" name=""/>
        <dsp:cNvSpPr/>
      </dsp:nvSpPr>
      <dsp:spPr>
        <a:xfrm>
          <a:off x="6630362" y="6495774"/>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3-D printed and created circuit diagrams &amp; CAD drawings to design medium-fidelity prototype</a:t>
          </a:r>
        </a:p>
      </dsp:txBody>
      <dsp:txXfrm>
        <a:off x="6672939" y="6538351"/>
        <a:ext cx="5729569" cy="1368526"/>
      </dsp:txXfrm>
    </dsp:sp>
    <dsp:sp modelId="{CDD69756-1A0B-4871-A529-E88E552335F5}">
      <dsp:nvSpPr>
        <dsp:cNvPr id="0" name=""/>
        <dsp:cNvSpPr/>
      </dsp:nvSpPr>
      <dsp:spPr>
        <a:xfrm rot="5400000">
          <a:off x="9410526" y="8076651"/>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3196163-D11B-42B5-84B3-E9E8EA93007B}">
      <dsp:nvSpPr>
        <dsp:cNvPr id="0" name=""/>
        <dsp:cNvSpPr/>
      </dsp:nvSpPr>
      <dsp:spPr>
        <a:xfrm>
          <a:off x="6630362" y="8458243"/>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Eliminated ambiguities and prepared for product testing </a:t>
          </a:r>
        </a:p>
      </dsp:txBody>
      <dsp:txXfrm>
        <a:off x="6672939" y="8500820"/>
        <a:ext cx="5729569" cy="1368526"/>
      </dsp:txXfrm>
    </dsp:sp>
    <dsp:sp modelId="{3EC9D713-7F30-4FC5-9CE1-A87529065201}">
      <dsp:nvSpPr>
        <dsp:cNvPr id="0" name=""/>
        <dsp:cNvSpPr/>
      </dsp:nvSpPr>
      <dsp:spPr>
        <a:xfrm>
          <a:off x="13259146"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a:lnSpc>
              <a:spcPct val="90000"/>
            </a:lnSpc>
            <a:spcBef>
              <a:spcPct val="0"/>
            </a:spcBef>
            <a:spcAft>
              <a:spcPct val="35000"/>
            </a:spcAft>
            <a:buNone/>
          </a:pPr>
          <a:r>
            <a:rPr lang="en-US" sz="4800" kern="1200">
              <a:latin typeface="Verdana Pro"/>
              <a:cs typeface="Arial"/>
            </a:rPr>
            <a:t>Test</a:t>
          </a:r>
        </a:p>
      </dsp:txBody>
      <dsp:txXfrm>
        <a:off x="13301723" y="2613413"/>
        <a:ext cx="5729569" cy="1368526"/>
      </dsp:txXfrm>
    </dsp:sp>
    <dsp:sp modelId="{F8FDF362-AC3A-4C79-B5D6-0A44C4AA9205}">
      <dsp:nvSpPr>
        <dsp:cNvPr id="0" name=""/>
        <dsp:cNvSpPr/>
      </dsp:nvSpPr>
      <dsp:spPr>
        <a:xfrm rot="5400000">
          <a:off x="16039311" y="4151713"/>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E28E15-0973-45BE-BC37-6A6145B50B28}">
      <dsp:nvSpPr>
        <dsp:cNvPr id="0" name=""/>
        <dsp:cNvSpPr/>
      </dsp:nvSpPr>
      <dsp:spPr>
        <a:xfrm>
          <a:off x="13259146" y="4533305"/>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Determine how devices interface with human anatomy and prototype functionality</a:t>
          </a:r>
        </a:p>
      </dsp:txBody>
      <dsp:txXfrm>
        <a:off x="13301723" y="4575882"/>
        <a:ext cx="5729569" cy="1368526"/>
      </dsp:txXfrm>
    </dsp:sp>
    <dsp:sp modelId="{275B3203-50EC-43FE-B12E-794FB9750AE4}">
      <dsp:nvSpPr>
        <dsp:cNvPr id="0" name=""/>
        <dsp:cNvSpPr/>
      </dsp:nvSpPr>
      <dsp:spPr>
        <a:xfrm rot="5400000">
          <a:off x="16039311" y="6114182"/>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E1188EF-F5FC-4422-AA45-812FA090B887}">
      <dsp:nvSpPr>
        <dsp:cNvPr id="0" name=""/>
        <dsp:cNvSpPr/>
      </dsp:nvSpPr>
      <dsp:spPr>
        <a:xfrm>
          <a:off x="13259146" y="6495774"/>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Created 4+ simulated environments to conduct pre-clinical testing</a:t>
          </a:r>
        </a:p>
      </dsp:txBody>
      <dsp:txXfrm>
        <a:off x="13301723" y="6538351"/>
        <a:ext cx="5729569" cy="1368526"/>
      </dsp:txXfrm>
    </dsp:sp>
    <dsp:sp modelId="{21AC4D4C-1709-49E2-A7BD-0DB4F637D296}">
      <dsp:nvSpPr>
        <dsp:cNvPr id="0" name=""/>
        <dsp:cNvSpPr/>
      </dsp:nvSpPr>
      <dsp:spPr>
        <a:xfrm rot="5400000">
          <a:off x="16039311" y="8076651"/>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491BD-9027-4D5F-B0E2-B76FB5C1E142}">
      <dsp:nvSpPr>
        <dsp:cNvPr id="0" name=""/>
        <dsp:cNvSpPr/>
      </dsp:nvSpPr>
      <dsp:spPr>
        <a:xfrm>
          <a:off x="13259146" y="8458243"/>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Informs cadaver studies and future clinical studies </a:t>
          </a:r>
        </a:p>
      </dsp:txBody>
      <dsp:txXfrm>
        <a:off x="13301723" y="8500820"/>
        <a:ext cx="5729569" cy="1368526"/>
      </dsp:txXfrm>
    </dsp:sp>
    <dsp:sp modelId="{E0714F49-0D83-4FB5-91EE-93D47AF54C39}">
      <dsp:nvSpPr>
        <dsp:cNvPr id="0" name=""/>
        <dsp:cNvSpPr/>
      </dsp:nvSpPr>
      <dsp:spPr>
        <a:xfrm>
          <a:off x="19887931" y="2570836"/>
          <a:ext cx="5814723" cy="1453680"/>
        </a:xfrm>
        <a:prstGeom prst="roundRect">
          <a:avLst>
            <a:gd name="adj" fmla="val 10000"/>
          </a:avLst>
        </a:prstGeom>
        <a:solidFill>
          <a:srgbClr val="5C9AE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a:lnSpc>
              <a:spcPct val="90000"/>
            </a:lnSpc>
            <a:spcBef>
              <a:spcPct val="0"/>
            </a:spcBef>
            <a:spcAft>
              <a:spcPct val="35000"/>
            </a:spcAft>
            <a:buNone/>
          </a:pPr>
          <a:r>
            <a:rPr lang="en-US" sz="4800" kern="1200">
              <a:latin typeface="Verdana Pro"/>
              <a:cs typeface="Arial"/>
            </a:rPr>
            <a:t>Disclose &amp; Protect</a:t>
          </a:r>
        </a:p>
      </dsp:txBody>
      <dsp:txXfrm>
        <a:off x="19930508" y="2613413"/>
        <a:ext cx="5729569" cy="1368526"/>
      </dsp:txXfrm>
    </dsp:sp>
    <dsp:sp modelId="{AD5C63CF-21E3-4B89-8656-0AF6BEB52CF7}">
      <dsp:nvSpPr>
        <dsp:cNvPr id="0" name=""/>
        <dsp:cNvSpPr/>
      </dsp:nvSpPr>
      <dsp:spPr>
        <a:xfrm rot="5400000">
          <a:off x="22668095" y="4151713"/>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5EC6A59-62D5-4BD4-AD89-ED4F6493FA1F}">
      <dsp:nvSpPr>
        <dsp:cNvPr id="0" name=""/>
        <dsp:cNvSpPr/>
      </dsp:nvSpPr>
      <dsp:spPr>
        <a:xfrm>
          <a:off x="19887931" y="4533305"/>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Seek device/invention protection</a:t>
          </a:r>
        </a:p>
      </dsp:txBody>
      <dsp:txXfrm>
        <a:off x="19930508" y="4575882"/>
        <a:ext cx="5729569" cy="1368526"/>
      </dsp:txXfrm>
    </dsp:sp>
    <dsp:sp modelId="{F38A3812-E2EE-4D8F-85A4-207EF656694B}">
      <dsp:nvSpPr>
        <dsp:cNvPr id="0" name=""/>
        <dsp:cNvSpPr/>
      </dsp:nvSpPr>
      <dsp:spPr>
        <a:xfrm rot="5400000">
          <a:off x="22668095" y="6114182"/>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5077FBD-EF69-44DA-84B6-238246BA3C3E}">
      <dsp:nvSpPr>
        <dsp:cNvPr id="0" name=""/>
        <dsp:cNvSpPr/>
      </dsp:nvSpPr>
      <dsp:spPr>
        <a:xfrm>
          <a:off x="19887931" y="6495774"/>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Drafted an invention disclosure documentation and filed patents</a:t>
          </a:r>
        </a:p>
      </dsp:txBody>
      <dsp:txXfrm>
        <a:off x="19930508" y="6538351"/>
        <a:ext cx="5729569" cy="1368526"/>
      </dsp:txXfrm>
    </dsp:sp>
    <dsp:sp modelId="{83A306C5-4A8A-45C5-A580-9A572340628B}">
      <dsp:nvSpPr>
        <dsp:cNvPr id="0" name=""/>
        <dsp:cNvSpPr/>
      </dsp:nvSpPr>
      <dsp:spPr>
        <a:xfrm rot="5400000">
          <a:off x="22668095" y="8076651"/>
          <a:ext cx="254394" cy="254394"/>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2CCC19B-D269-4156-A0FC-0348A4A87C3D}">
      <dsp:nvSpPr>
        <dsp:cNvPr id="0" name=""/>
        <dsp:cNvSpPr/>
      </dsp:nvSpPr>
      <dsp:spPr>
        <a:xfrm>
          <a:off x="19887931" y="8458243"/>
          <a:ext cx="5814723" cy="1453680"/>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r>
            <a:rPr lang="en-US" sz="2600" kern="1200">
              <a:latin typeface="Verdana Pro"/>
              <a:cs typeface="Arial"/>
            </a:rPr>
            <a:t>One step closer to commercialization of novel medical device</a:t>
          </a:r>
        </a:p>
      </dsp:txBody>
      <dsp:txXfrm>
        <a:off x="19930508" y="8500820"/>
        <a:ext cx="5729569" cy="136852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6F53D2-3777-B952-41BD-C52254CD22F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F0E0128B-7877-DB18-4FF7-C9ADB3EC6C8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71C0259-B0B7-4004-9239-49243E907B9F}" type="datetime1">
              <a:rPr lang="en-US" altLang="en-US"/>
              <a:pPr/>
              <a:t>3/23/2023</a:t>
            </a:fld>
            <a:endParaRPr lang="en-US" altLang="en-US"/>
          </a:p>
        </p:txBody>
      </p:sp>
      <p:sp>
        <p:nvSpPr>
          <p:cNvPr id="4" name="Slide Image Placeholder 3">
            <a:extLst>
              <a:ext uri="{FF2B5EF4-FFF2-40B4-BE49-F238E27FC236}">
                <a16:creationId xmlns:a16="http://schemas.microsoft.com/office/drawing/2014/main" id="{A37AD015-A87E-708F-1F83-A091CAA25B50}"/>
              </a:ext>
            </a:extLst>
          </p:cNvPr>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9EB33C5-68CB-D55F-45B3-2038273FC35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0586B3-C1EF-4AC8-A0E2-C3F4B4E4833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648875D4-831C-5EF9-A09A-65DEA7EA943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36FFC4F-8B2B-46A0-9962-8C49E7BDFA8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608013" rtl="0" eaLnBrk="0" fontAlgn="base" hangingPunct="0">
      <a:spcBef>
        <a:spcPct val="30000"/>
      </a:spcBef>
      <a:spcAft>
        <a:spcPct val="0"/>
      </a:spcAft>
      <a:defRPr sz="1600" kern="1200">
        <a:solidFill>
          <a:schemeClr val="tx1"/>
        </a:solidFill>
        <a:latin typeface="+mn-lt"/>
        <a:ea typeface="ＭＳ Ｐゴシック" charset="-128"/>
        <a:cs typeface="ＭＳ Ｐゴシック" charset="-128"/>
      </a:defRPr>
    </a:lvl1pPr>
    <a:lvl2pPr marL="608013" algn="l" defTabSz="608013" rtl="0" eaLnBrk="0" fontAlgn="base" hangingPunct="0">
      <a:spcBef>
        <a:spcPct val="30000"/>
      </a:spcBef>
      <a:spcAft>
        <a:spcPct val="0"/>
      </a:spcAft>
      <a:defRPr sz="1600" kern="1200">
        <a:solidFill>
          <a:schemeClr val="tx1"/>
        </a:solidFill>
        <a:latin typeface="+mn-lt"/>
        <a:ea typeface="ＭＳ Ｐゴシック" charset="-128"/>
        <a:cs typeface="ＭＳ Ｐゴシック" charset="-128"/>
      </a:defRPr>
    </a:lvl2pPr>
    <a:lvl3pPr marL="1217613" algn="l" defTabSz="608013" rtl="0" eaLnBrk="0" fontAlgn="base" hangingPunct="0">
      <a:spcBef>
        <a:spcPct val="30000"/>
      </a:spcBef>
      <a:spcAft>
        <a:spcPct val="0"/>
      </a:spcAft>
      <a:defRPr sz="1600" kern="1200">
        <a:solidFill>
          <a:schemeClr val="tx1"/>
        </a:solidFill>
        <a:latin typeface="+mn-lt"/>
        <a:ea typeface="ＭＳ Ｐゴシック" charset="-128"/>
        <a:cs typeface="ＭＳ Ｐゴシック" charset="-128"/>
      </a:defRPr>
    </a:lvl3pPr>
    <a:lvl4pPr marL="1827213" algn="l" defTabSz="608013" rtl="0" eaLnBrk="0" fontAlgn="base" hangingPunct="0">
      <a:spcBef>
        <a:spcPct val="30000"/>
      </a:spcBef>
      <a:spcAft>
        <a:spcPct val="0"/>
      </a:spcAft>
      <a:defRPr sz="1600" kern="1200">
        <a:solidFill>
          <a:schemeClr val="tx1"/>
        </a:solidFill>
        <a:latin typeface="+mn-lt"/>
        <a:ea typeface="ＭＳ Ｐゴシック" charset="-128"/>
        <a:cs typeface="ＭＳ Ｐゴシック" charset="-128"/>
      </a:defRPr>
    </a:lvl4pPr>
    <a:lvl5pPr marL="2436813" algn="l" defTabSz="608013" rtl="0" eaLnBrk="0" fontAlgn="base" hangingPunct="0">
      <a:spcBef>
        <a:spcPct val="30000"/>
      </a:spcBef>
      <a:spcAft>
        <a:spcPct val="0"/>
      </a:spcAft>
      <a:defRPr sz="1600" kern="1200">
        <a:solidFill>
          <a:schemeClr val="tx1"/>
        </a:solidFill>
        <a:latin typeface="+mn-lt"/>
        <a:ea typeface="ＭＳ Ｐゴシック" charset="-128"/>
        <a:cs typeface="ＭＳ Ｐゴシック" charset="-128"/>
      </a:defRPr>
    </a:lvl5pPr>
    <a:lvl6pPr marL="3047924" algn="l" defTabSz="609585" rtl="0" eaLnBrk="1" latinLnBrk="0" hangingPunct="1">
      <a:defRPr sz="1600" kern="1200">
        <a:solidFill>
          <a:schemeClr val="tx1"/>
        </a:solidFill>
        <a:latin typeface="+mn-lt"/>
        <a:ea typeface="+mn-ea"/>
        <a:cs typeface="+mn-cs"/>
      </a:defRPr>
    </a:lvl6pPr>
    <a:lvl7pPr marL="3657509" algn="l" defTabSz="609585" rtl="0" eaLnBrk="1" latinLnBrk="0" hangingPunct="1">
      <a:defRPr sz="1600" kern="1200">
        <a:solidFill>
          <a:schemeClr val="tx1"/>
        </a:solidFill>
        <a:latin typeface="+mn-lt"/>
        <a:ea typeface="+mn-ea"/>
        <a:cs typeface="+mn-cs"/>
      </a:defRPr>
    </a:lvl7pPr>
    <a:lvl8pPr marL="4267093" algn="l" defTabSz="609585" rtl="0" eaLnBrk="1" latinLnBrk="0" hangingPunct="1">
      <a:defRPr sz="1600" kern="1200">
        <a:solidFill>
          <a:schemeClr val="tx1"/>
        </a:solidFill>
        <a:latin typeface="+mn-lt"/>
        <a:ea typeface="+mn-ea"/>
        <a:cs typeface="+mn-cs"/>
      </a:defRPr>
    </a:lvl8pPr>
    <a:lvl9pPr marL="4876678" algn="l" defTabSz="60958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1EFA832-EA25-546E-38F4-FC3FEBC543D0}"/>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4D86D677-7129-5830-7A47-D507C30D4A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a:cs typeface="Calibri"/>
              </a:rPr>
              <a:t> Speaker Notes: </a:t>
            </a:r>
          </a:p>
          <a:p>
            <a:pPr>
              <a:spcBef>
                <a:spcPct val="0"/>
              </a:spcBef>
            </a:pPr>
            <a:endParaRPr lang="en-US" altLang="en-US" dirty="0">
              <a:ea typeface="ＭＳ Ｐゴシック"/>
              <a:cs typeface="Calibri"/>
            </a:endParaRPr>
          </a:p>
          <a:p>
            <a:r>
              <a:rPr lang="en-US" dirty="0">
                <a:ea typeface="ＭＳ Ｐゴシック"/>
                <a:cs typeface="Calibri"/>
              </a:rPr>
              <a:t>Hi everyone! My name is Raniyah Nathani and my name is Asma Farooqui. </a:t>
            </a:r>
          </a:p>
          <a:p>
            <a:br>
              <a:rPr lang="en-US" dirty="0"/>
            </a:br>
            <a:endParaRPr lang="en-US" dirty="0"/>
          </a:p>
          <a:p>
            <a:r>
              <a:rPr lang="en-US" dirty="0">
                <a:ea typeface="ＭＳ Ｐゴシック"/>
                <a:cs typeface="Calibri"/>
              </a:rPr>
              <a:t>And we are masters in bioengineering students at Rice University. Since August, we have been working in the IDEAS Lab as engineering interns as part of the IDEAS Lab Internship. This lab is part of the Surgery Innovation Program at MD Anderson which aims to advance healthcare technology by bridging the gap between surgeons and engineers. To achieve this, the IDEAS Lab fosters innovation, product development, and entrepreneurship. Here education is accelerated for the purpose of driving high impact discovery research focused on unmet medical needs and achieving meaningful health outcomes. </a:t>
            </a:r>
            <a:endParaRPr lang="en-US" dirty="0">
              <a:cs typeface="Calibri"/>
            </a:endParaRPr>
          </a:p>
          <a:p>
            <a:r>
              <a:rPr lang="en-US" dirty="0">
                <a:ea typeface="ＭＳ Ｐゴシック"/>
                <a:cs typeface="Calibri"/>
              </a:rPr>
              <a:t> </a:t>
            </a:r>
          </a:p>
          <a:p>
            <a:r>
              <a:rPr lang="en-US" dirty="0">
                <a:ea typeface="ＭＳ Ｐゴシック"/>
                <a:cs typeface="Calibri"/>
              </a:rPr>
              <a:t>Creating a medical device requires going through the bio-design process and making well informed decisions along the way to ensure that the device is safe, effective, and resolves the unmet clinical need. A high-level process is indicated here: from discover and define stages to building, testing, and then protecting the invention. </a:t>
            </a:r>
          </a:p>
          <a:p>
            <a:br>
              <a:rPr lang="en-US" dirty="0"/>
            </a:br>
            <a:endParaRPr lang="en-US" dirty="0"/>
          </a:p>
          <a:p>
            <a:r>
              <a:rPr lang="en-US" dirty="0">
                <a:ea typeface="ＭＳ Ｐゴシック"/>
                <a:cs typeface="Calibri"/>
              </a:rPr>
              <a:t>As interns, we have taken on multiple different projects at different stages in this process.</a:t>
            </a:r>
          </a:p>
          <a:p>
            <a:r>
              <a:rPr lang="en-US" dirty="0">
                <a:ea typeface="ＭＳ Ｐゴシック"/>
                <a:cs typeface="Calibri"/>
              </a:rPr>
              <a:t>A One project that we have been working on is in the very early stages of development in which the problem that the surgeon is experiencing has not been defined yet. To develop a better understanding, we observed 12+ surgical procedures in the OR allowing us to develop clear needs and constraints for the design.</a:t>
            </a:r>
          </a:p>
          <a:p>
            <a:br>
              <a:rPr lang="en-US" dirty="0"/>
            </a:br>
            <a:endParaRPr lang="en-US" dirty="0"/>
          </a:p>
          <a:p>
            <a:r>
              <a:rPr lang="en-US" dirty="0">
                <a:ea typeface="ＭＳ Ｐゴシック"/>
                <a:cs typeface="Calibri"/>
              </a:rPr>
              <a:t>In a project, we worked to create a physical prototype from a need that had already been established. Using 3-D printing, circuit diagrams, and CAD modeling, we designed  a medium-fidelity prototype to eliminate ambiguities and proceed to the testing phase to see how the device interfaces with the body.</a:t>
            </a:r>
          </a:p>
          <a:p>
            <a:br>
              <a:rPr lang="en-US" dirty="0"/>
            </a:br>
            <a:endParaRPr lang="en-US" dirty="0"/>
          </a:p>
          <a:p>
            <a:r>
              <a:rPr lang="en-US" dirty="0">
                <a:ea typeface="ＭＳ Ｐゴシック"/>
                <a:cs typeface="Calibri"/>
              </a:rPr>
              <a:t>For this same project, we created more than 4 simulated environments and drafted protocols to run the testing. These testing results have informed cadaver studies that we are in the process of doing in early April.</a:t>
            </a:r>
          </a:p>
          <a:p>
            <a:br>
              <a:rPr lang="en-US" dirty="0"/>
            </a:br>
            <a:endParaRPr lang="en-US" dirty="0"/>
          </a:p>
          <a:p>
            <a:r>
              <a:rPr lang="en-US" dirty="0">
                <a:ea typeface="ＭＳ Ｐゴシック"/>
                <a:cs typeface="Calibri"/>
              </a:rPr>
              <a:t>In another project, we also did usability testing and then started on the patent filing process. As engineers and innovators, we want to be able to not just create technologies but also have them be used by surgeons at MD Anderson. Getting experience on drafting invention disclosure reports has allowed us to be able to communicate our work with interested people and become one step closer to commercializing novel medical devices. </a:t>
            </a:r>
          </a:p>
          <a:p>
            <a:br>
              <a:rPr lang="en-US" dirty="0"/>
            </a:br>
            <a:endParaRPr lang="en-US" dirty="0"/>
          </a:p>
          <a:p>
            <a:r>
              <a:rPr lang="en-US" dirty="0">
                <a:ea typeface="ＭＳ Ｐゴシック"/>
                <a:cs typeface="Calibri"/>
              </a:rPr>
              <a:t>In just a few months, the IDEAS Lab has immersed us into a research-driven environment where engineers and clinicians can work together to solve problems and make valuable advancements to improve patient care. </a:t>
            </a:r>
          </a:p>
          <a:p>
            <a:br>
              <a:rPr lang="en-US" dirty="0"/>
            </a:br>
            <a:endParaRPr lang="en-US" dirty="0"/>
          </a:p>
          <a:p>
            <a:r>
              <a:rPr lang="en-US" dirty="0">
                <a:ea typeface="ＭＳ Ｐゴシック"/>
                <a:cs typeface="Calibri"/>
              </a:rPr>
              <a:t>Thanks for checking out our poster! </a:t>
            </a:r>
          </a:p>
          <a:p>
            <a:pPr>
              <a:spcBef>
                <a:spcPct val="0"/>
              </a:spcBef>
            </a:pPr>
            <a:br>
              <a:rPr lang="en-US" dirty="0"/>
            </a:br>
            <a:endParaRPr lang="en-US" altLang="en-US">
              <a:ea typeface="ＭＳ Ｐゴシック"/>
              <a:cs typeface="Calibri"/>
            </a:endParaRPr>
          </a:p>
        </p:txBody>
      </p:sp>
      <p:sp>
        <p:nvSpPr>
          <p:cNvPr id="15363" name="Slide Number Placeholder 3">
            <a:extLst>
              <a:ext uri="{FF2B5EF4-FFF2-40B4-BE49-F238E27FC236}">
                <a16:creationId xmlns:a16="http://schemas.microsoft.com/office/drawing/2014/main" id="{490389C9-0BD8-0581-E64F-4C3A9712CB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fld id="{9ABBFB73-8D6C-4FF3-A37D-355BA4DE1E88}" type="slidenum">
              <a:rPr lang="en-US" altLang="en-US" sz="1200"/>
              <a:pPr/>
              <a:t>1</a:t>
            </a:fld>
            <a:endParaRPr lang="en-US" altLang="en-US" sz="1200"/>
          </a:p>
        </p:txBody>
      </p:sp>
    </p:spTree>
    <p:extLst>
      <p:ext uri="{BB962C8B-B14F-4D97-AF65-F5344CB8AC3E}">
        <p14:creationId xmlns:p14="http://schemas.microsoft.com/office/powerpoint/2010/main" val="1373224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1EFA832-EA25-546E-38F4-FC3FEBC543D0}"/>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4D86D677-7129-5830-7A47-D507C30D4A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a:cs typeface="Calibri"/>
              </a:rPr>
              <a:t> </a:t>
            </a:r>
            <a:r>
              <a:rPr lang="en-US" dirty="0">
                <a:ea typeface="ＭＳ Ｐゴシック"/>
                <a:cs typeface="Calibri"/>
              </a:rPr>
              <a:t>Hi everyone! My name is Raniyah Nathani and </a:t>
            </a:r>
            <a:r>
              <a:rPr lang="en-US" i="1" dirty="0">
                <a:ea typeface="ＭＳ Ｐゴシック"/>
                <a:cs typeface="Calibri"/>
              </a:rPr>
              <a:t>(Asma introduces herself) </a:t>
            </a:r>
            <a:endParaRPr lang="en-US">
              <a:cs typeface="Calibri"/>
            </a:endParaRPr>
          </a:p>
          <a:p>
            <a:pPr>
              <a:spcBef>
                <a:spcPct val="0"/>
              </a:spcBef>
            </a:pPr>
            <a:r>
              <a:rPr lang="en-US" dirty="0">
                <a:ea typeface="ＭＳ Ｐゴシック"/>
                <a:cs typeface="Calibri"/>
              </a:rPr>
              <a:t>And we are master in bioengineering students at Rice University. Since August, we have been working in the IDEAS Lab as engineering interns as part of the IDEAS Lab Internship. This lab is part of the Surgery Innovation Program at MD Anderson which aims to facilitate the development of safe and useful surgical devices by translating ideas into tangible solutions to improve clinical workflow for the physician and advance patient care. </a:t>
            </a:r>
          </a:p>
          <a:p>
            <a:pPr>
              <a:spcBef>
                <a:spcPct val="0"/>
              </a:spcBef>
            </a:pPr>
            <a:endParaRPr lang="en-US" dirty="0"/>
          </a:p>
          <a:p>
            <a:pPr>
              <a:spcBef>
                <a:spcPct val="0"/>
              </a:spcBef>
            </a:pPr>
            <a:r>
              <a:rPr lang="en-US" dirty="0">
                <a:ea typeface="ＭＳ Ｐゴシック"/>
                <a:cs typeface="Calibri"/>
              </a:rPr>
              <a:t>The IDEAS Lab strives to advance healthcare technology by bridging the gap between surgeons and engineers. To achieve this, the IDEAS Lab fosters innovation, product development and entrepreneurship. Here education is accelerated for the purpose of driving high impact discovery research focused on unmet medical needs and achieving meaningful health outcomes. </a:t>
            </a:r>
          </a:p>
          <a:p>
            <a:pPr>
              <a:spcBef>
                <a:spcPct val="0"/>
              </a:spcBef>
            </a:pPr>
            <a:endParaRPr lang="en-US" dirty="0"/>
          </a:p>
          <a:p>
            <a:pPr>
              <a:spcBef>
                <a:spcPct val="0"/>
              </a:spcBef>
            </a:pPr>
            <a:r>
              <a:rPr lang="en-US" dirty="0">
                <a:ea typeface="ＭＳ Ｐゴシック"/>
                <a:cs typeface="Calibri"/>
              </a:rPr>
              <a:t>As interns, we've had the opportunity to work side by side with surgeons on ideas they have for medical devices while receiving mentorship from the program management and having opportunities to take part in weekly innovation meetings to gauge an understanding of  what project different departments are working and what stage they are in. By working on several projects throughout the year, we've been able to work on different steps in the medical device development pathway, from ideation to new invention disclosures. </a:t>
            </a:r>
          </a:p>
          <a:p>
            <a:pPr>
              <a:spcBef>
                <a:spcPct val="0"/>
              </a:spcBef>
            </a:pPr>
            <a:endParaRPr lang="en-US" altLang="en-US" dirty="0">
              <a:ea typeface="ＭＳ Ｐゴシック" panose="020B0600070205080204" pitchFamily="34" charset="-128"/>
              <a:cs typeface="Calibri"/>
            </a:endParaRPr>
          </a:p>
        </p:txBody>
      </p:sp>
      <p:sp>
        <p:nvSpPr>
          <p:cNvPr id="15363" name="Slide Number Placeholder 3">
            <a:extLst>
              <a:ext uri="{FF2B5EF4-FFF2-40B4-BE49-F238E27FC236}">
                <a16:creationId xmlns:a16="http://schemas.microsoft.com/office/drawing/2014/main" id="{490389C9-0BD8-0581-E64F-4C3A9712CB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fld id="{9ABBFB73-8D6C-4FF3-A37D-355BA4DE1E88}" type="slidenum">
              <a:rPr lang="en-US" altLang="en-US" sz="1200"/>
              <a:pPr/>
              <a:t>3</a:t>
            </a:fld>
            <a:endParaRPr lang="en-US" altLang="en-US" sz="1200"/>
          </a:p>
        </p:txBody>
      </p:sp>
    </p:spTree>
    <p:extLst>
      <p:ext uri="{BB962C8B-B14F-4D97-AF65-F5344CB8AC3E}">
        <p14:creationId xmlns:p14="http://schemas.microsoft.com/office/powerpoint/2010/main" val="1796694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6817785"/>
            <a:ext cx="31089600" cy="4703233"/>
          </a:xfrm>
        </p:spPr>
        <p:txBody>
          <a:bodyPr/>
          <a:lstStyle/>
          <a:p>
            <a:r>
              <a:rPr lang="en-US"/>
              <a:t>Click to edit Master title style</a:t>
            </a:r>
          </a:p>
        </p:txBody>
      </p:sp>
      <p:sp>
        <p:nvSpPr>
          <p:cNvPr id="3" name="Subtitle 2"/>
          <p:cNvSpPr>
            <a:spLocks noGrp="1"/>
          </p:cNvSpPr>
          <p:nvPr>
            <p:ph type="subTitle" idx="1"/>
          </p:nvPr>
        </p:nvSpPr>
        <p:spPr>
          <a:xfrm>
            <a:off x="5486400" y="12435418"/>
            <a:ext cx="25603200" cy="5609167"/>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75BE47F9-A2F2-8585-84E3-863CBEC6EAD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1814B80-79E1-27A4-3191-C8BF585984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5B42996-12BA-CDB1-2257-EBA36A5F606A}"/>
              </a:ext>
            </a:extLst>
          </p:cNvPr>
          <p:cNvSpPr>
            <a:spLocks noGrp="1" noChangeArrowheads="1"/>
          </p:cNvSpPr>
          <p:nvPr>
            <p:ph type="sldNum" sz="quarter" idx="12"/>
          </p:nvPr>
        </p:nvSpPr>
        <p:spPr>
          <a:ln/>
        </p:spPr>
        <p:txBody>
          <a:bodyPr/>
          <a:lstStyle>
            <a:lvl1pPr>
              <a:defRPr/>
            </a:lvl1pPr>
          </a:lstStyle>
          <a:p>
            <a:fld id="{AE291AB4-717C-4400-AE2B-6E1E3E3B0C95}" type="slidenum">
              <a:rPr lang="en-US" altLang="en-US"/>
              <a:pPr/>
              <a:t>‹#›</a:t>
            </a:fld>
            <a:endParaRPr lang="en-US" altLang="en-US"/>
          </a:p>
        </p:txBody>
      </p:sp>
    </p:spTree>
    <p:extLst>
      <p:ext uri="{BB962C8B-B14F-4D97-AF65-F5344CB8AC3E}">
        <p14:creationId xmlns:p14="http://schemas.microsoft.com/office/powerpoint/2010/main" val="3919147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24D11AB-4C71-8500-3203-79AC0C0EC5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5C9D39B-9843-5580-3097-B0785FE89A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AACBBCF-F23E-A45D-1BCD-867EC0E157E9}"/>
              </a:ext>
            </a:extLst>
          </p:cNvPr>
          <p:cNvSpPr>
            <a:spLocks noGrp="1" noChangeArrowheads="1"/>
          </p:cNvSpPr>
          <p:nvPr>
            <p:ph type="sldNum" sz="quarter" idx="12"/>
          </p:nvPr>
        </p:nvSpPr>
        <p:spPr>
          <a:ln/>
        </p:spPr>
        <p:txBody>
          <a:bodyPr/>
          <a:lstStyle>
            <a:lvl1pPr>
              <a:defRPr/>
            </a:lvl1pPr>
          </a:lstStyle>
          <a:p>
            <a:fld id="{364DB2B3-F384-44FE-B714-92CE343CBFA2}" type="slidenum">
              <a:rPr lang="en-US" altLang="en-US"/>
              <a:pPr/>
              <a:t>‹#›</a:t>
            </a:fld>
            <a:endParaRPr lang="en-US" altLang="en-US"/>
          </a:p>
        </p:txBody>
      </p:sp>
    </p:spTree>
    <p:extLst>
      <p:ext uri="{BB962C8B-B14F-4D97-AF65-F5344CB8AC3E}">
        <p14:creationId xmlns:p14="http://schemas.microsoft.com/office/powerpoint/2010/main" val="1786844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060400" y="1951568"/>
            <a:ext cx="7772400" cy="175556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743200" y="1951568"/>
            <a:ext cx="23114000" cy="175556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D84D5D3-FF93-4FA6-89DE-6B77C8B661F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35510F5-272E-0B3F-7852-068FCD6B78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E40EFA2-E253-CDAA-4D30-46AA47E3A7A7}"/>
              </a:ext>
            </a:extLst>
          </p:cNvPr>
          <p:cNvSpPr>
            <a:spLocks noGrp="1" noChangeArrowheads="1"/>
          </p:cNvSpPr>
          <p:nvPr>
            <p:ph type="sldNum" sz="quarter" idx="12"/>
          </p:nvPr>
        </p:nvSpPr>
        <p:spPr>
          <a:ln/>
        </p:spPr>
        <p:txBody>
          <a:bodyPr/>
          <a:lstStyle>
            <a:lvl1pPr>
              <a:defRPr/>
            </a:lvl1pPr>
          </a:lstStyle>
          <a:p>
            <a:fld id="{0919532A-FE50-4A45-B354-2A12493A80F3}" type="slidenum">
              <a:rPr lang="en-US" altLang="en-US"/>
              <a:pPr/>
              <a:t>‹#›</a:t>
            </a:fld>
            <a:endParaRPr lang="en-US" altLang="en-US"/>
          </a:p>
        </p:txBody>
      </p:sp>
    </p:spTree>
    <p:extLst>
      <p:ext uri="{BB962C8B-B14F-4D97-AF65-F5344CB8AC3E}">
        <p14:creationId xmlns:p14="http://schemas.microsoft.com/office/powerpoint/2010/main" val="814624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3591562"/>
            <a:ext cx="27432000" cy="7640320"/>
          </a:xfrm>
        </p:spPr>
        <p:txBody>
          <a:bodyPr anchor="b"/>
          <a:lstStyle>
            <a:lvl1pPr algn="ctr">
              <a:defRPr sz="18000"/>
            </a:lvl1pPr>
          </a:lstStyle>
          <a:p>
            <a:r>
              <a:rPr lang="en-US"/>
              <a:t>Click to edit Master title style</a:t>
            </a:r>
          </a:p>
        </p:txBody>
      </p:sp>
      <p:sp>
        <p:nvSpPr>
          <p:cNvPr id="3" name="Subtitle 2"/>
          <p:cNvSpPr>
            <a:spLocks noGrp="1"/>
          </p:cNvSpPr>
          <p:nvPr>
            <p:ph type="subTitle" idx="1"/>
          </p:nvPr>
        </p:nvSpPr>
        <p:spPr>
          <a:xfrm>
            <a:off x="4572000" y="11526522"/>
            <a:ext cx="27432000" cy="5298438"/>
          </a:xfrm>
        </p:spPr>
        <p:txBody>
          <a:bodyPr/>
          <a:lstStyle>
            <a:lvl1pPr marL="0" indent="0" algn="ctr">
              <a:buNone/>
              <a:defRPr sz="7200"/>
            </a:lvl1pPr>
            <a:lvl2pPr marL="1371600" indent="0" algn="ctr">
              <a:buNone/>
              <a:defRPr sz="6000"/>
            </a:lvl2pPr>
            <a:lvl3pPr marL="2743200" indent="0" algn="ctr">
              <a:buNone/>
              <a:defRPr sz="5400"/>
            </a:lvl3pPr>
            <a:lvl4pPr marL="4114800" indent="0" algn="ctr">
              <a:buNone/>
              <a:defRPr sz="4800"/>
            </a:lvl4pPr>
            <a:lvl5pPr marL="5486400" indent="0" algn="ctr">
              <a:buNone/>
              <a:defRPr sz="4800"/>
            </a:lvl5pPr>
            <a:lvl6pPr marL="6858000" indent="0" algn="ctr">
              <a:buNone/>
              <a:defRPr sz="4800"/>
            </a:lvl6pPr>
            <a:lvl7pPr marL="8229600" indent="0" algn="ctr">
              <a:buNone/>
              <a:defRPr sz="4800"/>
            </a:lvl7pPr>
            <a:lvl8pPr marL="9601200" indent="0" algn="ctr">
              <a:buNone/>
              <a:defRPr sz="4800"/>
            </a:lvl8pPr>
            <a:lvl9pPr marL="10972800" indent="0" algn="ctr">
              <a:buNone/>
              <a:defRPr sz="4800"/>
            </a:lvl9pPr>
          </a:lstStyle>
          <a:p>
            <a:r>
              <a:rPr lang="en-US"/>
              <a:t>Click to edit Master subtitle style</a:t>
            </a:r>
          </a:p>
        </p:txBody>
      </p:sp>
      <p:sp>
        <p:nvSpPr>
          <p:cNvPr id="4" name="Date Placeholder 3"/>
          <p:cNvSpPr>
            <a:spLocks noGrp="1"/>
          </p:cNvSpPr>
          <p:nvPr>
            <p:ph type="dt" sz="half" idx="10"/>
          </p:nvPr>
        </p:nvSpPr>
        <p:spPr/>
        <p:txBody>
          <a:bodyPr/>
          <a:lstStyle/>
          <a:p>
            <a:fld id="{0EAD86A5-0C4F-4D59-8419-B50FEDA3A916}" type="datetimeFigureOut">
              <a:rPr lang="en-US" smtClean="0"/>
              <a:t>3/23/2023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3179813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D86A5-0C4F-4D59-8419-B50FEDA3A916}" type="datetimeFigureOut">
              <a:rPr lang="en-US" smtClean="0"/>
              <a:t>3/23/2023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1705687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0" y="5471163"/>
            <a:ext cx="31546800" cy="9128758"/>
          </a:xfrm>
        </p:spPr>
        <p:txBody>
          <a:bodyPr anchor="b"/>
          <a:lstStyle>
            <a:lvl1pPr>
              <a:defRPr sz="18000"/>
            </a:lvl1pPr>
          </a:lstStyle>
          <a:p>
            <a:r>
              <a:rPr lang="en-US"/>
              <a:t>Click to edit Master title style</a:t>
            </a:r>
          </a:p>
        </p:txBody>
      </p:sp>
      <p:sp>
        <p:nvSpPr>
          <p:cNvPr id="3" name="Text Placeholder 2"/>
          <p:cNvSpPr>
            <a:spLocks noGrp="1"/>
          </p:cNvSpPr>
          <p:nvPr>
            <p:ph type="body" idx="1"/>
          </p:nvPr>
        </p:nvSpPr>
        <p:spPr>
          <a:xfrm>
            <a:off x="2495550" y="14686283"/>
            <a:ext cx="31546800" cy="4800598"/>
          </a:xfrm>
        </p:spPr>
        <p:txBody>
          <a:bodyPr/>
          <a:lstStyle>
            <a:lvl1pPr marL="0" indent="0">
              <a:buNone/>
              <a:defRPr sz="7200">
                <a:solidFill>
                  <a:schemeClr val="tx1">
                    <a:tint val="75000"/>
                  </a:schemeClr>
                </a:solidFill>
              </a:defRPr>
            </a:lvl1pPr>
            <a:lvl2pPr marL="1371600" indent="0">
              <a:buNone/>
              <a:defRPr sz="6000">
                <a:solidFill>
                  <a:schemeClr val="tx1">
                    <a:tint val="75000"/>
                  </a:schemeClr>
                </a:solidFill>
              </a:defRPr>
            </a:lvl2pPr>
            <a:lvl3pPr marL="2743200" indent="0">
              <a:buNone/>
              <a:defRPr sz="5400">
                <a:solidFill>
                  <a:schemeClr val="tx1">
                    <a:tint val="75000"/>
                  </a:schemeClr>
                </a:solidFill>
              </a:defRPr>
            </a:lvl3pPr>
            <a:lvl4pPr marL="4114800" indent="0">
              <a:buNone/>
              <a:defRPr sz="4800">
                <a:solidFill>
                  <a:schemeClr val="tx1">
                    <a:tint val="75000"/>
                  </a:schemeClr>
                </a:solidFill>
              </a:defRPr>
            </a:lvl4pPr>
            <a:lvl5pPr marL="5486400" indent="0">
              <a:buNone/>
              <a:defRPr sz="4800">
                <a:solidFill>
                  <a:schemeClr val="tx1">
                    <a:tint val="75000"/>
                  </a:schemeClr>
                </a:solidFill>
              </a:defRPr>
            </a:lvl5pPr>
            <a:lvl6pPr marL="6858000" indent="0">
              <a:buNone/>
              <a:defRPr sz="4800">
                <a:solidFill>
                  <a:schemeClr val="tx1">
                    <a:tint val="75000"/>
                  </a:schemeClr>
                </a:solidFill>
              </a:defRPr>
            </a:lvl6pPr>
            <a:lvl7pPr marL="8229600" indent="0">
              <a:buNone/>
              <a:defRPr sz="4800">
                <a:solidFill>
                  <a:schemeClr val="tx1">
                    <a:tint val="75000"/>
                  </a:schemeClr>
                </a:solidFill>
              </a:defRPr>
            </a:lvl7pPr>
            <a:lvl8pPr marL="9601200" indent="0">
              <a:buNone/>
              <a:defRPr sz="4800">
                <a:solidFill>
                  <a:schemeClr val="tx1">
                    <a:tint val="75000"/>
                  </a:schemeClr>
                </a:solidFill>
              </a:defRPr>
            </a:lvl8pPr>
            <a:lvl9pPr marL="10972800" indent="0">
              <a:buNone/>
              <a:defRPr sz="48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AD86A5-0C4F-4D59-8419-B50FEDA3A916}" type="datetimeFigureOut">
              <a:rPr lang="en-US" smtClean="0"/>
              <a:t>3/23/2023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2388873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14600" y="5842000"/>
            <a:ext cx="1554480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8516600" y="5842000"/>
            <a:ext cx="1554480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EAD86A5-0C4F-4D59-8419-B50FEDA3A916}" type="datetimeFigureOut">
              <a:rPr lang="en-US" smtClean="0"/>
              <a:t>3/23/2023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3082301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168401"/>
            <a:ext cx="31546800" cy="4241802"/>
          </a:xfrm>
        </p:spPr>
        <p:txBody>
          <a:bodyPr/>
          <a:lstStyle/>
          <a:p>
            <a:r>
              <a:rPr lang="en-US"/>
              <a:t>Click to edit Master title style</a:t>
            </a:r>
          </a:p>
        </p:txBody>
      </p:sp>
      <p:sp>
        <p:nvSpPr>
          <p:cNvPr id="3" name="Text Placeholder 2"/>
          <p:cNvSpPr>
            <a:spLocks noGrp="1"/>
          </p:cNvSpPr>
          <p:nvPr>
            <p:ph type="body" idx="1"/>
          </p:nvPr>
        </p:nvSpPr>
        <p:spPr>
          <a:xfrm>
            <a:off x="2519366" y="5379722"/>
            <a:ext cx="15473361" cy="2636518"/>
          </a:xfrm>
        </p:spPr>
        <p:txBody>
          <a:bodyPr anchor="b"/>
          <a:lstStyle>
            <a:lvl1pPr marL="0" indent="0">
              <a:buNone/>
              <a:defRPr sz="7200" b="1"/>
            </a:lvl1pPr>
            <a:lvl2pPr marL="1371600" indent="0">
              <a:buNone/>
              <a:defRPr sz="6000" b="1"/>
            </a:lvl2pPr>
            <a:lvl3pPr marL="2743200" indent="0">
              <a:buNone/>
              <a:defRPr sz="5400" b="1"/>
            </a:lvl3pPr>
            <a:lvl4pPr marL="4114800" indent="0">
              <a:buNone/>
              <a:defRPr sz="4800" b="1"/>
            </a:lvl4pPr>
            <a:lvl5pPr marL="5486400" indent="0">
              <a:buNone/>
              <a:defRPr sz="4800" b="1"/>
            </a:lvl5pPr>
            <a:lvl6pPr marL="6858000" indent="0">
              <a:buNone/>
              <a:defRPr sz="4800" b="1"/>
            </a:lvl6pPr>
            <a:lvl7pPr marL="8229600" indent="0">
              <a:buNone/>
              <a:defRPr sz="4800" b="1"/>
            </a:lvl7pPr>
            <a:lvl8pPr marL="9601200" indent="0">
              <a:buNone/>
              <a:defRPr sz="4800" b="1"/>
            </a:lvl8pPr>
            <a:lvl9pPr marL="10972800" indent="0">
              <a:buNone/>
              <a:defRPr sz="4800" b="1"/>
            </a:lvl9pPr>
          </a:lstStyle>
          <a:p>
            <a:pPr lvl="0"/>
            <a:r>
              <a:rPr lang="en-US"/>
              <a:t>Edit Master text styles</a:t>
            </a:r>
          </a:p>
        </p:txBody>
      </p:sp>
      <p:sp>
        <p:nvSpPr>
          <p:cNvPr id="4" name="Content Placeholder 3"/>
          <p:cNvSpPr>
            <a:spLocks noGrp="1"/>
          </p:cNvSpPr>
          <p:nvPr>
            <p:ph sz="half" idx="2"/>
          </p:nvPr>
        </p:nvSpPr>
        <p:spPr>
          <a:xfrm>
            <a:off x="2519366" y="8016240"/>
            <a:ext cx="15473361"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16600" y="5379722"/>
            <a:ext cx="15549564" cy="2636518"/>
          </a:xfrm>
        </p:spPr>
        <p:txBody>
          <a:bodyPr anchor="b"/>
          <a:lstStyle>
            <a:lvl1pPr marL="0" indent="0">
              <a:buNone/>
              <a:defRPr sz="7200" b="1"/>
            </a:lvl1pPr>
            <a:lvl2pPr marL="1371600" indent="0">
              <a:buNone/>
              <a:defRPr sz="6000" b="1"/>
            </a:lvl2pPr>
            <a:lvl3pPr marL="2743200" indent="0">
              <a:buNone/>
              <a:defRPr sz="5400" b="1"/>
            </a:lvl3pPr>
            <a:lvl4pPr marL="4114800" indent="0">
              <a:buNone/>
              <a:defRPr sz="4800" b="1"/>
            </a:lvl4pPr>
            <a:lvl5pPr marL="5486400" indent="0">
              <a:buNone/>
              <a:defRPr sz="4800" b="1"/>
            </a:lvl5pPr>
            <a:lvl6pPr marL="6858000" indent="0">
              <a:buNone/>
              <a:defRPr sz="4800" b="1"/>
            </a:lvl6pPr>
            <a:lvl7pPr marL="8229600" indent="0">
              <a:buNone/>
              <a:defRPr sz="4800" b="1"/>
            </a:lvl7pPr>
            <a:lvl8pPr marL="9601200" indent="0">
              <a:buNone/>
              <a:defRPr sz="4800" b="1"/>
            </a:lvl8pPr>
            <a:lvl9pPr marL="10972800" indent="0">
              <a:buNone/>
              <a:defRPr sz="4800" b="1"/>
            </a:lvl9pPr>
          </a:lstStyle>
          <a:p>
            <a:pPr lvl="0"/>
            <a:r>
              <a:rPr lang="en-US"/>
              <a:t>Edit Master text styles</a:t>
            </a:r>
          </a:p>
        </p:txBody>
      </p:sp>
      <p:sp>
        <p:nvSpPr>
          <p:cNvPr id="6" name="Content Placeholder 5"/>
          <p:cNvSpPr>
            <a:spLocks noGrp="1"/>
          </p:cNvSpPr>
          <p:nvPr>
            <p:ph sz="quarter" idx="4"/>
          </p:nvPr>
        </p:nvSpPr>
        <p:spPr>
          <a:xfrm>
            <a:off x="18516600" y="8016240"/>
            <a:ext cx="15549564"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EAD86A5-0C4F-4D59-8419-B50FEDA3A916}" type="datetimeFigureOut">
              <a:rPr lang="en-US" smtClean="0"/>
              <a:t>3/23/2023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2343698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AD86A5-0C4F-4D59-8419-B50FEDA3A916}" type="datetimeFigureOut">
              <a:rPr lang="en-US" smtClean="0"/>
              <a:t>3/23/2023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27073538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D86A5-0C4F-4D59-8419-B50FEDA3A916}" type="datetimeFigureOut">
              <a:rPr lang="en-US" smtClean="0"/>
              <a:t>3/23/2023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23800939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6" y="1463040"/>
            <a:ext cx="11796711" cy="5120640"/>
          </a:xfrm>
        </p:spPr>
        <p:txBody>
          <a:bodyPr anchor="b"/>
          <a:lstStyle>
            <a:lvl1pPr>
              <a:defRPr sz="9600"/>
            </a:lvl1pPr>
          </a:lstStyle>
          <a:p>
            <a:r>
              <a:rPr lang="en-US"/>
              <a:t>Click to edit Master title style</a:t>
            </a:r>
          </a:p>
        </p:txBody>
      </p:sp>
      <p:sp>
        <p:nvSpPr>
          <p:cNvPr id="3" name="Content Placeholder 2"/>
          <p:cNvSpPr>
            <a:spLocks noGrp="1"/>
          </p:cNvSpPr>
          <p:nvPr>
            <p:ph idx="1"/>
          </p:nvPr>
        </p:nvSpPr>
        <p:spPr>
          <a:xfrm>
            <a:off x="15549564" y="3159762"/>
            <a:ext cx="18516600" cy="15595600"/>
          </a:xfrm>
        </p:spPr>
        <p:txBody>
          <a:bodyPr/>
          <a:lstStyle>
            <a:lvl1pPr>
              <a:defRPr sz="9600"/>
            </a:lvl1pPr>
            <a:lvl2pPr>
              <a:defRPr sz="8400"/>
            </a:lvl2pPr>
            <a:lvl3pPr>
              <a:defRPr sz="7200"/>
            </a:lvl3pPr>
            <a:lvl4pPr>
              <a:defRPr sz="6000"/>
            </a:lvl4pPr>
            <a:lvl5pPr>
              <a:defRPr sz="6000"/>
            </a:lvl5pPr>
            <a:lvl6pPr>
              <a:defRPr sz="6000"/>
            </a:lvl6pPr>
            <a:lvl7pPr>
              <a:defRPr sz="6000"/>
            </a:lvl7pPr>
            <a:lvl8pPr>
              <a:defRPr sz="6000"/>
            </a:lvl8pPr>
            <a:lvl9pPr>
              <a:defRPr sz="6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19366" y="6583680"/>
            <a:ext cx="11796711" cy="12197082"/>
          </a:xfrm>
        </p:spPr>
        <p:txBody>
          <a:bodyPr/>
          <a:lstStyle>
            <a:lvl1pPr marL="0" indent="0">
              <a:buNone/>
              <a:defRPr sz="4800"/>
            </a:lvl1pPr>
            <a:lvl2pPr marL="1371600" indent="0">
              <a:buNone/>
              <a:defRPr sz="4200"/>
            </a:lvl2pPr>
            <a:lvl3pPr marL="2743200" indent="0">
              <a:buNone/>
              <a:defRPr sz="3600"/>
            </a:lvl3pPr>
            <a:lvl4pPr marL="4114800" indent="0">
              <a:buNone/>
              <a:defRPr sz="3000"/>
            </a:lvl4pPr>
            <a:lvl5pPr marL="5486400" indent="0">
              <a:buNone/>
              <a:defRPr sz="3000"/>
            </a:lvl5pPr>
            <a:lvl6pPr marL="6858000" indent="0">
              <a:buNone/>
              <a:defRPr sz="3000"/>
            </a:lvl6pPr>
            <a:lvl7pPr marL="8229600" indent="0">
              <a:buNone/>
              <a:defRPr sz="3000"/>
            </a:lvl7pPr>
            <a:lvl8pPr marL="9601200" indent="0">
              <a:buNone/>
              <a:defRPr sz="3000"/>
            </a:lvl8pPr>
            <a:lvl9pPr marL="10972800" indent="0">
              <a:buNone/>
              <a:defRPr sz="3000"/>
            </a:lvl9pPr>
          </a:lstStyle>
          <a:p>
            <a:pPr lvl="0"/>
            <a:r>
              <a:rPr lang="en-US"/>
              <a:t>Edit Master text styles</a:t>
            </a:r>
          </a:p>
        </p:txBody>
      </p:sp>
      <p:sp>
        <p:nvSpPr>
          <p:cNvPr id="5" name="Date Placeholder 4"/>
          <p:cNvSpPr>
            <a:spLocks noGrp="1"/>
          </p:cNvSpPr>
          <p:nvPr>
            <p:ph type="dt" sz="half" idx="10"/>
          </p:nvPr>
        </p:nvSpPr>
        <p:spPr/>
        <p:txBody>
          <a:bodyPr/>
          <a:lstStyle/>
          <a:p>
            <a:fld id="{0EAD86A5-0C4F-4D59-8419-B50FEDA3A916}" type="datetimeFigureOut">
              <a:rPr lang="en-US" smtClean="0"/>
              <a:t>3/23/2023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3816113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7E95B13-3687-43CD-1314-A8380C0407B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F67D165-B62A-E594-0AF4-E4C602D7F8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F1AC1E8-E789-7E3F-FE94-42AB44ECC4A6}"/>
              </a:ext>
            </a:extLst>
          </p:cNvPr>
          <p:cNvSpPr>
            <a:spLocks noGrp="1" noChangeArrowheads="1"/>
          </p:cNvSpPr>
          <p:nvPr>
            <p:ph type="sldNum" sz="quarter" idx="12"/>
          </p:nvPr>
        </p:nvSpPr>
        <p:spPr>
          <a:ln/>
        </p:spPr>
        <p:txBody>
          <a:bodyPr/>
          <a:lstStyle>
            <a:lvl1pPr>
              <a:defRPr/>
            </a:lvl1pPr>
          </a:lstStyle>
          <a:p>
            <a:fld id="{F5ACD597-95A5-4AFC-9CA2-60A2EAF5C0A2}" type="slidenum">
              <a:rPr lang="en-US" altLang="en-US"/>
              <a:pPr/>
              <a:t>‹#›</a:t>
            </a:fld>
            <a:endParaRPr lang="en-US" altLang="en-US"/>
          </a:p>
        </p:txBody>
      </p:sp>
    </p:spTree>
    <p:extLst>
      <p:ext uri="{BB962C8B-B14F-4D97-AF65-F5344CB8AC3E}">
        <p14:creationId xmlns:p14="http://schemas.microsoft.com/office/powerpoint/2010/main" val="8299285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6" y="1463040"/>
            <a:ext cx="11796711" cy="5120640"/>
          </a:xfrm>
        </p:spPr>
        <p:txBody>
          <a:bodyPr anchor="b"/>
          <a:lstStyle>
            <a:lvl1pPr>
              <a:defRPr sz="9600"/>
            </a:lvl1pPr>
          </a:lstStyle>
          <a:p>
            <a:r>
              <a:rPr lang="en-US"/>
              <a:t>Click to edit Master title style</a:t>
            </a:r>
          </a:p>
        </p:txBody>
      </p:sp>
      <p:sp>
        <p:nvSpPr>
          <p:cNvPr id="3" name="Picture Placeholder 2"/>
          <p:cNvSpPr>
            <a:spLocks noGrp="1"/>
          </p:cNvSpPr>
          <p:nvPr>
            <p:ph type="pic" idx="1"/>
          </p:nvPr>
        </p:nvSpPr>
        <p:spPr>
          <a:xfrm>
            <a:off x="15549564" y="3159762"/>
            <a:ext cx="18516600" cy="15595600"/>
          </a:xfrm>
        </p:spPr>
        <p:txBody>
          <a:bodyPr/>
          <a:lstStyle>
            <a:lvl1pPr marL="0" indent="0">
              <a:buNone/>
              <a:defRPr sz="9600"/>
            </a:lvl1pPr>
            <a:lvl2pPr marL="1371600" indent="0">
              <a:buNone/>
              <a:defRPr sz="8400"/>
            </a:lvl2pPr>
            <a:lvl3pPr marL="2743200" indent="0">
              <a:buNone/>
              <a:defRPr sz="7200"/>
            </a:lvl3pPr>
            <a:lvl4pPr marL="4114800" indent="0">
              <a:buNone/>
              <a:defRPr sz="6000"/>
            </a:lvl4pPr>
            <a:lvl5pPr marL="5486400" indent="0">
              <a:buNone/>
              <a:defRPr sz="6000"/>
            </a:lvl5pPr>
            <a:lvl6pPr marL="6858000" indent="0">
              <a:buNone/>
              <a:defRPr sz="6000"/>
            </a:lvl6pPr>
            <a:lvl7pPr marL="8229600" indent="0">
              <a:buNone/>
              <a:defRPr sz="6000"/>
            </a:lvl7pPr>
            <a:lvl8pPr marL="9601200" indent="0">
              <a:buNone/>
              <a:defRPr sz="6000"/>
            </a:lvl8pPr>
            <a:lvl9pPr marL="10972800" indent="0">
              <a:buNone/>
              <a:defRPr sz="6000"/>
            </a:lvl9pPr>
          </a:lstStyle>
          <a:p>
            <a:endParaRPr lang="en-US"/>
          </a:p>
        </p:txBody>
      </p:sp>
      <p:sp>
        <p:nvSpPr>
          <p:cNvPr id="4" name="Text Placeholder 3"/>
          <p:cNvSpPr>
            <a:spLocks noGrp="1"/>
          </p:cNvSpPr>
          <p:nvPr>
            <p:ph type="body" sz="half" idx="2"/>
          </p:nvPr>
        </p:nvSpPr>
        <p:spPr>
          <a:xfrm>
            <a:off x="2519366" y="6583680"/>
            <a:ext cx="11796711" cy="12197082"/>
          </a:xfrm>
        </p:spPr>
        <p:txBody>
          <a:bodyPr/>
          <a:lstStyle>
            <a:lvl1pPr marL="0" indent="0">
              <a:buNone/>
              <a:defRPr sz="4800"/>
            </a:lvl1pPr>
            <a:lvl2pPr marL="1371600" indent="0">
              <a:buNone/>
              <a:defRPr sz="4200"/>
            </a:lvl2pPr>
            <a:lvl3pPr marL="2743200" indent="0">
              <a:buNone/>
              <a:defRPr sz="3600"/>
            </a:lvl3pPr>
            <a:lvl4pPr marL="4114800" indent="0">
              <a:buNone/>
              <a:defRPr sz="3000"/>
            </a:lvl4pPr>
            <a:lvl5pPr marL="5486400" indent="0">
              <a:buNone/>
              <a:defRPr sz="3000"/>
            </a:lvl5pPr>
            <a:lvl6pPr marL="6858000" indent="0">
              <a:buNone/>
              <a:defRPr sz="3000"/>
            </a:lvl6pPr>
            <a:lvl7pPr marL="8229600" indent="0">
              <a:buNone/>
              <a:defRPr sz="3000"/>
            </a:lvl7pPr>
            <a:lvl8pPr marL="9601200" indent="0">
              <a:buNone/>
              <a:defRPr sz="3000"/>
            </a:lvl8pPr>
            <a:lvl9pPr marL="10972800" indent="0">
              <a:buNone/>
              <a:defRPr sz="3000"/>
            </a:lvl9pPr>
          </a:lstStyle>
          <a:p>
            <a:pPr lvl="0"/>
            <a:r>
              <a:rPr lang="en-US"/>
              <a:t>Edit Master text styles</a:t>
            </a:r>
          </a:p>
        </p:txBody>
      </p:sp>
      <p:sp>
        <p:nvSpPr>
          <p:cNvPr id="5" name="Date Placeholder 4"/>
          <p:cNvSpPr>
            <a:spLocks noGrp="1"/>
          </p:cNvSpPr>
          <p:nvPr>
            <p:ph type="dt" sz="half" idx="10"/>
          </p:nvPr>
        </p:nvSpPr>
        <p:spPr/>
        <p:txBody>
          <a:bodyPr/>
          <a:lstStyle/>
          <a:p>
            <a:fld id="{0EAD86A5-0C4F-4D59-8419-B50FEDA3A916}" type="datetimeFigureOut">
              <a:rPr lang="en-US" smtClean="0"/>
              <a:t>3/23/2023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1724445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D86A5-0C4F-4D59-8419-B50FEDA3A916}" type="datetimeFigureOut">
              <a:rPr lang="en-US" smtClean="0"/>
              <a:t>3/23/2023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1865563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0" y="1168400"/>
            <a:ext cx="788670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14600" y="1168400"/>
            <a:ext cx="23202900" cy="1859788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D86A5-0C4F-4D59-8419-B50FEDA3A916}" type="datetimeFigureOut">
              <a:rPr lang="en-US" smtClean="0"/>
              <a:t>3/23/2023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82E90-EFF0-4810-8891-B94A9C33666D}" type="slidenum">
              <a:rPr lang="en-US" smtClean="0"/>
              <a:t>‹#›</a:t>
            </a:fld>
            <a:endParaRPr lang="en-US"/>
          </a:p>
        </p:txBody>
      </p:sp>
    </p:spTree>
    <p:extLst>
      <p:ext uri="{BB962C8B-B14F-4D97-AF65-F5344CB8AC3E}">
        <p14:creationId xmlns:p14="http://schemas.microsoft.com/office/powerpoint/2010/main" val="2084842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645923" y="5559552"/>
            <a:ext cx="33284160" cy="14630400"/>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2" name="Title 11"/>
          <p:cNvSpPr>
            <a:spLocks noGrp="1"/>
          </p:cNvSpPr>
          <p:nvPr>
            <p:ph type="title"/>
          </p:nvPr>
        </p:nvSpPr>
        <p:spPr>
          <a:xfrm>
            <a:off x="1645923" y="2194560"/>
            <a:ext cx="33284160" cy="2171405"/>
          </a:xfrm>
        </p:spPr>
        <p:txBody>
          <a:bodyPr/>
          <a:lstStyle/>
          <a:p>
            <a:r>
              <a:rPr lang="en-US"/>
              <a:t>Click to edit Master title style</a:t>
            </a:r>
          </a:p>
        </p:txBody>
      </p:sp>
      <p:sp>
        <p:nvSpPr>
          <p:cNvPr id="13" name="Slide Number Placeholder 12"/>
          <p:cNvSpPr>
            <a:spLocks noGrp="1"/>
          </p:cNvSpPr>
          <p:nvPr>
            <p:ph type="sldNum" sz="quarter" idx="11"/>
          </p:nvPr>
        </p:nvSpPr>
        <p:spPr/>
        <p:txBody>
          <a:bodyPr/>
          <a:lstStyle/>
          <a:p>
            <a:fld id="{CC041753-90EA-4E44-9BB8-633978F3CCC4}" type="slidenum">
              <a:rPr lang="en-US" smtClean="0"/>
              <a:pPr/>
              <a:t>‹#›</a:t>
            </a:fld>
            <a:endParaRPr lang="en-US"/>
          </a:p>
        </p:txBody>
      </p:sp>
      <p:sp>
        <p:nvSpPr>
          <p:cNvPr id="14" name="Footer Placeholder 13"/>
          <p:cNvSpPr>
            <a:spLocks noGrp="1"/>
          </p:cNvSpPr>
          <p:nvPr>
            <p:ph type="ftr" sz="quarter" idx="12"/>
          </p:nvPr>
        </p:nvSpPr>
        <p:spPr/>
        <p:txBody>
          <a:bodyPr/>
          <a:lstStyle/>
          <a:p>
            <a:r>
              <a:rPr lang="en-US"/>
              <a:t>Division Of Surgery  : Innovation and Entrepreneurship</a:t>
            </a:r>
          </a:p>
        </p:txBody>
      </p:sp>
    </p:spTree>
    <p:extLst>
      <p:ext uri="{BB962C8B-B14F-4D97-AF65-F5344CB8AC3E}">
        <p14:creationId xmlns:p14="http://schemas.microsoft.com/office/powerpoint/2010/main" val="4023588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1" y="14101234"/>
            <a:ext cx="31089600" cy="4360333"/>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2889251" y="9300633"/>
            <a:ext cx="31089600" cy="4800600"/>
          </a:xfrm>
        </p:spPr>
        <p:txBody>
          <a:bodyPr anchor="b"/>
          <a:lstStyle>
            <a:lvl1pPr marL="0" indent="0">
              <a:buNone/>
              <a:defRPr sz="2700"/>
            </a:lvl1pPr>
            <a:lvl2pPr marL="609585" indent="0">
              <a:buNone/>
              <a:defRPr sz="2400"/>
            </a:lvl2pPr>
            <a:lvl3pPr marL="1219170" indent="0">
              <a:buNone/>
              <a:defRPr sz="2100"/>
            </a:lvl3pPr>
            <a:lvl4pPr marL="1828754" indent="0">
              <a:buNone/>
              <a:defRPr sz="1900"/>
            </a:lvl4pPr>
            <a:lvl5pPr marL="2438339" indent="0">
              <a:buNone/>
              <a:defRPr sz="1900"/>
            </a:lvl5pPr>
            <a:lvl6pPr marL="3047924" indent="0">
              <a:buNone/>
              <a:defRPr sz="1900"/>
            </a:lvl6pPr>
            <a:lvl7pPr marL="3657509" indent="0">
              <a:buNone/>
              <a:defRPr sz="1900"/>
            </a:lvl7pPr>
            <a:lvl8pPr marL="4267093" indent="0">
              <a:buNone/>
              <a:defRPr sz="1900"/>
            </a:lvl8pPr>
            <a:lvl9pPr marL="4876678" indent="0">
              <a:buNone/>
              <a:defRPr sz="1900"/>
            </a:lvl9pPr>
          </a:lstStyle>
          <a:p>
            <a:pPr lvl="0"/>
            <a:r>
              <a:rPr lang="en-US"/>
              <a:t>Click to edit Master text styles</a:t>
            </a:r>
          </a:p>
        </p:txBody>
      </p:sp>
      <p:sp>
        <p:nvSpPr>
          <p:cNvPr id="4" name="Rectangle 4">
            <a:extLst>
              <a:ext uri="{FF2B5EF4-FFF2-40B4-BE49-F238E27FC236}">
                <a16:creationId xmlns:a16="http://schemas.microsoft.com/office/drawing/2014/main" id="{8CA7EA09-15D9-BE91-C921-D81185C513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7159483-C99A-4E97-8B86-1D37744836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182BABC-A9C5-6901-BC25-15922A2891A0}"/>
              </a:ext>
            </a:extLst>
          </p:cNvPr>
          <p:cNvSpPr>
            <a:spLocks noGrp="1" noChangeArrowheads="1"/>
          </p:cNvSpPr>
          <p:nvPr>
            <p:ph type="sldNum" sz="quarter" idx="12"/>
          </p:nvPr>
        </p:nvSpPr>
        <p:spPr>
          <a:ln/>
        </p:spPr>
        <p:txBody>
          <a:bodyPr/>
          <a:lstStyle>
            <a:lvl1pPr>
              <a:defRPr/>
            </a:lvl1pPr>
          </a:lstStyle>
          <a:p>
            <a:fld id="{95184746-DB70-40DE-9F24-A71DEBCCA7D8}" type="slidenum">
              <a:rPr lang="en-US" altLang="en-US"/>
              <a:pPr/>
              <a:t>‹#›</a:t>
            </a:fld>
            <a:endParaRPr lang="en-US" altLang="en-US"/>
          </a:p>
        </p:txBody>
      </p:sp>
    </p:spTree>
    <p:extLst>
      <p:ext uri="{BB962C8B-B14F-4D97-AF65-F5344CB8AC3E}">
        <p14:creationId xmlns:p14="http://schemas.microsoft.com/office/powerpoint/2010/main" val="1848683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43200" y="6339418"/>
            <a:ext cx="15443200" cy="1316778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8389600" y="6339418"/>
            <a:ext cx="15443200" cy="1316778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51478BE-E2E1-1DB5-A222-40170374553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E9B00AD-E31A-99FB-542A-A0E79EDAAE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F54EAC9-0439-5965-A374-03EC79D7DF98}"/>
              </a:ext>
            </a:extLst>
          </p:cNvPr>
          <p:cNvSpPr>
            <a:spLocks noGrp="1" noChangeArrowheads="1"/>
          </p:cNvSpPr>
          <p:nvPr>
            <p:ph type="sldNum" sz="quarter" idx="12"/>
          </p:nvPr>
        </p:nvSpPr>
        <p:spPr>
          <a:ln/>
        </p:spPr>
        <p:txBody>
          <a:bodyPr/>
          <a:lstStyle>
            <a:lvl1pPr>
              <a:defRPr/>
            </a:lvl1pPr>
          </a:lstStyle>
          <a:p>
            <a:fld id="{FCADCE6C-0E3B-49E8-8924-2B880FA3FE70}" type="slidenum">
              <a:rPr lang="en-US" altLang="en-US"/>
              <a:pPr/>
              <a:t>‹#›</a:t>
            </a:fld>
            <a:endParaRPr lang="en-US" altLang="en-US"/>
          </a:p>
        </p:txBody>
      </p:sp>
    </p:spTree>
    <p:extLst>
      <p:ext uri="{BB962C8B-B14F-4D97-AF65-F5344CB8AC3E}">
        <p14:creationId xmlns:p14="http://schemas.microsoft.com/office/powerpoint/2010/main" val="111100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878417"/>
            <a:ext cx="32918400"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28801" y="4912784"/>
            <a:ext cx="16160751" cy="2046816"/>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a:t>Click to edit Master text styles</a:t>
            </a:r>
          </a:p>
        </p:txBody>
      </p:sp>
      <p:sp>
        <p:nvSpPr>
          <p:cNvPr id="4" name="Content Placeholder 3"/>
          <p:cNvSpPr>
            <a:spLocks noGrp="1"/>
          </p:cNvSpPr>
          <p:nvPr>
            <p:ph sz="half" idx="2"/>
          </p:nvPr>
        </p:nvSpPr>
        <p:spPr>
          <a:xfrm>
            <a:off x="1828801" y="6959601"/>
            <a:ext cx="16160751" cy="12644967"/>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80101" y="4912784"/>
            <a:ext cx="16167100" cy="2046816"/>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a:t>Click to edit Master text styles</a:t>
            </a:r>
          </a:p>
        </p:txBody>
      </p:sp>
      <p:sp>
        <p:nvSpPr>
          <p:cNvPr id="6" name="Content Placeholder 5"/>
          <p:cNvSpPr>
            <a:spLocks noGrp="1"/>
          </p:cNvSpPr>
          <p:nvPr>
            <p:ph sz="quarter" idx="4"/>
          </p:nvPr>
        </p:nvSpPr>
        <p:spPr>
          <a:xfrm>
            <a:off x="18580101" y="6959601"/>
            <a:ext cx="16167100" cy="12644967"/>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C2BFCC0-EF79-DB0C-0147-08D7E7B0976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AB5DAD75-BEDE-47F7-35FA-8AE01EC597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85A3F900-D43E-DB9D-031D-210C5792BABC}"/>
              </a:ext>
            </a:extLst>
          </p:cNvPr>
          <p:cNvSpPr>
            <a:spLocks noGrp="1" noChangeArrowheads="1"/>
          </p:cNvSpPr>
          <p:nvPr>
            <p:ph type="sldNum" sz="quarter" idx="12"/>
          </p:nvPr>
        </p:nvSpPr>
        <p:spPr>
          <a:ln/>
        </p:spPr>
        <p:txBody>
          <a:bodyPr/>
          <a:lstStyle>
            <a:lvl1pPr>
              <a:defRPr/>
            </a:lvl1pPr>
          </a:lstStyle>
          <a:p>
            <a:fld id="{5042E500-84D9-4846-A21E-E6E71C79A90E}" type="slidenum">
              <a:rPr lang="en-US" altLang="en-US"/>
              <a:pPr/>
              <a:t>‹#›</a:t>
            </a:fld>
            <a:endParaRPr lang="en-US" altLang="en-US"/>
          </a:p>
        </p:txBody>
      </p:sp>
    </p:spTree>
    <p:extLst>
      <p:ext uri="{BB962C8B-B14F-4D97-AF65-F5344CB8AC3E}">
        <p14:creationId xmlns:p14="http://schemas.microsoft.com/office/powerpoint/2010/main" val="2434630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22D5234-5CCB-693C-06A0-5EF5E53D81E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A275277-5769-5E7F-1AB3-5214CF40BF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50326460-9E9B-D3B1-B2F6-81D17D4E894B}"/>
              </a:ext>
            </a:extLst>
          </p:cNvPr>
          <p:cNvSpPr>
            <a:spLocks noGrp="1" noChangeArrowheads="1"/>
          </p:cNvSpPr>
          <p:nvPr>
            <p:ph type="sldNum" sz="quarter" idx="12"/>
          </p:nvPr>
        </p:nvSpPr>
        <p:spPr>
          <a:ln/>
        </p:spPr>
        <p:txBody>
          <a:bodyPr/>
          <a:lstStyle>
            <a:lvl1pPr>
              <a:defRPr/>
            </a:lvl1pPr>
          </a:lstStyle>
          <a:p>
            <a:fld id="{2C13C242-676A-467D-ABBB-07330A2EF99A}" type="slidenum">
              <a:rPr lang="en-US" altLang="en-US"/>
              <a:pPr/>
              <a:t>‹#›</a:t>
            </a:fld>
            <a:endParaRPr lang="en-US" altLang="en-US"/>
          </a:p>
        </p:txBody>
      </p:sp>
    </p:spTree>
    <p:extLst>
      <p:ext uri="{BB962C8B-B14F-4D97-AF65-F5344CB8AC3E}">
        <p14:creationId xmlns:p14="http://schemas.microsoft.com/office/powerpoint/2010/main" val="4206866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49456F8-C4D0-EA32-B0AC-006CBA60175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4F70FCAA-6C53-940C-E214-738FE815C3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0201A3F-B7A3-D721-3939-476FC12F8CF2}"/>
              </a:ext>
            </a:extLst>
          </p:cNvPr>
          <p:cNvSpPr>
            <a:spLocks noGrp="1" noChangeArrowheads="1"/>
          </p:cNvSpPr>
          <p:nvPr>
            <p:ph type="sldNum" sz="quarter" idx="12"/>
          </p:nvPr>
        </p:nvSpPr>
        <p:spPr>
          <a:ln/>
        </p:spPr>
        <p:txBody>
          <a:bodyPr/>
          <a:lstStyle>
            <a:lvl1pPr>
              <a:defRPr/>
            </a:lvl1pPr>
          </a:lstStyle>
          <a:p>
            <a:fld id="{9FE59968-DC22-4795-B24E-EC055EDFFDDB}" type="slidenum">
              <a:rPr lang="en-US" altLang="en-US"/>
              <a:pPr/>
              <a:t>‹#›</a:t>
            </a:fld>
            <a:endParaRPr lang="en-US" altLang="en-US"/>
          </a:p>
        </p:txBody>
      </p:sp>
    </p:spTree>
    <p:extLst>
      <p:ext uri="{BB962C8B-B14F-4D97-AF65-F5344CB8AC3E}">
        <p14:creationId xmlns:p14="http://schemas.microsoft.com/office/powerpoint/2010/main" val="1575596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874185"/>
            <a:ext cx="12033251" cy="3718983"/>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14300200" y="874185"/>
            <a:ext cx="20447000" cy="1873038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828800" y="4593167"/>
            <a:ext cx="12033251" cy="15011400"/>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Rectangle 4">
            <a:extLst>
              <a:ext uri="{FF2B5EF4-FFF2-40B4-BE49-F238E27FC236}">
                <a16:creationId xmlns:a16="http://schemas.microsoft.com/office/drawing/2014/main" id="{9796AC05-809D-4632-5E12-98FEF11C613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628A354-98D6-D93B-CB89-8C00BFB94C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C6AEE07-8AE5-A535-8DD2-DF114E1BDF7B}"/>
              </a:ext>
            </a:extLst>
          </p:cNvPr>
          <p:cNvSpPr>
            <a:spLocks noGrp="1" noChangeArrowheads="1"/>
          </p:cNvSpPr>
          <p:nvPr>
            <p:ph type="sldNum" sz="quarter" idx="12"/>
          </p:nvPr>
        </p:nvSpPr>
        <p:spPr>
          <a:ln/>
        </p:spPr>
        <p:txBody>
          <a:bodyPr/>
          <a:lstStyle>
            <a:lvl1pPr>
              <a:defRPr/>
            </a:lvl1pPr>
          </a:lstStyle>
          <a:p>
            <a:fld id="{481C7628-4961-4E18-9D01-493F7501CF92}" type="slidenum">
              <a:rPr lang="en-US" altLang="en-US"/>
              <a:pPr/>
              <a:t>‹#›</a:t>
            </a:fld>
            <a:endParaRPr lang="en-US" altLang="en-US"/>
          </a:p>
        </p:txBody>
      </p:sp>
    </p:spTree>
    <p:extLst>
      <p:ext uri="{BB962C8B-B14F-4D97-AF65-F5344CB8AC3E}">
        <p14:creationId xmlns:p14="http://schemas.microsoft.com/office/powerpoint/2010/main" val="1054645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1" y="15362767"/>
            <a:ext cx="21945600" cy="1811867"/>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7169151" y="1960033"/>
            <a:ext cx="21945600" cy="13167784"/>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pPr lvl="0"/>
            <a:endParaRPr lang="en-US" noProof="0"/>
          </a:p>
        </p:txBody>
      </p:sp>
      <p:sp>
        <p:nvSpPr>
          <p:cNvPr id="4" name="Text Placeholder 3"/>
          <p:cNvSpPr>
            <a:spLocks noGrp="1"/>
          </p:cNvSpPr>
          <p:nvPr>
            <p:ph type="body" sz="half" idx="2"/>
          </p:nvPr>
        </p:nvSpPr>
        <p:spPr>
          <a:xfrm>
            <a:off x="7169151" y="17174633"/>
            <a:ext cx="21945600" cy="2575984"/>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Rectangle 4">
            <a:extLst>
              <a:ext uri="{FF2B5EF4-FFF2-40B4-BE49-F238E27FC236}">
                <a16:creationId xmlns:a16="http://schemas.microsoft.com/office/drawing/2014/main" id="{ED62ACD9-F3B7-C500-AB82-5F17C2AE75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E186E93-2C7E-0788-9DB7-DEDF9AE282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1B6F15F-7E8A-1212-9B9E-742BC3FE40F3}"/>
              </a:ext>
            </a:extLst>
          </p:cNvPr>
          <p:cNvSpPr>
            <a:spLocks noGrp="1" noChangeArrowheads="1"/>
          </p:cNvSpPr>
          <p:nvPr>
            <p:ph type="sldNum" sz="quarter" idx="12"/>
          </p:nvPr>
        </p:nvSpPr>
        <p:spPr>
          <a:ln/>
        </p:spPr>
        <p:txBody>
          <a:bodyPr/>
          <a:lstStyle>
            <a:lvl1pPr>
              <a:defRPr/>
            </a:lvl1pPr>
          </a:lstStyle>
          <a:p>
            <a:fld id="{7A008DF9-0C59-4A9C-B3E0-D9A8C8E9012A}" type="slidenum">
              <a:rPr lang="en-US" altLang="en-US"/>
              <a:pPr/>
              <a:t>‹#›</a:t>
            </a:fld>
            <a:endParaRPr lang="en-US" altLang="en-US"/>
          </a:p>
        </p:txBody>
      </p:sp>
    </p:spTree>
    <p:extLst>
      <p:ext uri="{BB962C8B-B14F-4D97-AF65-F5344CB8AC3E}">
        <p14:creationId xmlns:p14="http://schemas.microsoft.com/office/powerpoint/2010/main" val="1365890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BB19F28-9D59-2483-1DEC-0837C48C324B}"/>
              </a:ext>
            </a:extLst>
          </p:cNvPr>
          <p:cNvSpPr>
            <a:spLocks noGrp="1" noChangeArrowheads="1"/>
          </p:cNvSpPr>
          <p:nvPr>
            <p:ph type="title"/>
          </p:nvPr>
        </p:nvSpPr>
        <p:spPr bwMode="auto">
          <a:xfrm>
            <a:off x="2743200" y="1951038"/>
            <a:ext cx="31089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34394" tIns="167197" rIns="334394" bIns="167197"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F684557-37C8-2604-90BD-90D1E48E5F3D}"/>
              </a:ext>
            </a:extLst>
          </p:cNvPr>
          <p:cNvSpPr>
            <a:spLocks noGrp="1" noChangeArrowheads="1"/>
          </p:cNvSpPr>
          <p:nvPr>
            <p:ph type="body" idx="1"/>
          </p:nvPr>
        </p:nvSpPr>
        <p:spPr bwMode="auto">
          <a:xfrm>
            <a:off x="2743200" y="6338888"/>
            <a:ext cx="31089600" cy="131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34394" tIns="167197" rIns="334394" bIns="167197"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0282FAE-D682-352C-7DDA-A3EFD985432F}"/>
              </a:ext>
            </a:extLst>
          </p:cNvPr>
          <p:cNvSpPr>
            <a:spLocks noGrp="1" noChangeArrowheads="1"/>
          </p:cNvSpPr>
          <p:nvPr>
            <p:ph type="dt" sz="half" idx="2"/>
          </p:nvPr>
        </p:nvSpPr>
        <p:spPr bwMode="auto">
          <a:xfrm>
            <a:off x="2743200" y="19994563"/>
            <a:ext cx="7620000" cy="1463675"/>
          </a:xfrm>
          <a:prstGeom prst="rect">
            <a:avLst/>
          </a:prstGeom>
          <a:noFill/>
          <a:ln w="9525">
            <a:noFill/>
            <a:miter lim="800000"/>
            <a:headEnd/>
            <a:tailEnd/>
          </a:ln>
          <a:effectLst/>
        </p:spPr>
        <p:txBody>
          <a:bodyPr vert="horz" wrap="square" lIns="334394" tIns="167197" rIns="334394" bIns="167197" numCol="1" anchor="t" anchorCtr="0" compatLnSpc="1">
            <a:prstTxWarp prst="textNoShape">
              <a:avLst/>
            </a:prstTxWarp>
          </a:bodyPr>
          <a:lstStyle>
            <a:lvl1pPr>
              <a:defRPr sz="5100">
                <a:latin typeface="Times" pitchFamily="-112"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9BEC765-16C8-0898-F0E7-53112B831C49}"/>
              </a:ext>
            </a:extLst>
          </p:cNvPr>
          <p:cNvSpPr>
            <a:spLocks noGrp="1" noChangeArrowheads="1"/>
          </p:cNvSpPr>
          <p:nvPr>
            <p:ph type="ftr" sz="quarter" idx="3"/>
          </p:nvPr>
        </p:nvSpPr>
        <p:spPr bwMode="auto">
          <a:xfrm>
            <a:off x="12496800" y="19994563"/>
            <a:ext cx="11582400" cy="1463675"/>
          </a:xfrm>
          <a:prstGeom prst="rect">
            <a:avLst/>
          </a:prstGeom>
          <a:noFill/>
          <a:ln w="9525">
            <a:noFill/>
            <a:miter lim="800000"/>
            <a:headEnd/>
            <a:tailEnd/>
          </a:ln>
          <a:effectLst/>
        </p:spPr>
        <p:txBody>
          <a:bodyPr vert="horz" wrap="square" lIns="334394" tIns="167197" rIns="334394" bIns="167197" numCol="1" anchor="t" anchorCtr="0" compatLnSpc="1">
            <a:prstTxWarp prst="textNoShape">
              <a:avLst/>
            </a:prstTxWarp>
          </a:bodyPr>
          <a:lstStyle>
            <a:lvl1pPr algn="ctr">
              <a:defRPr sz="5100">
                <a:latin typeface="Times" pitchFamily="-112"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688AC4DD-9CF7-73C2-5ECE-281BF19CA202}"/>
              </a:ext>
            </a:extLst>
          </p:cNvPr>
          <p:cNvSpPr>
            <a:spLocks noGrp="1" noChangeArrowheads="1"/>
          </p:cNvSpPr>
          <p:nvPr>
            <p:ph type="sldNum" sz="quarter" idx="4"/>
          </p:nvPr>
        </p:nvSpPr>
        <p:spPr bwMode="auto">
          <a:xfrm>
            <a:off x="26212800" y="19994563"/>
            <a:ext cx="7620000" cy="1463675"/>
          </a:xfrm>
          <a:prstGeom prst="rect">
            <a:avLst/>
          </a:prstGeom>
          <a:noFill/>
          <a:ln w="9525">
            <a:noFill/>
            <a:miter lim="800000"/>
            <a:headEnd/>
            <a:tailEnd/>
          </a:ln>
          <a:effectLst/>
        </p:spPr>
        <p:txBody>
          <a:bodyPr vert="horz" wrap="square" lIns="334394" tIns="167197" rIns="334394" bIns="167197" numCol="1" anchor="t" anchorCtr="0" compatLnSpc="1">
            <a:prstTxWarp prst="textNoShape">
              <a:avLst/>
            </a:prstTxWarp>
          </a:bodyPr>
          <a:lstStyle>
            <a:lvl1pPr algn="r">
              <a:defRPr sz="5100"/>
            </a:lvl1pPr>
          </a:lstStyle>
          <a:p>
            <a:fld id="{62220BE5-FC5B-4CC3-9EA9-45B90805AA1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3343275" rtl="0" eaLnBrk="0" fontAlgn="base" hangingPunct="0">
        <a:spcBef>
          <a:spcPct val="0"/>
        </a:spcBef>
        <a:spcAft>
          <a:spcPct val="0"/>
        </a:spcAft>
        <a:defRPr sz="16100">
          <a:solidFill>
            <a:schemeClr val="tx2"/>
          </a:solidFill>
          <a:latin typeface="+mj-lt"/>
          <a:ea typeface="ＭＳ Ｐゴシック" pitchFamily="-112" charset="-128"/>
          <a:cs typeface="ＭＳ Ｐゴシック" pitchFamily="-112" charset="-128"/>
        </a:defRPr>
      </a:lvl1pPr>
      <a:lvl2pPr algn="ctr" defTabSz="3343275" rtl="0" eaLnBrk="0" fontAlgn="base" hangingPunct="0">
        <a:spcBef>
          <a:spcPct val="0"/>
        </a:spcBef>
        <a:spcAft>
          <a:spcPct val="0"/>
        </a:spcAft>
        <a:defRPr sz="16100">
          <a:solidFill>
            <a:schemeClr val="tx2"/>
          </a:solidFill>
          <a:latin typeface="Times" charset="0"/>
          <a:ea typeface="ＭＳ Ｐゴシック" pitchFamily="-112" charset="-128"/>
          <a:cs typeface="ＭＳ Ｐゴシック" pitchFamily="-112" charset="-128"/>
        </a:defRPr>
      </a:lvl2pPr>
      <a:lvl3pPr algn="ctr" defTabSz="3343275" rtl="0" eaLnBrk="0" fontAlgn="base" hangingPunct="0">
        <a:spcBef>
          <a:spcPct val="0"/>
        </a:spcBef>
        <a:spcAft>
          <a:spcPct val="0"/>
        </a:spcAft>
        <a:defRPr sz="16100">
          <a:solidFill>
            <a:schemeClr val="tx2"/>
          </a:solidFill>
          <a:latin typeface="Times" charset="0"/>
          <a:ea typeface="ＭＳ Ｐゴシック" pitchFamily="-112" charset="-128"/>
          <a:cs typeface="ＭＳ Ｐゴシック" pitchFamily="-112" charset="-128"/>
        </a:defRPr>
      </a:lvl3pPr>
      <a:lvl4pPr algn="ctr" defTabSz="3343275" rtl="0" eaLnBrk="0" fontAlgn="base" hangingPunct="0">
        <a:spcBef>
          <a:spcPct val="0"/>
        </a:spcBef>
        <a:spcAft>
          <a:spcPct val="0"/>
        </a:spcAft>
        <a:defRPr sz="16100">
          <a:solidFill>
            <a:schemeClr val="tx2"/>
          </a:solidFill>
          <a:latin typeface="Times" charset="0"/>
          <a:ea typeface="ＭＳ Ｐゴシック" pitchFamily="-112" charset="-128"/>
          <a:cs typeface="ＭＳ Ｐゴシック" pitchFamily="-112" charset="-128"/>
        </a:defRPr>
      </a:lvl4pPr>
      <a:lvl5pPr algn="ctr" defTabSz="3343275" rtl="0" eaLnBrk="0" fontAlgn="base" hangingPunct="0">
        <a:spcBef>
          <a:spcPct val="0"/>
        </a:spcBef>
        <a:spcAft>
          <a:spcPct val="0"/>
        </a:spcAft>
        <a:defRPr sz="16100">
          <a:solidFill>
            <a:schemeClr val="tx2"/>
          </a:solidFill>
          <a:latin typeface="Times" charset="0"/>
          <a:ea typeface="ＭＳ Ｐゴシック" pitchFamily="-112" charset="-128"/>
          <a:cs typeface="ＭＳ Ｐゴシック" pitchFamily="-112" charset="-128"/>
        </a:defRPr>
      </a:lvl5pPr>
      <a:lvl6pPr marL="609585" algn="ctr" defTabSz="3344250" rtl="0" fontAlgn="base">
        <a:spcBef>
          <a:spcPct val="0"/>
        </a:spcBef>
        <a:spcAft>
          <a:spcPct val="0"/>
        </a:spcAft>
        <a:defRPr sz="16100">
          <a:solidFill>
            <a:schemeClr val="tx2"/>
          </a:solidFill>
          <a:latin typeface="Times" charset="0"/>
        </a:defRPr>
      </a:lvl6pPr>
      <a:lvl7pPr marL="1219170" algn="ctr" defTabSz="3344250" rtl="0" fontAlgn="base">
        <a:spcBef>
          <a:spcPct val="0"/>
        </a:spcBef>
        <a:spcAft>
          <a:spcPct val="0"/>
        </a:spcAft>
        <a:defRPr sz="16100">
          <a:solidFill>
            <a:schemeClr val="tx2"/>
          </a:solidFill>
          <a:latin typeface="Times" charset="0"/>
        </a:defRPr>
      </a:lvl7pPr>
      <a:lvl8pPr marL="1828754" algn="ctr" defTabSz="3344250" rtl="0" fontAlgn="base">
        <a:spcBef>
          <a:spcPct val="0"/>
        </a:spcBef>
        <a:spcAft>
          <a:spcPct val="0"/>
        </a:spcAft>
        <a:defRPr sz="16100">
          <a:solidFill>
            <a:schemeClr val="tx2"/>
          </a:solidFill>
          <a:latin typeface="Times" charset="0"/>
        </a:defRPr>
      </a:lvl8pPr>
      <a:lvl9pPr marL="2438339" algn="ctr" defTabSz="3344250" rtl="0" fontAlgn="base">
        <a:spcBef>
          <a:spcPct val="0"/>
        </a:spcBef>
        <a:spcAft>
          <a:spcPct val="0"/>
        </a:spcAft>
        <a:defRPr sz="16100">
          <a:solidFill>
            <a:schemeClr val="tx2"/>
          </a:solidFill>
          <a:latin typeface="Times" charset="0"/>
        </a:defRPr>
      </a:lvl9pPr>
    </p:titleStyle>
    <p:bodyStyle>
      <a:lvl1pPr marL="1252538" indent="-1252538" algn="l" defTabSz="3343275" rtl="0" eaLnBrk="0" fontAlgn="base" hangingPunct="0">
        <a:spcBef>
          <a:spcPct val="20000"/>
        </a:spcBef>
        <a:spcAft>
          <a:spcPct val="0"/>
        </a:spcAft>
        <a:buChar char="•"/>
        <a:defRPr sz="11700">
          <a:solidFill>
            <a:schemeClr val="tx1"/>
          </a:solidFill>
          <a:latin typeface="+mn-lt"/>
          <a:ea typeface="ＭＳ Ｐゴシック" pitchFamily="-112" charset="-128"/>
          <a:cs typeface="ＭＳ Ｐゴシック" pitchFamily="-112" charset="-128"/>
        </a:defRPr>
      </a:lvl1pPr>
      <a:lvl2pPr marL="2716213" indent="-1044575" algn="l" defTabSz="3343275" rtl="0" eaLnBrk="0" fontAlgn="base" hangingPunct="0">
        <a:spcBef>
          <a:spcPct val="20000"/>
        </a:spcBef>
        <a:spcAft>
          <a:spcPct val="0"/>
        </a:spcAft>
        <a:buChar char="–"/>
        <a:defRPr sz="10300">
          <a:solidFill>
            <a:schemeClr val="tx1"/>
          </a:solidFill>
          <a:latin typeface="+mn-lt"/>
          <a:ea typeface="ＭＳ Ｐゴシック" charset="-128"/>
        </a:defRPr>
      </a:lvl2pPr>
      <a:lvl3pPr marL="4179888" indent="-835025" algn="l" defTabSz="3343275" rtl="0" eaLnBrk="0" fontAlgn="base" hangingPunct="0">
        <a:spcBef>
          <a:spcPct val="20000"/>
        </a:spcBef>
        <a:spcAft>
          <a:spcPct val="0"/>
        </a:spcAft>
        <a:buChar char="•"/>
        <a:defRPr sz="8800">
          <a:solidFill>
            <a:schemeClr val="tx1"/>
          </a:solidFill>
          <a:latin typeface="+mn-lt"/>
          <a:ea typeface="ＭＳ Ｐゴシック" charset="0"/>
          <a:cs typeface="Geneva" charset="-128"/>
        </a:defRPr>
      </a:lvl3pPr>
      <a:lvl4pPr marL="5851525" indent="-835025" algn="l" defTabSz="3343275" rtl="0" eaLnBrk="0" fontAlgn="base" hangingPunct="0">
        <a:spcBef>
          <a:spcPct val="20000"/>
        </a:spcBef>
        <a:spcAft>
          <a:spcPct val="0"/>
        </a:spcAft>
        <a:buChar char="–"/>
        <a:defRPr sz="7300">
          <a:solidFill>
            <a:schemeClr val="tx1"/>
          </a:solidFill>
          <a:latin typeface="+mn-lt"/>
          <a:ea typeface="Geneva" charset="-128"/>
          <a:cs typeface="Geneva" charset="0"/>
        </a:defRPr>
      </a:lvl4pPr>
      <a:lvl5pPr marL="7523163" indent="-835025" algn="l" defTabSz="3343275" rtl="0" eaLnBrk="0" fontAlgn="base" hangingPunct="0">
        <a:spcBef>
          <a:spcPct val="20000"/>
        </a:spcBef>
        <a:spcAft>
          <a:spcPct val="0"/>
        </a:spcAft>
        <a:buChar char="»"/>
        <a:defRPr sz="7300">
          <a:solidFill>
            <a:schemeClr val="tx1"/>
          </a:solidFill>
          <a:latin typeface="+mn-lt"/>
          <a:ea typeface="ＭＳ Ｐゴシック" charset="-128"/>
          <a:cs typeface="ＭＳ Ｐゴシック" charset="-128"/>
        </a:defRPr>
      </a:lvl5pPr>
      <a:lvl6pPr marL="8134147" indent="-836063" algn="l" defTabSz="3344250" rtl="0" fontAlgn="base">
        <a:spcBef>
          <a:spcPct val="20000"/>
        </a:spcBef>
        <a:spcAft>
          <a:spcPct val="0"/>
        </a:spcAft>
        <a:buChar char="»"/>
        <a:defRPr sz="7300">
          <a:solidFill>
            <a:schemeClr val="tx1"/>
          </a:solidFill>
          <a:latin typeface="+mn-lt"/>
          <a:ea typeface="ＭＳ Ｐゴシック" charset="-128"/>
        </a:defRPr>
      </a:lvl6pPr>
      <a:lvl7pPr marL="8743732" indent="-836063" algn="l" defTabSz="3344250" rtl="0" fontAlgn="base">
        <a:spcBef>
          <a:spcPct val="20000"/>
        </a:spcBef>
        <a:spcAft>
          <a:spcPct val="0"/>
        </a:spcAft>
        <a:buChar char="»"/>
        <a:defRPr sz="7300">
          <a:solidFill>
            <a:schemeClr val="tx1"/>
          </a:solidFill>
          <a:latin typeface="+mn-lt"/>
          <a:ea typeface="ＭＳ Ｐゴシック" charset="-128"/>
        </a:defRPr>
      </a:lvl7pPr>
      <a:lvl8pPr marL="9353317" indent="-836063" algn="l" defTabSz="3344250" rtl="0" fontAlgn="base">
        <a:spcBef>
          <a:spcPct val="20000"/>
        </a:spcBef>
        <a:spcAft>
          <a:spcPct val="0"/>
        </a:spcAft>
        <a:buChar char="»"/>
        <a:defRPr sz="7300">
          <a:solidFill>
            <a:schemeClr val="tx1"/>
          </a:solidFill>
          <a:latin typeface="+mn-lt"/>
          <a:ea typeface="ＭＳ Ｐゴシック" charset="-128"/>
        </a:defRPr>
      </a:lvl8pPr>
      <a:lvl9pPr marL="9962902" indent="-836063" algn="l" defTabSz="3344250" rtl="0" fontAlgn="base">
        <a:spcBef>
          <a:spcPct val="20000"/>
        </a:spcBef>
        <a:spcAft>
          <a:spcPct val="0"/>
        </a:spcAft>
        <a:buChar char="»"/>
        <a:defRPr sz="7300">
          <a:solidFill>
            <a:schemeClr val="tx1"/>
          </a:solidFill>
          <a:latin typeface="+mn-lt"/>
          <a:ea typeface="ＭＳ Ｐゴシック" charset="-128"/>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168401"/>
            <a:ext cx="3154680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514600" y="5842000"/>
            <a:ext cx="3154680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14600" y="20340322"/>
            <a:ext cx="8229600" cy="1168400"/>
          </a:xfrm>
          <a:prstGeom prst="rect">
            <a:avLst/>
          </a:prstGeom>
        </p:spPr>
        <p:txBody>
          <a:bodyPr vert="horz" lIns="91440" tIns="45720" rIns="91440" bIns="45720" rtlCol="0" anchor="ctr"/>
          <a:lstStyle>
            <a:lvl1pPr algn="l">
              <a:defRPr sz="3600">
                <a:solidFill>
                  <a:schemeClr val="tx1">
                    <a:tint val="75000"/>
                  </a:schemeClr>
                </a:solidFill>
              </a:defRPr>
            </a:lvl1pPr>
          </a:lstStyle>
          <a:p>
            <a:fld id="{0EAD86A5-0C4F-4D59-8419-B50FEDA3A916}" type="datetimeFigureOut">
              <a:rPr lang="en-US" smtClean="0"/>
              <a:t>3/23/2023</a:t>
            </a:fld>
            <a:endParaRPr lang="en-US"/>
          </a:p>
        </p:txBody>
      </p:sp>
      <p:sp>
        <p:nvSpPr>
          <p:cNvPr id="5" name="Footer Placeholder 4"/>
          <p:cNvSpPr>
            <a:spLocks noGrp="1"/>
          </p:cNvSpPr>
          <p:nvPr>
            <p:ph type="ftr" sz="quarter" idx="3"/>
          </p:nvPr>
        </p:nvSpPr>
        <p:spPr>
          <a:xfrm>
            <a:off x="12115800" y="20340322"/>
            <a:ext cx="12344400" cy="1168400"/>
          </a:xfrm>
          <a:prstGeom prst="rect">
            <a:avLst/>
          </a:prstGeom>
        </p:spPr>
        <p:txBody>
          <a:bodyPr vert="horz" lIns="91440" tIns="45720" rIns="91440" bIns="45720" rtlCol="0" anchor="ctr"/>
          <a:lstStyle>
            <a:lvl1pPr algn="ctr">
              <a:defRPr sz="3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0340322"/>
            <a:ext cx="8229600" cy="1168400"/>
          </a:xfrm>
          <a:prstGeom prst="rect">
            <a:avLst/>
          </a:prstGeom>
        </p:spPr>
        <p:txBody>
          <a:bodyPr vert="horz" lIns="91440" tIns="45720" rIns="91440" bIns="45720" rtlCol="0" anchor="ctr"/>
          <a:lstStyle>
            <a:lvl1pPr algn="r">
              <a:defRPr sz="3600">
                <a:solidFill>
                  <a:schemeClr val="tx1">
                    <a:tint val="75000"/>
                  </a:schemeClr>
                </a:solidFill>
              </a:defRPr>
            </a:lvl1pPr>
          </a:lstStyle>
          <a:p>
            <a:fld id="{1D282E90-EFF0-4810-8891-B94A9C33666D}" type="slidenum">
              <a:rPr lang="en-US" smtClean="0"/>
              <a:t>‹#›</a:t>
            </a:fld>
            <a:endParaRPr lang="en-US"/>
          </a:p>
        </p:txBody>
      </p:sp>
    </p:spTree>
    <p:extLst>
      <p:ext uri="{BB962C8B-B14F-4D97-AF65-F5344CB8AC3E}">
        <p14:creationId xmlns:p14="http://schemas.microsoft.com/office/powerpoint/2010/main" val="2427751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2743200" rtl="0" eaLnBrk="1" latinLnBrk="0" hangingPunct="1">
        <a:lnSpc>
          <a:spcPct val="90000"/>
        </a:lnSpc>
        <a:spcBef>
          <a:spcPct val="0"/>
        </a:spcBef>
        <a:buNone/>
        <a:defRPr sz="13200" kern="1200">
          <a:solidFill>
            <a:schemeClr val="tx1"/>
          </a:solidFill>
          <a:latin typeface="+mj-lt"/>
          <a:ea typeface="+mj-ea"/>
          <a:cs typeface="+mj-cs"/>
        </a:defRPr>
      </a:lvl1pPr>
    </p:titleStyle>
    <p:bodyStyle>
      <a:lvl1pPr marL="685800" indent="-685800" algn="l" defTabSz="2743200" rtl="0" eaLnBrk="1" latinLnBrk="0" hangingPunct="1">
        <a:lnSpc>
          <a:spcPct val="90000"/>
        </a:lnSpc>
        <a:spcBef>
          <a:spcPts val="3000"/>
        </a:spcBef>
        <a:buFont typeface="Arial" panose="020B0604020202020204" pitchFamily="34" charset="0"/>
        <a:buChar char="•"/>
        <a:defRPr sz="8400" kern="1200">
          <a:solidFill>
            <a:schemeClr val="tx1"/>
          </a:solidFill>
          <a:latin typeface="+mn-lt"/>
          <a:ea typeface="+mn-ea"/>
          <a:cs typeface="+mn-cs"/>
        </a:defRPr>
      </a:lvl1pPr>
      <a:lvl2pPr marL="2057400" indent="-685800" algn="l" defTabSz="2743200" rtl="0" eaLnBrk="1" latinLnBrk="0" hangingPunct="1">
        <a:lnSpc>
          <a:spcPct val="90000"/>
        </a:lnSpc>
        <a:spcBef>
          <a:spcPts val="1500"/>
        </a:spcBef>
        <a:buFont typeface="Arial" panose="020B0604020202020204" pitchFamily="34" charset="0"/>
        <a:buChar char="•"/>
        <a:defRPr sz="7200" kern="1200">
          <a:solidFill>
            <a:schemeClr val="tx1"/>
          </a:solidFill>
          <a:latin typeface="+mn-lt"/>
          <a:ea typeface="+mn-ea"/>
          <a:cs typeface="+mn-cs"/>
        </a:defRPr>
      </a:lvl2pPr>
      <a:lvl3pPr marL="3429000" indent="-685800" algn="l" defTabSz="2743200" rtl="0" eaLnBrk="1" latinLnBrk="0" hangingPunct="1">
        <a:lnSpc>
          <a:spcPct val="90000"/>
        </a:lnSpc>
        <a:spcBef>
          <a:spcPts val="1500"/>
        </a:spcBef>
        <a:buFont typeface="Arial" panose="020B0604020202020204" pitchFamily="34" charset="0"/>
        <a:buChar char="•"/>
        <a:defRPr sz="6000" kern="1200">
          <a:solidFill>
            <a:schemeClr val="tx1"/>
          </a:solidFill>
          <a:latin typeface="+mn-lt"/>
          <a:ea typeface="+mn-ea"/>
          <a:cs typeface="+mn-cs"/>
        </a:defRPr>
      </a:lvl3pPr>
      <a:lvl4pPr marL="48006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4pPr>
      <a:lvl5pPr marL="61722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5pPr>
      <a:lvl6pPr marL="75438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6pPr>
      <a:lvl7pPr marL="89154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7pPr>
      <a:lvl8pPr marL="102870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8pPr>
      <a:lvl9pPr marL="116586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9pPr>
    </p:bodyStyle>
    <p:otherStyle>
      <a:defPPr>
        <a:defRPr lang="en-US"/>
      </a:defPPr>
      <a:lvl1pPr marL="0" algn="l" defTabSz="2743200" rtl="0" eaLnBrk="1" latinLnBrk="0" hangingPunct="1">
        <a:defRPr sz="5400" kern="1200">
          <a:solidFill>
            <a:schemeClr val="tx1"/>
          </a:solidFill>
          <a:latin typeface="+mn-lt"/>
          <a:ea typeface="+mn-ea"/>
          <a:cs typeface="+mn-cs"/>
        </a:defRPr>
      </a:lvl1pPr>
      <a:lvl2pPr marL="1371600" algn="l" defTabSz="2743200" rtl="0" eaLnBrk="1" latinLnBrk="0" hangingPunct="1">
        <a:defRPr sz="5400" kern="1200">
          <a:solidFill>
            <a:schemeClr val="tx1"/>
          </a:solidFill>
          <a:latin typeface="+mn-lt"/>
          <a:ea typeface="+mn-ea"/>
          <a:cs typeface="+mn-cs"/>
        </a:defRPr>
      </a:lvl2pPr>
      <a:lvl3pPr marL="2743200" algn="l" defTabSz="2743200" rtl="0" eaLnBrk="1" latinLnBrk="0" hangingPunct="1">
        <a:defRPr sz="5400" kern="1200">
          <a:solidFill>
            <a:schemeClr val="tx1"/>
          </a:solidFill>
          <a:latin typeface="+mn-lt"/>
          <a:ea typeface="+mn-ea"/>
          <a:cs typeface="+mn-cs"/>
        </a:defRPr>
      </a:lvl3pPr>
      <a:lvl4pPr marL="4114800" algn="l" defTabSz="2743200" rtl="0" eaLnBrk="1" latinLnBrk="0" hangingPunct="1">
        <a:defRPr sz="5400" kern="1200">
          <a:solidFill>
            <a:schemeClr val="tx1"/>
          </a:solidFill>
          <a:latin typeface="+mn-lt"/>
          <a:ea typeface="+mn-ea"/>
          <a:cs typeface="+mn-cs"/>
        </a:defRPr>
      </a:lvl4pPr>
      <a:lvl5pPr marL="5486400" algn="l" defTabSz="2743200" rtl="0" eaLnBrk="1" latinLnBrk="0" hangingPunct="1">
        <a:defRPr sz="5400" kern="1200">
          <a:solidFill>
            <a:schemeClr val="tx1"/>
          </a:solidFill>
          <a:latin typeface="+mn-lt"/>
          <a:ea typeface="+mn-ea"/>
          <a:cs typeface="+mn-cs"/>
        </a:defRPr>
      </a:lvl5pPr>
      <a:lvl6pPr marL="6858000" algn="l" defTabSz="2743200" rtl="0" eaLnBrk="1" latinLnBrk="0" hangingPunct="1">
        <a:defRPr sz="5400" kern="1200">
          <a:solidFill>
            <a:schemeClr val="tx1"/>
          </a:solidFill>
          <a:latin typeface="+mn-lt"/>
          <a:ea typeface="+mn-ea"/>
          <a:cs typeface="+mn-cs"/>
        </a:defRPr>
      </a:lvl6pPr>
      <a:lvl7pPr marL="8229600" algn="l" defTabSz="2743200" rtl="0" eaLnBrk="1" latinLnBrk="0" hangingPunct="1">
        <a:defRPr sz="5400" kern="1200">
          <a:solidFill>
            <a:schemeClr val="tx1"/>
          </a:solidFill>
          <a:latin typeface="+mn-lt"/>
          <a:ea typeface="+mn-ea"/>
          <a:cs typeface="+mn-cs"/>
        </a:defRPr>
      </a:lvl7pPr>
      <a:lvl8pPr marL="9601200" algn="l" defTabSz="2743200" rtl="0" eaLnBrk="1" latinLnBrk="0" hangingPunct="1">
        <a:defRPr sz="5400" kern="1200">
          <a:solidFill>
            <a:schemeClr val="tx1"/>
          </a:solidFill>
          <a:latin typeface="+mn-lt"/>
          <a:ea typeface="+mn-ea"/>
          <a:cs typeface="+mn-cs"/>
        </a:defRPr>
      </a:lvl8pPr>
      <a:lvl9pPr marL="10972800" algn="l" defTabSz="2743200" rtl="0" eaLnBrk="1" latinLnBrk="0" hangingPunct="1">
        <a:defRPr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image" Target="../media/image5.png"/><Relationship Id="rId18" Type="http://schemas.microsoft.com/office/2007/relationships/diagramDrawing" Target="../diagrams/drawing2.xml"/><Relationship Id="rId3" Type="http://schemas.microsoft.com/office/2018/10/relationships/comments" Target="../comments/modernComment_10A_C0FFADF8.xml"/><Relationship Id="rId7" Type="http://schemas.openxmlformats.org/officeDocument/2006/relationships/diagramData" Target="../diagrams/data1.xml"/><Relationship Id="rId12" Type="http://schemas.openxmlformats.org/officeDocument/2006/relationships/image" Target="../media/image4.png"/><Relationship Id="rId17" Type="http://schemas.openxmlformats.org/officeDocument/2006/relationships/diagramColors" Target="../diagrams/colors2.xml"/><Relationship Id="rId2" Type="http://schemas.openxmlformats.org/officeDocument/2006/relationships/notesSlide" Target="../notesSlides/notesSlide1.xml"/><Relationship Id="rId16" Type="http://schemas.openxmlformats.org/officeDocument/2006/relationships/diagramQuickStyle" Target="../diagrams/quickStyle2.xml"/><Relationship Id="rId1" Type="http://schemas.openxmlformats.org/officeDocument/2006/relationships/slideLayout" Target="../slideLayouts/slideLayout7.xml"/><Relationship Id="rId6" Type="http://schemas.openxmlformats.org/officeDocument/2006/relationships/image" Target="../media/image3.png"/><Relationship Id="rId11" Type="http://schemas.microsoft.com/office/2007/relationships/diagramDrawing" Target="../diagrams/drawing1.xml"/><Relationship Id="rId5" Type="http://schemas.openxmlformats.org/officeDocument/2006/relationships/image" Target="../media/image2.png"/><Relationship Id="rId15" Type="http://schemas.openxmlformats.org/officeDocument/2006/relationships/diagramLayout" Target="../diagrams/layout2.xml"/><Relationship Id="rId10" Type="http://schemas.openxmlformats.org/officeDocument/2006/relationships/diagramColors" Target="../diagrams/colors1.xml"/><Relationship Id="rId4" Type="http://schemas.openxmlformats.org/officeDocument/2006/relationships/image" Target="../media/image1.png"/><Relationship Id="rId9" Type="http://schemas.openxmlformats.org/officeDocument/2006/relationships/diagramQuickStyle" Target="../diagrams/quickStyle1.xml"/><Relationship Id="rId1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Data" Target="../diagrams/data4.xml"/><Relationship Id="rId18" Type="http://schemas.openxmlformats.org/officeDocument/2006/relationships/image" Target="../media/image5.png"/><Relationship Id="rId3" Type="http://schemas.microsoft.com/office/2018/10/relationships/comments" Target="../comments/modernComment_109_4E084707.xml"/><Relationship Id="rId7" Type="http://schemas.openxmlformats.org/officeDocument/2006/relationships/diagramData" Target="../diagrams/data3.xml"/><Relationship Id="rId12" Type="http://schemas.openxmlformats.org/officeDocument/2006/relationships/image" Target="../media/image4.png"/><Relationship Id="rId17" Type="http://schemas.microsoft.com/office/2007/relationships/diagramDrawing" Target="../diagrams/drawing4.xml"/><Relationship Id="rId2" Type="http://schemas.openxmlformats.org/officeDocument/2006/relationships/notesSlide" Target="../notesSlides/notesSlide2.xml"/><Relationship Id="rId16" Type="http://schemas.openxmlformats.org/officeDocument/2006/relationships/diagramColors" Target="../diagrams/colors4.xml"/><Relationship Id="rId1" Type="http://schemas.openxmlformats.org/officeDocument/2006/relationships/slideLayout" Target="../slideLayouts/slideLayout7.xml"/><Relationship Id="rId6" Type="http://schemas.openxmlformats.org/officeDocument/2006/relationships/image" Target="../media/image3.png"/><Relationship Id="rId11" Type="http://schemas.microsoft.com/office/2007/relationships/diagramDrawing" Target="../diagrams/drawing3.xml"/><Relationship Id="rId5" Type="http://schemas.openxmlformats.org/officeDocument/2006/relationships/image" Target="../media/image2.png"/><Relationship Id="rId15" Type="http://schemas.openxmlformats.org/officeDocument/2006/relationships/diagramQuickStyle" Target="../diagrams/quickStyle4.xml"/><Relationship Id="rId10" Type="http://schemas.openxmlformats.org/officeDocument/2006/relationships/diagramColors" Target="../diagrams/colors3.xml"/><Relationship Id="rId4" Type="http://schemas.openxmlformats.org/officeDocument/2006/relationships/image" Target="../media/image13.png"/><Relationship Id="rId9" Type="http://schemas.openxmlformats.org/officeDocument/2006/relationships/diagramQuickStyle" Target="../diagrams/quickStyle3.xml"/><Relationship Id="rId1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7B091AEA-B693-4015-A923-5BA71797E794}"/>
              </a:ext>
            </a:extLst>
          </p:cNvPr>
          <p:cNvGrpSpPr/>
          <p:nvPr/>
        </p:nvGrpSpPr>
        <p:grpSpPr>
          <a:xfrm>
            <a:off x="32542387" y="7511659"/>
            <a:ext cx="3733078" cy="3456384"/>
            <a:chOff x="19887931" y="4533305"/>
            <a:chExt cx="5814723" cy="1453680"/>
          </a:xfrm>
        </p:grpSpPr>
        <p:sp>
          <p:nvSpPr>
            <p:cNvPr id="35" name="Rectangle: Rounded Corners 34">
              <a:extLst>
                <a:ext uri="{FF2B5EF4-FFF2-40B4-BE49-F238E27FC236}">
                  <a16:creationId xmlns:a16="http://schemas.microsoft.com/office/drawing/2014/main" id="{771FE70D-0091-45FB-8754-6DD9E3542832}"/>
                </a:ext>
              </a:extLst>
            </p:cNvPr>
            <p:cNvSpPr/>
            <p:nvPr/>
          </p:nvSpPr>
          <p:spPr>
            <a:xfrm>
              <a:off x="19887931" y="4533305"/>
              <a:ext cx="5814723" cy="1453680"/>
            </a:xfrm>
            <a:prstGeom prst="roundRect">
              <a:avLst>
                <a:gd name="adj" fmla="val 10000"/>
              </a:avLst>
            </a:prstGeom>
            <a:solidFill>
              <a:schemeClr val="accent5">
                <a:lumMod val="90000"/>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6" name="Rectangle: Rounded Corners 4">
              <a:extLst>
                <a:ext uri="{FF2B5EF4-FFF2-40B4-BE49-F238E27FC236}">
                  <a16:creationId xmlns:a16="http://schemas.microsoft.com/office/drawing/2014/main" id="{529C4595-DDC7-4D50-8267-A3D977EA5929}"/>
                </a:ext>
              </a:extLst>
            </p:cNvPr>
            <p:cNvSpPr txBox="1"/>
            <p:nvPr/>
          </p:nvSpPr>
          <p:spPr>
            <a:xfrm>
              <a:off x="19930508" y="4575882"/>
              <a:ext cx="5729569" cy="13685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3020" tIns="33020" rIns="33020" bIns="33020" numCol="1" spcCol="1270" anchor="ctr" anchorCtr="0">
              <a:noAutofit/>
            </a:bodyPr>
            <a:lstStyle/>
            <a:p>
              <a:pPr marL="0" lvl="0" indent="0" algn="ctr" defTabSz="1155700" rtl="0">
                <a:lnSpc>
                  <a:spcPct val="90000"/>
                </a:lnSpc>
                <a:spcBef>
                  <a:spcPct val="0"/>
                </a:spcBef>
                <a:spcAft>
                  <a:spcPct val="35000"/>
                </a:spcAft>
                <a:buNone/>
              </a:pPr>
              <a:endParaRPr lang="en-US" sz="2600" kern="1200">
                <a:latin typeface="Verdana Pro"/>
                <a:cs typeface="Arial"/>
              </a:endParaRPr>
            </a:p>
          </p:txBody>
        </p:sp>
      </p:grpSp>
      <p:pic>
        <p:nvPicPr>
          <p:cNvPr id="38028" name="Picture 2" descr="A picture containing text, whiteboard&#10;&#10;Description automatically generated">
            <a:extLst>
              <a:ext uri="{FF2B5EF4-FFF2-40B4-BE49-F238E27FC236}">
                <a16:creationId xmlns:a16="http://schemas.microsoft.com/office/drawing/2014/main" id="{0D31EF95-587B-A179-8BD4-DA771D4328D4}"/>
              </a:ext>
            </a:extLst>
          </p:cNvPr>
          <p:cNvPicPr>
            <a:picLocks noChangeAspect="1"/>
          </p:cNvPicPr>
          <p:nvPr/>
        </p:nvPicPr>
        <p:blipFill rotWithShape="1">
          <a:blip r:embed="rId4"/>
          <a:srcRect r="2519" b="10831"/>
          <a:stretch/>
        </p:blipFill>
        <p:spPr>
          <a:xfrm>
            <a:off x="1" y="12734420"/>
            <a:ext cx="36575999" cy="8916236"/>
          </a:xfrm>
          <a:prstGeom prst="rect">
            <a:avLst/>
          </a:prstGeom>
        </p:spPr>
      </p:pic>
      <p:sp>
        <p:nvSpPr>
          <p:cNvPr id="14348" name="Rectangle 2">
            <a:extLst>
              <a:ext uri="{FF2B5EF4-FFF2-40B4-BE49-F238E27FC236}">
                <a16:creationId xmlns:a16="http://schemas.microsoft.com/office/drawing/2014/main" id="{3C8C42BC-C02C-4AD8-A651-0688D3BFD979}"/>
              </a:ext>
            </a:extLst>
          </p:cNvPr>
          <p:cNvSpPr>
            <a:spLocks noChangeArrowheads="1"/>
          </p:cNvSpPr>
          <p:nvPr/>
        </p:nvSpPr>
        <p:spPr bwMode="auto">
          <a:xfrm>
            <a:off x="0" y="0"/>
            <a:ext cx="36576000" cy="3556000"/>
          </a:xfrm>
          <a:prstGeom prst="rect">
            <a:avLst/>
          </a:prstGeom>
          <a:solidFill>
            <a:srgbClr val="5C9A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nchor="ct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endParaRPr lang="en-US" altLang="en-US">
              <a:latin typeface="Arial"/>
              <a:cs typeface="Arial"/>
            </a:endParaRPr>
          </a:p>
        </p:txBody>
      </p:sp>
      <p:sp>
        <p:nvSpPr>
          <p:cNvPr id="14349" name="Text Box 16">
            <a:extLst>
              <a:ext uri="{FF2B5EF4-FFF2-40B4-BE49-F238E27FC236}">
                <a16:creationId xmlns:a16="http://schemas.microsoft.com/office/drawing/2014/main" id="{3B5CC108-19A5-3EFA-4D95-9196C86EC7CF}"/>
              </a:ext>
            </a:extLst>
          </p:cNvPr>
          <p:cNvSpPr txBox="1">
            <a:spLocks noChangeArrowheads="1"/>
          </p:cNvSpPr>
          <p:nvPr/>
        </p:nvSpPr>
        <p:spPr bwMode="auto">
          <a:xfrm>
            <a:off x="3843174" y="855737"/>
            <a:ext cx="26885617" cy="17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Verdana Pro"/>
                <a:ea typeface="ＭＳ Ｐゴシック"/>
                <a:cs typeface="Arial"/>
              </a:rPr>
              <a:t>Empowering Future Engineers to Transform Surgical Care</a:t>
            </a:r>
            <a:endParaRPr lang="en-US" altLang="en-US" sz="5100" b="1">
              <a:solidFill>
                <a:schemeClr val="bg1"/>
              </a:solidFill>
              <a:latin typeface="Verdana Pro"/>
              <a:cs typeface="Arial"/>
            </a:endParaRPr>
          </a:p>
          <a:p>
            <a:pPr>
              <a:lnSpc>
                <a:spcPts val="4538"/>
              </a:lnSpc>
            </a:pPr>
            <a:r>
              <a:rPr lang="en-US" altLang="en-US" sz="3100" b="1">
                <a:solidFill>
                  <a:schemeClr val="bg1"/>
                </a:solidFill>
                <a:latin typeface="Verdana Pro"/>
                <a:ea typeface="ＭＳ Ｐゴシック"/>
                <a:cs typeface="Arial"/>
              </a:rPr>
              <a:t>Asma Farooqui, Raniyah Nathani, Savannah Esteve, and Katie Owens</a:t>
            </a:r>
            <a:endParaRPr lang="en-US" altLang="en-US" sz="5200" b="1">
              <a:solidFill>
                <a:schemeClr val="bg1"/>
              </a:solidFill>
              <a:latin typeface="Verdana Pro"/>
              <a:cs typeface="Arial"/>
            </a:endParaRPr>
          </a:p>
          <a:p>
            <a:pPr>
              <a:lnSpc>
                <a:spcPts val="4538"/>
              </a:lnSpc>
            </a:pPr>
            <a:r>
              <a:rPr lang="en-US" altLang="en-US" sz="2700" b="1">
                <a:solidFill>
                  <a:srgbClr val="FFFFFF"/>
                </a:solidFill>
                <a:latin typeface="Verdana Pro"/>
                <a:ea typeface="ＭＳ Ｐゴシック"/>
                <a:cs typeface="Arial"/>
              </a:rPr>
              <a:t>Division of Surgery, IDEAS Lab </a:t>
            </a:r>
            <a:endParaRPr lang="en-US" altLang="en-US" sz="2700" b="1">
              <a:solidFill>
                <a:srgbClr val="FFFFFF"/>
              </a:solidFill>
              <a:latin typeface="Verdana Pro"/>
              <a:cs typeface="Arial"/>
            </a:endParaRPr>
          </a:p>
        </p:txBody>
      </p:sp>
      <p:pic>
        <p:nvPicPr>
          <p:cNvPr id="14350" name="Picture 5" descr="MDAnderson Master Logo_Texas_V_Tagline_RGB REV.png">
            <a:extLst>
              <a:ext uri="{FF2B5EF4-FFF2-40B4-BE49-F238E27FC236}">
                <a16:creationId xmlns:a16="http://schemas.microsoft.com/office/drawing/2014/main" id="{2D8B02B3-0678-903B-DC36-AFD22F3725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242000" y="596900"/>
            <a:ext cx="4648200"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135">
            <a:extLst>
              <a:ext uri="{FF2B5EF4-FFF2-40B4-BE49-F238E27FC236}">
                <a16:creationId xmlns:a16="http://schemas.microsoft.com/office/drawing/2014/main" id="{EB2514B8-2A52-C353-4403-9ED681BF6CE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422650"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52" name="Straight Connector 133">
            <a:extLst>
              <a:ext uri="{FF2B5EF4-FFF2-40B4-BE49-F238E27FC236}">
                <a16:creationId xmlns:a16="http://schemas.microsoft.com/office/drawing/2014/main" id="{DD23BF8C-DA7C-0B92-E22D-EDB019B9A82C}"/>
              </a:ext>
            </a:extLst>
          </p:cNvPr>
          <p:cNvCxnSpPr>
            <a:cxnSpLocks noChangeShapeType="1"/>
          </p:cNvCxnSpPr>
          <p:nvPr/>
        </p:nvCxnSpPr>
        <p:spPr bwMode="auto">
          <a:xfrm>
            <a:off x="0" y="3554431"/>
            <a:ext cx="36576000" cy="1587"/>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4355" name="Text Box 3">
            <a:extLst>
              <a:ext uri="{FF2B5EF4-FFF2-40B4-BE49-F238E27FC236}">
                <a16:creationId xmlns:a16="http://schemas.microsoft.com/office/drawing/2014/main" id="{F4C76352-E62E-00BB-1AFE-788DA4220730}"/>
              </a:ext>
            </a:extLst>
          </p:cNvPr>
          <p:cNvSpPr txBox="1">
            <a:spLocks noChangeArrowheads="1"/>
          </p:cNvSpPr>
          <p:nvPr/>
        </p:nvSpPr>
        <p:spPr bwMode="auto">
          <a:xfrm>
            <a:off x="995033" y="4245967"/>
            <a:ext cx="10698694" cy="806374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gn="ctr"/>
            <a:r>
              <a:rPr lang="en-US" sz="4800" b="1">
                <a:latin typeface="Verdana Pro"/>
                <a:ea typeface="ＭＳ Ｐゴシック"/>
                <a:cs typeface="Times"/>
              </a:rPr>
              <a:t>Translating Ideas      Solutions</a:t>
            </a:r>
            <a:endParaRPr lang="en-US" b="1">
              <a:latin typeface="Verdana Pro"/>
              <a:cs typeface="Arial"/>
            </a:endParaRPr>
          </a:p>
          <a:p>
            <a:endParaRPr lang="en-US">
              <a:latin typeface="Verdana Pro"/>
              <a:ea typeface="ＭＳ Ｐゴシック"/>
              <a:cs typeface="Arial"/>
            </a:endParaRPr>
          </a:p>
          <a:p>
            <a:r>
              <a:rPr lang="en-US">
                <a:latin typeface="Verdana Pro"/>
                <a:ea typeface="ＭＳ Ｐゴシック"/>
                <a:cs typeface="Arial"/>
              </a:rPr>
              <a:t>Historically, the Division of Surgery has conceived many medical device and technology</a:t>
            </a:r>
            <a:r>
              <a:rPr lang="en-US" b="1">
                <a:latin typeface="Verdana Pro"/>
                <a:ea typeface="ＭＳ Ｐゴシック"/>
                <a:cs typeface="Arial"/>
              </a:rPr>
              <a:t> ideas</a:t>
            </a:r>
            <a:r>
              <a:rPr lang="en-US">
                <a:latin typeface="Verdana Pro"/>
                <a:ea typeface="ＭＳ Ｐゴシック"/>
                <a:cs typeface="Arial"/>
              </a:rPr>
              <a:t>; however, </a:t>
            </a:r>
            <a:r>
              <a:rPr lang="en-US" b="1">
                <a:latin typeface="Verdana Pro"/>
                <a:ea typeface="ＭＳ Ｐゴシック"/>
                <a:cs typeface="Arial"/>
              </a:rPr>
              <a:t>few</a:t>
            </a:r>
            <a:r>
              <a:rPr lang="en-US">
                <a:latin typeface="Verdana Pro"/>
                <a:ea typeface="ＭＳ Ｐゴシック"/>
                <a:cs typeface="Arial"/>
              </a:rPr>
              <a:t> of these </a:t>
            </a:r>
            <a:r>
              <a:rPr lang="en-US" b="1">
                <a:latin typeface="Verdana Pro"/>
                <a:ea typeface="ＭＳ Ｐゴシック"/>
                <a:cs typeface="Arial"/>
              </a:rPr>
              <a:t>have moved </a:t>
            </a:r>
            <a:r>
              <a:rPr lang="en-US">
                <a:latin typeface="Verdana Pro"/>
                <a:ea typeface="ＭＳ Ｐゴシック"/>
                <a:cs typeface="Arial"/>
              </a:rPr>
              <a:t>beyond the initial idea phase primarily </a:t>
            </a:r>
            <a:r>
              <a:rPr lang="en-US" b="1">
                <a:latin typeface="Verdana Pro"/>
                <a:ea typeface="ＭＳ Ｐゴシック"/>
                <a:cs typeface="Arial"/>
              </a:rPr>
              <a:t>due to a lack of design and prototyping knowledge, resources, and strategy</a:t>
            </a:r>
            <a:r>
              <a:rPr lang="en-US">
                <a:latin typeface="Verdana Pro"/>
                <a:ea typeface="ＭＳ Ｐゴシック"/>
                <a:cs typeface="Arial"/>
              </a:rPr>
              <a:t>. </a:t>
            </a:r>
            <a:endParaRPr lang="en-US">
              <a:latin typeface="Verdana Pro"/>
              <a:cs typeface="Arial" panose="020B0604020202020204" pitchFamily="34" charset="0"/>
            </a:endParaRPr>
          </a:p>
          <a:p>
            <a:endParaRPr lang="en-US">
              <a:latin typeface="Verdana Pro"/>
              <a:cs typeface="Arial" panose="020B0604020202020204" pitchFamily="34" charset="0"/>
            </a:endParaRPr>
          </a:p>
          <a:p>
            <a:r>
              <a:rPr lang="en-US">
                <a:latin typeface="Verdana Pro"/>
                <a:ea typeface="ＭＳ Ｐゴシック"/>
                <a:cs typeface="Arial"/>
              </a:rPr>
              <a:t>To facilitate the development of safe and useful surgical devices, </a:t>
            </a:r>
            <a:r>
              <a:rPr lang="en-US" b="1">
                <a:latin typeface="Verdana Pro"/>
                <a:ea typeface="ＭＳ Ｐゴシック"/>
                <a:cs typeface="Arial"/>
              </a:rPr>
              <a:t>engineering trainees must understand the clinical need</a:t>
            </a:r>
            <a:r>
              <a:rPr lang="en-US">
                <a:latin typeface="Verdana Pro"/>
                <a:ea typeface="ＭＳ Ｐゴシック"/>
                <a:cs typeface="Arial"/>
              </a:rPr>
              <a:t>, environment, and stakeholders they are designing for. </a:t>
            </a:r>
            <a:endParaRPr lang="en-US">
              <a:latin typeface="Verdana Pro"/>
              <a:cs typeface="Arial" panose="020B0604020202020204" pitchFamily="34" charset="0"/>
            </a:endParaRPr>
          </a:p>
          <a:p>
            <a:endParaRPr lang="en-US" sz="3600">
              <a:latin typeface="Arial" panose="020B0604020202020204" pitchFamily="34" charset="0"/>
              <a:ea typeface="ＭＳ Ｐゴシック"/>
              <a:cs typeface="Arial" panose="020B0604020202020204" pitchFamily="34" charset="0"/>
            </a:endParaRPr>
          </a:p>
          <a:p>
            <a:endParaRPr lang="en-US" sz="2800">
              <a:latin typeface="Arial" panose="020B0604020202020204" pitchFamily="34" charset="0"/>
              <a:ea typeface="ＭＳ Ｐゴシック"/>
              <a:cs typeface="Arial" panose="020B0604020202020204" pitchFamily="34" charset="0"/>
            </a:endParaRPr>
          </a:p>
          <a:p>
            <a:endParaRPr lang="en-US" altLang="en-US" sz="2800">
              <a:latin typeface="Arial"/>
              <a:ea typeface="ＭＳ Ｐゴシック"/>
              <a:cs typeface="Arial"/>
            </a:endParaRPr>
          </a:p>
        </p:txBody>
      </p:sp>
      <p:sp>
        <p:nvSpPr>
          <p:cNvPr id="3" name="Rectangle 2">
            <a:extLst>
              <a:ext uri="{FF2B5EF4-FFF2-40B4-BE49-F238E27FC236}">
                <a16:creationId xmlns:a16="http://schemas.microsoft.com/office/drawing/2014/main" id="{119C1F9E-3FBE-63A2-8750-04D228CEE814}"/>
              </a:ext>
            </a:extLst>
          </p:cNvPr>
          <p:cNvSpPr/>
          <p:nvPr/>
        </p:nvSpPr>
        <p:spPr bwMode="auto">
          <a:xfrm>
            <a:off x="717562" y="3910412"/>
            <a:ext cx="11327538" cy="8439748"/>
          </a:xfrm>
          <a:prstGeom prst="rect">
            <a:avLst/>
          </a:prstGeom>
          <a:noFill/>
          <a:ln w="571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nvGrpSpPr>
          <p:cNvPr id="12" name="Group 11">
            <a:extLst>
              <a:ext uri="{FF2B5EF4-FFF2-40B4-BE49-F238E27FC236}">
                <a16:creationId xmlns:a16="http://schemas.microsoft.com/office/drawing/2014/main" id="{204F5F13-615D-5334-8764-CE27846CBF94}"/>
              </a:ext>
            </a:extLst>
          </p:cNvPr>
          <p:cNvGrpSpPr/>
          <p:nvPr/>
        </p:nvGrpSpPr>
        <p:grpSpPr>
          <a:xfrm>
            <a:off x="25048781" y="4020294"/>
            <a:ext cx="10809597" cy="8426862"/>
            <a:chOff x="25048782" y="4120755"/>
            <a:chExt cx="10774663" cy="6563883"/>
          </a:xfrm>
        </p:grpSpPr>
        <p:sp>
          <p:nvSpPr>
            <p:cNvPr id="2" name="Text Box 3">
              <a:extLst>
                <a:ext uri="{FF2B5EF4-FFF2-40B4-BE49-F238E27FC236}">
                  <a16:creationId xmlns:a16="http://schemas.microsoft.com/office/drawing/2014/main" id="{18C0262D-C71F-AB0D-AF52-A2D1DC95CDD2}"/>
                </a:ext>
              </a:extLst>
            </p:cNvPr>
            <p:cNvSpPr txBox="1">
              <a:spLocks noChangeArrowheads="1"/>
            </p:cNvSpPr>
            <p:nvPr/>
          </p:nvSpPr>
          <p:spPr bwMode="auto">
            <a:xfrm>
              <a:off x="25284454" y="4249214"/>
              <a:ext cx="10492518" cy="2924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gn="ctr"/>
              <a:r>
                <a:rPr lang="en-US" altLang="en-US" sz="4800" b="1">
                  <a:latin typeface="Verdana Pro"/>
                  <a:ea typeface="ＭＳ Ｐゴシック"/>
                  <a:cs typeface="Arial"/>
                </a:rPr>
                <a:t>The IDEAS Lab Internship</a:t>
              </a:r>
              <a:endParaRPr lang="en-US" altLang="en-US" sz="4800" b="1">
                <a:latin typeface="Verdana Pro"/>
                <a:cs typeface="Arial"/>
              </a:endParaRPr>
            </a:p>
            <a:p>
              <a:endParaRPr lang="en-US">
                <a:latin typeface="Verdana Pro"/>
                <a:ea typeface="ＭＳ Ｐゴシック"/>
                <a:cs typeface="Arial"/>
              </a:endParaRPr>
            </a:p>
            <a:p>
              <a:r>
                <a:rPr lang="en-US">
                  <a:latin typeface="Verdana Pro"/>
                  <a:ea typeface="ＭＳ Ｐゴシック"/>
                  <a:cs typeface="Arial"/>
                </a:rPr>
                <a:t>As an </a:t>
              </a:r>
              <a:r>
                <a:rPr lang="en-US" b="1">
                  <a:latin typeface="Verdana Pro"/>
                  <a:ea typeface="ＭＳ Ｐゴシック"/>
                  <a:cs typeface="Arial"/>
                </a:rPr>
                <a:t>innovative education program</a:t>
              </a:r>
              <a:r>
                <a:rPr lang="en-US">
                  <a:latin typeface="Verdana Pro"/>
                  <a:ea typeface="ＭＳ Ｐゴシック"/>
                  <a:cs typeface="Arial"/>
                </a:rPr>
                <a:t>, this opportunity directly aligns with MDACC’s strategic</a:t>
              </a:r>
              <a:r>
                <a:rPr lang="en-US" b="1">
                  <a:latin typeface="Verdana Pro"/>
                  <a:ea typeface="ＭＳ Ｐゴシック"/>
                  <a:cs typeface="Arial"/>
                </a:rPr>
                <a:t> Breakthroughs</a:t>
              </a:r>
              <a:r>
                <a:rPr lang="en-US">
                  <a:latin typeface="Verdana Pro"/>
                  <a:ea typeface="ＭＳ Ｐゴシック"/>
                  <a:cs typeface="Arial"/>
                </a:rPr>
                <a:t> theme.</a:t>
              </a:r>
              <a:endParaRPr lang="en-US"/>
            </a:p>
            <a:p>
              <a:pPr algn="just"/>
              <a:endParaRPr lang="en-US" sz="4000">
                <a:latin typeface="Arial"/>
                <a:ea typeface="ＭＳ Ｐゴシック"/>
                <a:cs typeface="Times"/>
              </a:endParaRPr>
            </a:p>
            <a:p>
              <a:pPr algn="just"/>
              <a:endParaRPr lang="en-US" altLang="en-US" sz="2800" b="1">
                <a:latin typeface="Arial" panose="020B0604020202020204" pitchFamily="34" charset="0"/>
                <a:cs typeface="Arial"/>
              </a:endParaRPr>
            </a:p>
          </p:txBody>
        </p:sp>
        <p:sp>
          <p:nvSpPr>
            <p:cNvPr id="5" name="Rectangle 4">
              <a:extLst>
                <a:ext uri="{FF2B5EF4-FFF2-40B4-BE49-F238E27FC236}">
                  <a16:creationId xmlns:a16="http://schemas.microsoft.com/office/drawing/2014/main" id="{55C8B0FC-0D4B-9C1D-5089-C99AF3D5640C}"/>
                </a:ext>
              </a:extLst>
            </p:cNvPr>
            <p:cNvSpPr/>
            <p:nvPr/>
          </p:nvSpPr>
          <p:spPr bwMode="auto">
            <a:xfrm>
              <a:off x="25048782" y="4120755"/>
              <a:ext cx="10774663" cy="6563883"/>
            </a:xfrm>
            <a:prstGeom prst="rect">
              <a:avLst/>
            </a:prstGeom>
            <a:noFill/>
            <a:ln w="571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graphicFrame>
        <p:nvGraphicFramePr>
          <p:cNvPr id="14" name="Diagram 13">
            <a:extLst>
              <a:ext uri="{FF2B5EF4-FFF2-40B4-BE49-F238E27FC236}">
                <a16:creationId xmlns:a16="http://schemas.microsoft.com/office/drawing/2014/main" id="{6661268F-E2B6-4225-95E9-9920E71240BC}"/>
              </a:ext>
            </a:extLst>
          </p:cNvPr>
          <p:cNvGraphicFramePr/>
          <p:nvPr>
            <p:extLst>
              <p:ext uri="{D42A27DB-BD31-4B8C-83A1-F6EECF244321}">
                <p14:modId xmlns:p14="http://schemas.microsoft.com/office/powerpoint/2010/main" val="1121483895"/>
              </p:ext>
            </p:extLst>
          </p:nvPr>
        </p:nvGraphicFramePr>
        <p:xfrm>
          <a:off x="24923302" y="6930661"/>
          <a:ext cx="7382649" cy="55053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55" name="Group 54">
            <a:extLst>
              <a:ext uri="{FF2B5EF4-FFF2-40B4-BE49-F238E27FC236}">
                <a16:creationId xmlns:a16="http://schemas.microsoft.com/office/drawing/2014/main" id="{68B62B50-D133-4DBA-AFAB-C348A969C7D6}"/>
              </a:ext>
            </a:extLst>
          </p:cNvPr>
          <p:cNvGrpSpPr/>
          <p:nvPr/>
        </p:nvGrpSpPr>
        <p:grpSpPr>
          <a:xfrm>
            <a:off x="12892407" y="3902652"/>
            <a:ext cx="11324692" cy="8439363"/>
            <a:chOff x="13030472" y="3937190"/>
            <a:chExt cx="10979310" cy="7711293"/>
          </a:xfrm>
        </p:grpSpPr>
        <p:grpSp>
          <p:nvGrpSpPr>
            <p:cNvPr id="11" name="Group 10">
              <a:extLst>
                <a:ext uri="{FF2B5EF4-FFF2-40B4-BE49-F238E27FC236}">
                  <a16:creationId xmlns:a16="http://schemas.microsoft.com/office/drawing/2014/main" id="{DAFEA809-E51B-88BC-66B4-10825BF130E6}"/>
                </a:ext>
              </a:extLst>
            </p:cNvPr>
            <p:cNvGrpSpPr/>
            <p:nvPr/>
          </p:nvGrpSpPr>
          <p:grpSpPr>
            <a:xfrm>
              <a:off x="13030472" y="3937190"/>
              <a:ext cx="10979310" cy="7711293"/>
              <a:chOff x="13030472" y="4048778"/>
              <a:chExt cx="10979310" cy="7711293"/>
            </a:xfrm>
          </p:grpSpPr>
          <p:sp>
            <p:nvSpPr>
              <p:cNvPr id="14354" name="Text Box 3">
                <a:extLst>
                  <a:ext uri="{FF2B5EF4-FFF2-40B4-BE49-F238E27FC236}">
                    <a16:creationId xmlns:a16="http://schemas.microsoft.com/office/drawing/2014/main" id="{52486624-0EC3-12C5-ED30-6F25E7F57DFE}"/>
                  </a:ext>
                </a:extLst>
              </p:cNvPr>
              <p:cNvSpPr txBox="1">
                <a:spLocks noChangeArrowheads="1"/>
              </p:cNvSpPr>
              <p:nvPr/>
            </p:nvSpPr>
            <p:spPr bwMode="auto">
              <a:xfrm>
                <a:off x="13520944" y="5284135"/>
                <a:ext cx="10369230" cy="609694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ct val="30000"/>
                  </a:lnSpc>
                </a:pPr>
                <a:endParaRPr lang="en-US" altLang="en-US">
                  <a:solidFill>
                    <a:srgbClr val="97103B"/>
                  </a:solidFill>
                  <a:latin typeface="Verdana Pro"/>
                  <a:cs typeface="Arial"/>
                </a:endParaRPr>
              </a:p>
              <a:p>
                <a:r>
                  <a:rPr lang="en-US">
                    <a:latin typeface="Verdana Pro"/>
                    <a:ea typeface="ＭＳ Ｐゴシック"/>
                    <a:cs typeface="Arial"/>
                  </a:rPr>
                  <a:t>With healthcare technology advancing rapidly, there is a </a:t>
                </a:r>
                <a:r>
                  <a:rPr lang="en-US" b="1">
                    <a:latin typeface="Verdana Pro"/>
                    <a:ea typeface="ＭＳ Ｐゴシック"/>
                    <a:cs typeface="Arial"/>
                  </a:rPr>
                  <a:t>need for stronger collaboration between surgeons and engineers</a:t>
                </a:r>
                <a:r>
                  <a:rPr lang="en-US">
                    <a:latin typeface="Verdana Pro"/>
                    <a:ea typeface="ＭＳ Ｐゴシック"/>
                    <a:cs typeface="Arial"/>
                  </a:rPr>
                  <a:t> to provide the best patient care. The IDEAS Lab fulfills this need as a resource for both, where:   </a:t>
                </a:r>
                <a:endParaRPr lang="en-US">
                  <a:latin typeface="Verdana Pro"/>
                  <a:cs typeface="Times"/>
                </a:endParaRPr>
              </a:p>
              <a:p>
                <a:endParaRPr lang="en-US">
                  <a:latin typeface="Verdana Pro"/>
                  <a:ea typeface="ＭＳ Ｐゴシック"/>
                  <a:cs typeface="Arial"/>
                </a:endParaRPr>
              </a:p>
              <a:p>
                <a:r>
                  <a:rPr lang="en-US" sz="4000" b="1" u="sng">
                    <a:latin typeface="Verdana Pro"/>
                    <a:ea typeface="ＭＳ Ｐゴシック"/>
                    <a:cs typeface="Arial"/>
                  </a:rPr>
                  <a:t>I</a:t>
                </a:r>
                <a:r>
                  <a:rPr lang="en-US">
                    <a:latin typeface="Verdana Pro"/>
                    <a:ea typeface="ＭＳ Ｐゴシック"/>
                    <a:cs typeface="Arial"/>
                  </a:rPr>
                  <a:t>nnovation, product </a:t>
                </a:r>
              </a:p>
              <a:p>
                <a:r>
                  <a:rPr lang="en-US" sz="4000" b="1" u="sng">
                    <a:latin typeface="Verdana Pro"/>
                    <a:ea typeface="ＭＳ Ｐゴシック"/>
                    <a:cs typeface="Arial"/>
                  </a:rPr>
                  <a:t>D</a:t>
                </a:r>
                <a:r>
                  <a:rPr lang="en-US">
                    <a:latin typeface="Verdana Pro"/>
                    <a:ea typeface="ＭＳ Ｐゴシック"/>
                    <a:cs typeface="Arial"/>
                  </a:rPr>
                  <a:t>evelopment, and entrepreneurship </a:t>
                </a:r>
              </a:p>
              <a:p>
                <a:r>
                  <a:rPr lang="en-US" sz="4000" b="1" u="sng">
                    <a:latin typeface="Verdana Pro"/>
                    <a:ea typeface="ＭＳ Ｐゴシック"/>
                    <a:cs typeface="Arial"/>
                  </a:rPr>
                  <a:t>E</a:t>
                </a:r>
                <a:r>
                  <a:rPr lang="en-US">
                    <a:latin typeface="Verdana Pro"/>
                    <a:ea typeface="ＭＳ Ｐゴシック"/>
                    <a:cs typeface="Arial"/>
                  </a:rPr>
                  <a:t>ducation are all </a:t>
                </a:r>
              </a:p>
              <a:p>
                <a:r>
                  <a:rPr lang="en-US" sz="4000" b="1" u="sng">
                    <a:latin typeface="Verdana Pro"/>
                    <a:ea typeface="ＭＳ Ｐゴシック"/>
                    <a:cs typeface="Arial"/>
                  </a:rPr>
                  <a:t>A</a:t>
                </a:r>
                <a:r>
                  <a:rPr lang="en-US">
                    <a:latin typeface="Verdana Pro"/>
                    <a:ea typeface="ＭＳ Ｐゴシック"/>
                    <a:cs typeface="Arial"/>
                  </a:rPr>
                  <a:t>ccelerated for the purpose of transforming </a:t>
                </a:r>
              </a:p>
              <a:p>
                <a:r>
                  <a:rPr lang="en-US" sz="4000" b="1" u="sng">
                    <a:latin typeface="Verdana Pro"/>
                    <a:ea typeface="ＭＳ Ｐゴシック"/>
                    <a:cs typeface="Arial"/>
                  </a:rPr>
                  <a:t>S</a:t>
                </a:r>
                <a:r>
                  <a:rPr lang="en-US">
                    <a:latin typeface="Verdana Pro"/>
                    <a:ea typeface="ＭＳ Ｐゴシック"/>
                    <a:cs typeface="Arial"/>
                  </a:rPr>
                  <a:t>urgical care</a:t>
                </a:r>
                <a:endParaRPr lang="en-US">
                  <a:latin typeface="Verdana Pro"/>
                  <a:cs typeface="Arial"/>
                </a:endParaRPr>
              </a:p>
            </p:txBody>
          </p:sp>
          <p:sp>
            <p:nvSpPr>
              <p:cNvPr id="4" name="Rectangle 3">
                <a:extLst>
                  <a:ext uri="{FF2B5EF4-FFF2-40B4-BE49-F238E27FC236}">
                    <a16:creationId xmlns:a16="http://schemas.microsoft.com/office/drawing/2014/main" id="{0CC5F593-96CD-CBEF-FC0A-7973D8EA4A82}"/>
                  </a:ext>
                </a:extLst>
              </p:cNvPr>
              <p:cNvSpPr/>
              <p:nvPr/>
            </p:nvSpPr>
            <p:spPr bwMode="auto">
              <a:xfrm>
                <a:off x="13030472" y="4048778"/>
                <a:ext cx="10979310" cy="7711293"/>
              </a:xfrm>
              <a:prstGeom prst="rect">
                <a:avLst/>
              </a:prstGeom>
              <a:noFill/>
              <a:ln w="571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sp>
          <p:nvSpPr>
            <p:cNvPr id="54" name="Rectangle 53">
              <a:extLst>
                <a:ext uri="{FF2B5EF4-FFF2-40B4-BE49-F238E27FC236}">
                  <a16:creationId xmlns:a16="http://schemas.microsoft.com/office/drawing/2014/main" id="{DBAFD853-B526-4FBB-8D48-64983BCE0142}"/>
                </a:ext>
              </a:extLst>
            </p:cNvPr>
            <p:cNvSpPr/>
            <p:nvPr/>
          </p:nvSpPr>
          <p:spPr>
            <a:xfrm>
              <a:off x="13443161" y="4143560"/>
              <a:ext cx="10153932" cy="759306"/>
            </a:xfrm>
            <a:prstGeom prst="rect">
              <a:avLst/>
            </a:prstGeom>
            <a:ln>
              <a:noFill/>
            </a:ln>
          </p:spPr>
          <p:txBody>
            <a:bodyPr wrap="square" lIns="91440" tIns="45720" rIns="91440" bIns="45720" anchor="t">
              <a:spAutoFit/>
            </a:bodyPr>
            <a:lstStyle/>
            <a:p>
              <a:pPr algn="ctr"/>
              <a:r>
                <a:rPr lang="en-US" altLang="en-US" sz="4800" b="1">
                  <a:latin typeface="Verdana Pro"/>
                  <a:ea typeface="ＭＳ Ｐゴシック"/>
                  <a:cs typeface="Arial"/>
                </a:rPr>
                <a:t>Bridging the Gap</a:t>
              </a:r>
            </a:p>
          </p:txBody>
        </p:sp>
      </p:grpSp>
      <p:grpSp>
        <p:nvGrpSpPr>
          <p:cNvPr id="6" name="Group 5">
            <a:extLst>
              <a:ext uri="{FF2B5EF4-FFF2-40B4-BE49-F238E27FC236}">
                <a16:creationId xmlns:a16="http://schemas.microsoft.com/office/drawing/2014/main" id="{F3B1BB2E-C790-40B3-95C4-22412817338A}"/>
              </a:ext>
            </a:extLst>
          </p:cNvPr>
          <p:cNvGrpSpPr/>
          <p:nvPr/>
        </p:nvGrpSpPr>
        <p:grpSpPr>
          <a:xfrm>
            <a:off x="32819388" y="7856910"/>
            <a:ext cx="3179075" cy="2789138"/>
            <a:chOff x="31979943" y="8171875"/>
            <a:chExt cx="3460142" cy="3030005"/>
          </a:xfrm>
        </p:grpSpPr>
        <p:pic>
          <p:nvPicPr>
            <p:cNvPr id="59" name="Picture 6">
              <a:extLst>
                <a:ext uri="{FF2B5EF4-FFF2-40B4-BE49-F238E27FC236}">
                  <a16:creationId xmlns:a16="http://schemas.microsoft.com/office/drawing/2014/main" id="{6D474308-4601-4134-B59A-22A3622B82A5}"/>
                </a:ext>
              </a:extLst>
            </p:cNvPr>
            <p:cNvPicPr>
              <a:picLocks noChangeAspect="1"/>
            </p:cNvPicPr>
            <p:nvPr/>
          </p:nvPicPr>
          <p:blipFill rotWithShape="1">
            <a:blip r:embed="rId12"/>
            <a:srcRect b="23141"/>
            <a:stretch/>
          </p:blipFill>
          <p:spPr>
            <a:xfrm>
              <a:off x="32214987" y="8171875"/>
              <a:ext cx="2990054" cy="2241432"/>
            </a:xfrm>
            <a:prstGeom prst="rect">
              <a:avLst/>
            </a:prstGeom>
          </p:spPr>
        </p:pic>
        <p:sp>
          <p:nvSpPr>
            <p:cNvPr id="58" name="Rectangle 57">
              <a:extLst>
                <a:ext uri="{FF2B5EF4-FFF2-40B4-BE49-F238E27FC236}">
                  <a16:creationId xmlns:a16="http://schemas.microsoft.com/office/drawing/2014/main" id="{1DF3DB2B-13CA-40C1-920E-7B8DF3ABDF7A}"/>
                </a:ext>
              </a:extLst>
            </p:cNvPr>
            <p:cNvSpPr/>
            <p:nvPr/>
          </p:nvSpPr>
          <p:spPr>
            <a:xfrm>
              <a:off x="31979943" y="10633475"/>
              <a:ext cx="3460142" cy="568405"/>
            </a:xfrm>
            <a:prstGeom prst="rect">
              <a:avLst/>
            </a:prstGeom>
          </p:spPr>
          <p:txBody>
            <a:bodyPr wrap="none" lIns="91440" tIns="45720" rIns="91440" bIns="45720" anchor="t">
              <a:spAutoFit/>
            </a:bodyPr>
            <a:lstStyle/>
            <a:p>
              <a:r>
                <a:rPr lang="en-US" sz="2800" b="1">
                  <a:latin typeface="Verdana Pro"/>
                  <a:ea typeface="ＭＳ Ｐゴシック"/>
                  <a:cs typeface="Arial"/>
                </a:rPr>
                <a:t>Breakthroughs</a:t>
              </a:r>
              <a:endParaRPr lang="en-US" sz="2800">
                <a:latin typeface="Verdana Pro"/>
                <a:cs typeface="Arial"/>
              </a:endParaRPr>
            </a:p>
          </p:txBody>
        </p:sp>
      </p:grpSp>
      <p:sp>
        <p:nvSpPr>
          <p:cNvPr id="26" name="Arrow: Right 25">
            <a:extLst>
              <a:ext uri="{FF2B5EF4-FFF2-40B4-BE49-F238E27FC236}">
                <a16:creationId xmlns:a16="http://schemas.microsoft.com/office/drawing/2014/main" id="{50009563-B040-5092-99AA-D35E7A23C32D}"/>
              </a:ext>
            </a:extLst>
          </p:cNvPr>
          <p:cNvSpPr/>
          <p:nvPr/>
        </p:nvSpPr>
        <p:spPr bwMode="auto">
          <a:xfrm>
            <a:off x="30203776" y="9249207"/>
            <a:ext cx="1998542" cy="868295"/>
          </a:xfrm>
          <a:prstGeom prst="rightArrow">
            <a:avLst/>
          </a:prstGeom>
          <a:solidFill>
            <a:srgbClr val="5C9AE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sp>
        <p:nvSpPr>
          <p:cNvPr id="29253" name="TextBox 29252">
            <a:extLst>
              <a:ext uri="{FF2B5EF4-FFF2-40B4-BE49-F238E27FC236}">
                <a16:creationId xmlns:a16="http://schemas.microsoft.com/office/drawing/2014/main" id="{D9845FF7-E021-6C43-4D44-2818173C4B9D}"/>
              </a:ext>
            </a:extLst>
          </p:cNvPr>
          <p:cNvSpPr txBox="1"/>
          <p:nvPr/>
        </p:nvSpPr>
        <p:spPr>
          <a:xfrm>
            <a:off x="313332" y="12608103"/>
            <a:ext cx="28860816" cy="1123712"/>
          </a:xfrm>
          <a:prstGeom prst="roundRect">
            <a:avLst/>
          </a:prstGeom>
          <a:solidFill>
            <a:srgbClr val="5C9AE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000" b="1">
                <a:solidFill>
                  <a:schemeClr val="bg1"/>
                </a:solidFill>
                <a:latin typeface="Verdana Pro"/>
                <a:ea typeface="ＭＳ Ｐゴシック"/>
                <a:cs typeface="Times"/>
              </a:rPr>
              <a:t>Learning Outcomes</a:t>
            </a:r>
          </a:p>
        </p:txBody>
      </p:sp>
      <p:pic>
        <p:nvPicPr>
          <p:cNvPr id="50" name="Picture 50" descr="A picture containing text, person&#10;&#10;Description automatically generated">
            <a:extLst>
              <a:ext uri="{FF2B5EF4-FFF2-40B4-BE49-F238E27FC236}">
                <a16:creationId xmlns:a16="http://schemas.microsoft.com/office/drawing/2014/main" id="{FBF6ED6C-941E-7D62-D94F-731EE329A1A5}"/>
              </a:ext>
            </a:extLst>
          </p:cNvPr>
          <p:cNvPicPr>
            <a:picLocks noChangeAspect="1"/>
          </p:cNvPicPr>
          <p:nvPr/>
        </p:nvPicPr>
        <p:blipFill>
          <a:blip r:embed="rId13"/>
          <a:stretch>
            <a:fillRect/>
          </a:stretch>
        </p:blipFill>
        <p:spPr>
          <a:xfrm>
            <a:off x="29631728" y="12739993"/>
            <a:ext cx="6643737" cy="89122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9" name="Diagram 10">
            <a:extLst>
              <a:ext uri="{FF2B5EF4-FFF2-40B4-BE49-F238E27FC236}">
                <a16:creationId xmlns:a16="http://schemas.microsoft.com/office/drawing/2014/main" id="{6560F89D-21CE-F7FF-48C5-3DFF5C1C43C8}"/>
              </a:ext>
            </a:extLst>
          </p:cNvPr>
          <p:cNvGraphicFramePr/>
          <p:nvPr>
            <p:extLst>
              <p:ext uri="{D42A27DB-BD31-4B8C-83A1-F6EECF244321}">
                <p14:modId xmlns:p14="http://schemas.microsoft.com/office/powerpoint/2010/main" val="1472619492"/>
              </p:ext>
            </p:extLst>
          </p:nvPr>
        </p:nvGraphicFramePr>
        <p:xfrm>
          <a:off x="3500347" y="11406708"/>
          <a:ext cx="25704232" cy="1248276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cxnSp>
        <p:nvCxnSpPr>
          <p:cNvPr id="37703" name="Straight Arrow Connector 37702">
            <a:extLst>
              <a:ext uri="{FF2B5EF4-FFF2-40B4-BE49-F238E27FC236}">
                <a16:creationId xmlns:a16="http://schemas.microsoft.com/office/drawing/2014/main" id="{4FF29E3C-3287-C0D7-C55D-6747D5C3D6A9}"/>
              </a:ext>
            </a:extLst>
          </p:cNvPr>
          <p:cNvCxnSpPr/>
          <p:nvPr/>
        </p:nvCxnSpPr>
        <p:spPr bwMode="auto">
          <a:xfrm flipH="1">
            <a:off x="12220993" y="4402353"/>
            <a:ext cx="18133" cy="7653599"/>
          </a:xfrm>
          <a:prstGeom prst="straightConnector1">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37750" name="Straight Arrow Connector 37749">
            <a:extLst>
              <a:ext uri="{FF2B5EF4-FFF2-40B4-BE49-F238E27FC236}">
                <a16:creationId xmlns:a16="http://schemas.microsoft.com/office/drawing/2014/main" id="{822442C4-9F8C-BC04-B286-3C221272460D}"/>
              </a:ext>
            </a:extLst>
          </p:cNvPr>
          <p:cNvCxnSpPr>
            <a:cxnSpLocks/>
          </p:cNvCxnSpPr>
          <p:nvPr/>
        </p:nvCxnSpPr>
        <p:spPr bwMode="auto">
          <a:xfrm flipH="1">
            <a:off x="24413190" y="4402441"/>
            <a:ext cx="18133" cy="7653599"/>
          </a:xfrm>
          <a:prstGeom prst="straightConnector1">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32" name="TextBox 31">
            <a:extLst>
              <a:ext uri="{FF2B5EF4-FFF2-40B4-BE49-F238E27FC236}">
                <a16:creationId xmlns:a16="http://schemas.microsoft.com/office/drawing/2014/main" id="{B7158A07-B70A-485A-A8EC-9AF290CEF093}"/>
              </a:ext>
            </a:extLst>
          </p:cNvPr>
          <p:cNvSpPr txBox="1"/>
          <p:nvPr/>
        </p:nvSpPr>
        <p:spPr>
          <a:xfrm>
            <a:off x="160946" y="15824518"/>
            <a:ext cx="3111754" cy="1371600"/>
          </a:xfrm>
          <a:prstGeom prst="roundRect">
            <a:avLst/>
          </a:prstGeom>
          <a:solidFill>
            <a:srgbClr val="5C9AE6"/>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a:solidFill>
                  <a:schemeClr val="bg1"/>
                </a:solidFill>
                <a:latin typeface="Verdana Pro" panose="020B0604030504040204" pitchFamily="34" charset="0"/>
                <a:ea typeface="ＭＳ Ｐゴシック"/>
                <a:cs typeface="Times"/>
              </a:rPr>
              <a:t>Goal</a:t>
            </a:r>
          </a:p>
        </p:txBody>
      </p:sp>
      <p:sp>
        <p:nvSpPr>
          <p:cNvPr id="33" name="TextBox 32">
            <a:extLst>
              <a:ext uri="{FF2B5EF4-FFF2-40B4-BE49-F238E27FC236}">
                <a16:creationId xmlns:a16="http://schemas.microsoft.com/office/drawing/2014/main" id="{D9798EF7-BEFA-4897-AAE6-B194FF8903A6}"/>
              </a:ext>
            </a:extLst>
          </p:cNvPr>
          <p:cNvSpPr txBox="1"/>
          <p:nvPr/>
        </p:nvSpPr>
        <p:spPr>
          <a:xfrm>
            <a:off x="159060" y="17850605"/>
            <a:ext cx="3148563" cy="1371600"/>
          </a:xfrm>
          <a:prstGeom prst="roundRect">
            <a:avLst/>
          </a:prstGeom>
          <a:solidFill>
            <a:srgbClr val="5C9AE6"/>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a:solidFill>
                  <a:schemeClr val="bg1"/>
                </a:solidFill>
                <a:latin typeface="Verdana Pro" panose="020B0604030504040204" pitchFamily="34" charset="0"/>
                <a:ea typeface="ＭＳ Ｐゴシック"/>
                <a:cs typeface="Times"/>
              </a:rPr>
              <a:t>Action</a:t>
            </a:r>
          </a:p>
        </p:txBody>
      </p:sp>
      <p:sp>
        <p:nvSpPr>
          <p:cNvPr id="34" name="TextBox 33">
            <a:extLst>
              <a:ext uri="{FF2B5EF4-FFF2-40B4-BE49-F238E27FC236}">
                <a16:creationId xmlns:a16="http://schemas.microsoft.com/office/drawing/2014/main" id="{66397191-4674-4F1E-B1D8-E9934C58631C}"/>
              </a:ext>
            </a:extLst>
          </p:cNvPr>
          <p:cNvSpPr txBox="1"/>
          <p:nvPr/>
        </p:nvSpPr>
        <p:spPr>
          <a:xfrm>
            <a:off x="160945" y="19810011"/>
            <a:ext cx="3148563" cy="1371600"/>
          </a:xfrm>
          <a:prstGeom prst="roundRect">
            <a:avLst/>
          </a:prstGeom>
          <a:solidFill>
            <a:srgbClr val="5C9AE6"/>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a:solidFill>
                  <a:schemeClr val="bg1"/>
                </a:solidFill>
                <a:latin typeface="Verdana Pro" panose="020B0604030504040204" pitchFamily="34" charset="0"/>
                <a:ea typeface="ＭＳ Ｐゴシック"/>
                <a:cs typeface="Times"/>
              </a:rPr>
              <a:t>Impact</a:t>
            </a:r>
          </a:p>
        </p:txBody>
      </p:sp>
      <p:sp>
        <p:nvSpPr>
          <p:cNvPr id="29308" name="Arrow: Right 29307">
            <a:extLst>
              <a:ext uri="{FF2B5EF4-FFF2-40B4-BE49-F238E27FC236}">
                <a16:creationId xmlns:a16="http://schemas.microsoft.com/office/drawing/2014/main" id="{5A14F1E5-7F66-B4E0-E6C0-907E440FEA1F}"/>
              </a:ext>
            </a:extLst>
          </p:cNvPr>
          <p:cNvSpPr/>
          <p:nvPr/>
        </p:nvSpPr>
        <p:spPr bwMode="auto">
          <a:xfrm>
            <a:off x="7438439" y="4402353"/>
            <a:ext cx="772428" cy="484632"/>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charset="0"/>
            </a:endParaRPr>
          </a:p>
        </p:txBody>
      </p:sp>
    </p:spTree>
    <p:extLst>
      <p:ext uri="{BB962C8B-B14F-4D97-AF65-F5344CB8AC3E}">
        <p14:creationId xmlns:p14="http://schemas.microsoft.com/office/powerpoint/2010/main" val="323798168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6385" name="Group 7">
            <a:extLst>
              <a:ext uri="{FF2B5EF4-FFF2-40B4-BE49-F238E27FC236}">
                <a16:creationId xmlns:a16="http://schemas.microsoft.com/office/drawing/2014/main" id="{D8C35D5D-101F-ADA8-8D3C-796EA8482DC9}"/>
              </a:ext>
            </a:extLst>
          </p:cNvPr>
          <p:cNvGrpSpPr>
            <a:grpSpLocks/>
          </p:cNvGrpSpPr>
          <p:nvPr/>
        </p:nvGrpSpPr>
        <p:grpSpPr bwMode="auto">
          <a:xfrm>
            <a:off x="0" y="26474738"/>
            <a:ext cx="36576000" cy="3565525"/>
            <a:chOff x="0" y="19856500"/>
            <a:chExt cx="27432000" cy="2673300"/>
          </a:xfrm>
        </p:grpSpPr>
        <p:sp>
          <p:nvSpPr>
            <p:cNvPr id="16428" name="Rectangle 2">
              <a:extLst>
                <a:ext uri="{FF2B5EF4-FFF2-40B4-BE49-F238E27FC236}">
                  <a16:creationId xmlns:a16="http://schemas.microsoft.com/office/drawing/2014/main" id="{8A270A5F-7F12-AC6A-862B-4E279B28C43A}"/>
                </a:ext>
              </a:extLst>
            </p:cNvPr>
            <p:cNvSpPr>
              <a:spLocks noChangeArrowheads="1"/>
            </p:cNvSpPr>
            <p:nvPr/>
          </p:nvSpPr>
          <p:spPr bwMode="auto">
            <a:xfrm>
              <a:off x="0" y="19862801"/>
              <a:ext cx="27432000" cy="2666999"/>
            </a:xfrm>
            <a:prstGeom prst="rect">
              <a:avLst/>
            </a:prstGeom>
            <a:solidFill>
              <a:srgbClr val="E3D3A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endParaRPr lang="en-US" altLang="en-US"/>
            </a:p>
          </p:txBody>
        </p:sp>
        <p:sp>
          <p:nvSpPr>
            <p:cNvPr id="16429" name="Text Box 16">
              <a:extLst>
                <a:ext uri="{FF2B5EF4-FFF2-40B4-BE49-F238E27FC236}">
                  <a16:creationId xmlns:a16="http://schemas.microsoft.com/office/drawing/2014/main" id="{03A66C03-94A3-A392-5A45-A3D18018612A}"/>
                </a:ext>
              </a:extLst>
            </p:cNvPr>
            <p:cNvSpPr txBox="1">
              <a:spLocks noChangeArrowheads="1"/>
            </p:cNvSpPr>
            <p:nvPr/>
          </p:nvSpPr>
          <p:spPr bwMode="auto">
            <a:xfrm>
              <a:off x="3260725" y="20315239"/>
              <a:ext cx="11414125" cy="136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rgbClr val="000000"/>
                  </a:solidFill>
                  <a:latin typeface="Arial" panose="020B0604020202020204" pitchFamily="34" charset="0"/>
                </a:rPr>
                <a:t>Title of the Poster Presentation Goes Here</a:t>
              </a:r>
            </a:p>
            <a:p>
              <a:pPr>
                <a:lnSpc>
                  <a:spcPts val="4538"/>
                </a:lnSpc>
              </a:pPr>
              <a:r>
                <a:rPr lang="en-US" altLang="en-US" sz="3100" b="1">
                  <a:solidFill>
                    <a:srgbClr val="000000"/>
                  </a:solidFill>
                  <a:latin typeface="Arial" panose="020B0604020202020204" pitchFamily="34" charset="0"/>
                </a:rPr>
                <a:t>Authors of the Poster Presentation Goes Here</a:t>
              </a:r>
              <a:br>
                <a:rPr lang="en-US" altLang="en-US" sz="5200" b="1">
                  <a:solidFill>
                    <a:srgbClr val="000000"/>
                  </a:solidFill>
                  <a:latin typeface="Arial" panose="020B0604020202020204" pitchFamily="34" charset="0"/>
                </a:rPr>
              </a:br>
              <a:r>
                <a:rPr lang="en-US" altLang="en-US" sz="2700" b="1">
                  <a:solidFill>
                    <a:srgbClr val="000000"/>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000000"/>
                </a:solidFill>
                <a:latin typeface="Arial" panose="020B0604020202020204" pitchFamily="34" charset="0"/>
              </a:endParaRPr>
            </a:p>
          </p:txBody>
        </p:sp>
        <p:pic>
          <p:nvPicPr>
            <p:cNvPr id="16430" name="Picture 89" descr="MDACC_RGB_TC_V.png">
              <a:extLst>
                <a:ext uri="{FF2B5EF4-FFF2-40B4-BE49-F238E27FC236}">
                  <a16:creationId xmlns:a16="http://schemas.microsoft.com/office/drawing/2014/main" id="{1FA13BD5-8BEA-8130-52D7-9582C8BD0FC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5009" y="20230274"/>
              <a:ext cx="4014204" cy="133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31" name="Picture 90" descr="BX10Oct05_006-2Crop3small.jpg">
              <a:extLst>
                <a:ext uri="{FF2B5EF4-FFF2-40B4-BE49-F238E27FC236}">
                  <a16:creationId xmlns:a16="http://schemas.microsoft.com/office/drawing/2014/main" id="{26BC95D8-AA0E-D7F3-9D40-B0A80C72F5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856500"/>
              <a:ext cx="2560320"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32" name="Straight Connector 133">
              <a:extLst>
                <a:ext uri="{FF2B5EF4-FFF2-40B4-BE49-F238E27FC236}">
                  <a16:creationId xmlns:a16="http://schemas.microsoft.com/office/drawing/2014/main" id="{4EF53E05-029D-6698-79C9-7FF23AE99D02}"/>
                </a:ext>
              </a:extLst>
            </p:cNvPr>
            <p:cNvCxnSpPr>
              <a:cxnSpLocks noChangeShapeType="1"/>
            </p:cNvCxnSpPr>
            <p:nvPr/>
          </p:nvCxnSpPr>
          <p:spPr bwMode="auto">
            <a:xfrm>
              <a:off x="0" y="22475825"/>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grpSp>
        <p:nvGrpSpPr>
          <p:cNvPr id="16386" name="Group 6">
            <a:extLst>
              <a:ext uri="{FF2B5EF4-FFF2-40B4-BE49-F238E27FC236}">
                <a16:creationId xmlns:a16="http://schemas.microsoft.com/office/drawing/2014/main" id="{A62BF477-6DA8-8F80-193F-BBD636E0A68A}"/>
              </a:ext>
            </a:extLst>
          </p:cNvPr>
          <p:cNvGrpSpPr>
            <a:grpSpLocks/>
          </p:cNvGrpSpPr>
          <p:nvPr/>
        </p:nvGrpSpPr>
        <p:grpSpPr bwMode="auto">
          <a:xfrm>
            <a:off x="-25400" y="30272038"/>
            <a:ext cx="36601400" cy="3578225"/>
            <a:chOff x="-19242" y="22704329"/>
            <a:chExt cx="27451242" cy="2682971"/>
          </a:xfrm>
        </p:grpSpPr>
        <p:sp>
          <p:nvSpPr>
            <p:cNvPr id="16424" name="Rectangle 2">
              <a:extLst>
                <a:ext uri="{FF2B5EF4-FFF2-40B4-BE49-F238E27FC236}">
                  <a16:creationId xmlns:a16="http://schemas.microsoft.com/office/drawing/2014/main" id="{A8A59552-CDE5-842F-0050-BA016758D626}"/>
                </a:ext>
              </a:extLst>
            </p:cNvPr>
            <p:cNvSpPr>
              <a:spLocks noChangeArrowheads="1"/>
            </p:cNvSpPr>
            <p:nvPr/>
          </p:nvSpPr>
          <p:spPr bwMode="auto">
            <a:xfrm>
              <a:off x="0" y="22720301"/>
              <a:ext cx="27432000" cy="2666999"/>
            </a:xfrm>
            <a:prstGeom prst="rect">
              <a:avLst/>
            </a:prstGeom>
            <a:solidFill>
              <a:srgbClr val="D9D3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endParaRPr lang="en-US" altLang="en-US"/>
            </a:p>
          </p:txBody>
        </p:sp>
        <p:sp>
          <p:nvSpPr>
            <p:cNvPr id="16425" name="Text Box 16">
              <a:extLst>
                <a:ext uri="{FF2B5EF4-FFF2-40B4-BE49-F238E27FC236}">
                  <a16:creationId xmlns:a16="http://schemas.microsoft.com/office/drawing/2014/main" id="{504E6674-DAFC-28E1-19CB-882D90962BD9}"/>
                </a:ext>
              </a:extLst>
            </p:cNvPr>
            <p:cNvSpPr txBox="1">
              <a:spLocks noChangeArrowheads="1"/>
            </p:cNvSpPr>
            <p:nvPr/>
          </p:nvSpPr>
          <p:spPr bwMode="auto">
            <a:xfrm>
              <a:off x="3260725" y="23172739"/>
              <a:ext cx="11414125" cy="136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rgbClr val="000000"/>
                  </a:solidFill>
                  <a:latin typeface="Arial" panose="020B0604020202020204" pitchFamily="34" charset="0"/>
                </a:rPr>
                <a:t>Title of the Poster Presentation Goes Here</a:t>
              </a:r>
            </a:p>
            <a:p>
              <a:pPr>
                <a:lnSpc>
                  <a:spcPts val="4538"/>
                </a:lnSpc>
              </a:pPr>
              <a:r>
                <a:rPr lang="en-US" altLang="en-US" sz="3100" b="1">
                  <a:solidFill>
                    <a:srgbClr val="000000"/>
                  </a:solidFill>
                  <a:latin typeface="Arial" panose="020B0604020202020204" pitchFamily="34" charset="0"/>
                </a:rPr>
                <a:t>Authors of the Poster Presentation Goes Here</a:t>
              </a:r>
              <a:br>
                <a:rPr lang="en-US" altLang="en-US" sz="5200" b="1">
                  <a:solidFill>
                    <a:srgbClr val="000000"/>
                  </a:solidFill>
                  <a:latin typeface="Arial" panose="020B0604020202020204" pitchFamily="34" charset="0"/>
                </a:rPr>
              </a:br>
              <a:r>
                <a:rPr lang="en-US" altLang="en-US" sz="2700" b="1">
                  <a:solidFill>
                    <a:srgbClr val="000000"/>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000000"/>
                </a:solidFill>
                <a:latin typeface="Arial" panose="020B0604020202020204" pitchFamily="34" charset="0"/>
              </a:endParaRPr>
            </a:p>
          </p:txBody>
        </p:sp>
        <p:pic>
          <p:nvPicPr>
            <p:cNvPr id="16426" name="Picture 91" descr="MDACC_RGB_TC_V.png">
              <a:extLst>
                <a:ext uri="{FF2B5EF4-FFF2-40B4-BE49-F238E27FC236}">
                  <a16:creationId xmlns:a16="http://schemas.microsoft.com/office/drawing/2014/main" id="{AE6F690F-1762-7781-3CF2-3DB805F4B28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85767" y="23078103"/>
              <a:ext cx="4014204" cy="133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7" name="Picture 92" descr="BX10Oct05_006-2Crop3small.jpg">
              <a:extLst>
                <a:ext uri="{FF2B5EF4-FFF2-40B4-BE49-F238E27FC236}">
                  <a16:creationId xmlns:a16="http://schemas.microsoft.com/office/drawing/2014/main" id="{BF2D8664-90AC-F9C5-5A7A-1609F690492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242" y="22704329"/>
              <a:ext cx="2560320"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87" name="Group 5">
            <a:extLst>
              <a:ext uri="{FF2B5EF4-FFF2-40B4-BE49-F238E27FC236}">
                <a16:creationId xmlns:a16="http://schemas.microsoft.com/office/drawing/2014/main" id="{95860D87-DD82-08C7-5C35-455102B7C04B}"/>
              </a:ext>
            </a:extLst>
          </p:cNvPr>
          <p:cNvGrpSpPr>
            <a:grpSpLocks/>
          </p:cNvGrpSpPr>
          <p:nvPr/>
        </p:nvGrpSpPr>
        <p:grpSpPr bwMode="auto">
          <a:xfrm>
            <a:off x="-25400" y="33777238"/>
            <a:ext cx="36601400" cy="3870325"/>
            <a:chOff x="-19242" y="25333325"/>
            <a:chExt cx="27451242" cy="2901950"/>
          </a:xfrm>
        </p:grpSpPr>
        <p:sp>
          <p:nvSpPr>
            <p:cNvPr id="16418" name="Rectangle 2">
              <a:extLst>
                <a:ext uri="{FF2B5EF4-FFF2-40B4-BE49-F238E27FC236}">
                  <a16:creationId xmlns:a16="http://schemas.microsoft.com/office/drawing/2014/main" id="{A20BA102-65C9-4924-4577-40E82F3AD5A6}"/>
                </a:ext>
              </a:extLst>
            </p:cNvPr>
            <p:cNvSpPr>
              <a:spLocks noChangeArrowheads="1"/>
            </p:cNvSpPr>
            <p:nvPr/>
          </p:nvSpPr>
          <p:spPr bwMode="auto">
            <a:xfrm>
              <a:off x="0" y="25568275"/>
              <a:ext cx="27432000" cy="2667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endParaRPr lang="en-US" altLang="en-US"/>
            </a:p>
          </p:txBody>
        </p:sp>
        <p:sp>
          <p:nvSpPr>
            <p:cNvPr id="16419" name="Text Box 16">
              <a:extLst>
                <a:ext uri="{FF2B5EF4-FFF2-40B4-BE49-F238E27FC236}">
                  <a16:creationId xmlns:a16="http://schemas.microsoft.com/office/drawing/2014/main" id="{57F10070-3DF4-4C13-A46A-5A4EAB19A378}"/>
                </a:ext>
              </a:extLst>
            </p:cNvPr>
            <p:cNvSpPr txBox="1">
              <a:spLocks noChangeArrowheads="1"/>
            </p:cNvSpPr>
            <p:nvPr/>
          </p:nvSpPr>
          <p:spPr bwMode="auto">
            <a:xfrm>
              <a:off x="3260725" y="26020713"/>
              <a:ext cx="11414125" cy="136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rgbClr val="000000"/>
                  </a:solidFill>
                  <a:latin typeface="Arial" panose="020B0604020202020204" pitchFamily="34" charset="0"/>
                </a:rPr>
                <a:t>Title of the Poster Presentation Goes Here</a:t>
              </a:r>
            </a:p>
            <a:p>
              <a:pPr>
                <a:lnSpc>
                  <a:spcPts val="4538"/>
                </a:lnSpc>
              </a:pPr>
              <a:r>
                <a:rPr lang="en-US" altLang="en-US" sz="3100" b="1">
                  <a:solidFill>
                    <a:srgbClr val="000000"/>
                  </a:solidFill>
                  <a:latin typeface="Arial" panose="020B0604020202020204" pitchFamily="34" charset="0"/>
                </a:rPr>
                <a:t>Authors of the Poster Presentation Goes Here</a:t>
              </a:r>
              <a:br>
                <a:rPr lang="en-US" altLang="en-US" sz="5200" b="1">
                  <a:solidFill>
                    <a:srgbClr val="000000"/>
                  </a:solidFill>
                  <a:latin typeface="Arial" panose="020B0604020202020204" pitchFamily="34" charset="0"/>
                </a:rPr>
              </a:br>
              <a:r>
                <a:rPr lang="en-US" altLang="en-US" sz="2700" b="1">
                  <a:solidFill>
                    <a:srgbClr val="000000"/>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000000"/>
                </a:solidFill>
                <a:latin typeface="Arial" panose="020B0604020202020204" pitchFamily="34" charset="0"/>
              </a:endParaRPr>
            </a:p>
          </p:txBody>
        </p:sp>
        <p:cxnSp>
          <p:nvCxnSpPr>
            <p:cNvPr id="16420" name="Straight Connector 133">
              <a:extLst>
                <a:ext uri="{FF2B5EF4-FFF2-40B4-BE49-F238E27FC236}">
                  <a16:creationId xmlns:a16="http://schemas.microsoft.com/office/drawing/2014/main" id="{1B301A30-CAEE-B48D-AF38-4E10FA2B6534}"/>
                </a:ext>
              </a:extLst>
            </p:cNvPr>
            <p:cNvCxnSpPr>
              <a:cxnSpLocks noChangeShapeType="1"/>
            </p:cNvCxnSpPr>
            <p:nvPr/>
          </p:nvCxnSpPr>
          <p:spPr bwMode="auto">
            <a:xfrm>
              <a:off x="0" y="25333325"/>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pic>
          <p:nvPicPr>
            <p:cNvPr id="16421" name="Picture 93" descr="MDACC_RGB_TC_V.png">
              <a:extLst>
                <a:ext uri="{FF2B5EF4-FFF2-40B4-BE49-F238E27FC236}">
                  <a16:creationId xmlns:a16="http://schemas.microsoft.com/office/drawing/2014/main" id="{7F065605-443D-3533-D6FD-6C77065A24B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85767" y="25925931"/>
              <a:ext cx="4014204" cy="133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2" name="Picture 94" descr="BX10Oct05_006-2Crop3small.jpg">
              <a:extLst>
                <a:ext uri="{FF2B5EF4-FFF2-40B4-BE49-F238E27FC236}">
                  <a16:creationId xmlns:a16="http://schemas.microsoft.com/office/drawing/2014/main" id="{FE2EA53C-82B1-C0F8-90BF-6DA7CCFD88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242" y="25552157"/>
              <a:ext cx="2560320"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23" name="Straight Connector 133">
              <a:extLst>
                <a:ext uri="{FF2B5EF4-FFF2-40B4-BE49-F238E27FC236}">
                  <a16:creationId xmlns:a16="http://schemas.microsoft.com/office/drawing/2014/main" id="{292B0AA7-2A53-325B-366B-968D1DA47322}"/>
                </a:ext>
              </a:extLst>
            </p:cNvPr>
            <p:cNvCxnSpPr>
              <a:cxnSpLocks noChangeShapeType="1"/>
            </p:cNvCxnSpPr>
            <p:nvPr/>
          </p:nvCxnSpPr>
          <p:spPr bwMode="auto">
            <a:xfrm>
              <a:off x="0" y="28181300"/>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grpSp>
        <p:nvGrpSpPr>
          <p:cNvPr id="16388" name="Group 4">
            <a:extLst>
              <a:ext uri="{FF2B5EF4-FFF2-40B4-BE49-F238E27FC236}">
                <a16:creationId xmlns:a16="http://schemas.microsoft.com/office/drawing/2014/main" id="{48EFE96D-30A4-B9F8-4D06-578BE62373F5}"/>
              </a:ext>
            </a:extLst>
          </p:cNvPr>
          <p:cNvGrpSpPr>
            <a:grpSpLocks/>
          </p:cNvGrpSpPr>
          <p:nvPr/>
        </p:nvGrpSpPr>
        <p:grpSpPr bwMode="auto">
          <a:xfrm>
            <a:off x="0" y="0"/>
            <a:ext cx="36576000" cy="3541713"/>
            <a:chOff x="0" y="0"/>
            <a:chExt cx="27432000" cy="2655408"/>
          </a:xfrm>
        </p:grpSpPr>
        <p:sp>
          <p:nvSpPr>
            <p:cNvPr id="102" name="Rectangle 15">
              <a:extLst>
                <a:ext uri="{FF2B5EF4-FFF2-40B4-BE49-F238E27FC236}">
                  <a16:creationId xmlns:a16="http://schemas.microsoft.com/office/drawing/2014/main" id="{3BA876BB-E53E-FC2B-B2E9-51A588B36782}"/>
                </a:ext>
              </a:extLst>
            </p:cNvPr>
            <p:cNvSpPr>
              <a:spLocks noChangeArrowheads="1"/>
            </p:cNvSpPr>
            <p:nvPr/>
          </p:nvSpPr>
          <p:spPr bwMode="auto">
            <a:xfrm>
              <a:off x="0" y="0"/>
              <a:ext cx="27432000" cy="2655408"/>
            </a:xfrm>
            <a:prstGeom prst="rect">
              <a:avLst/>
            </a:prstGeom>
            <a:solidFill>
              <a:srgbClr val="614B79"/>
            </a:solidFill>
            <a:ln w="1905">
              <a:noFill/>
              <a:miter lim="800000"/>
              <a:headEnd/>
              <a:tailEnd/>
            </a:ln>
          </p:spPr>
          <p:txBody>
            <a:bodyPr wrap="none" anchor="ctr"/>
            <a:lstStyle/>
            <a:p>
              <a:pPr eaLnBrk="1" fontAlgn="auto" hangingPunct="1">
                <a:spcBef>
                  <a:spcPts val="0"/>
                </a:spcBef>
                <a:spcAft>
                  <a:spcPts val="0"/>
                </a:spcAft>
                <a:defRPr/>
              </a:pPr>
              <a:endParaRPr lang="en-US" sz="2400" kern="0">
                <a:solidFill>
                  <a:srgbClr val="407EC9"/>
                </a:solidFill>
                <a:latin typeface="Times" charset="0"/>
                <a:ea typeface="+mn-ea"/>
              </a:endParaRPr>
            </a:p>
          </p:txBody>
        </p:sp>
        <p:sp>
          <p:nvSpPr>
            <p:cNvPr id="16415" name="Text Box 16">
              <a:extLst>
                <a:ext uri="{FF2B5EF4-FFF2-40B4-BE49-F238E27FC236}">
                  <a16:creationId xmlns:a16="http://schemas.microsoft.com/office/drawing/2014/main" id="{E0CC1CE5-EF32-B7A8-CC5B-4A96A5003C42}"/>
                </a:ext>
              </a:extLst>
            </p:cNvPr>
            <p:cNvSpPr txBox="1">
              <a:spLocks noChangeArrowheads="1"/>
            </p:cNvSpPr>
            <p:nvPr/>
          </p:nvSpPr>
          <p:spPr bwMode="auto">
            <a:xfrm>
              <a:off x="4434493" y="452438"/>
              <a:ext cx="114141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Arial" panose="020B0604020202020204" pitchFamily="34" charset="0"/>
                </a:rPr>
                <a:t>Title of the Poster Presentation Goes Here</a:t>
              </a:r>
            </a:p>
            <a:p>
              <a:pPr>
                <a:lnSpc>
                  <a:spcPts val="4538"/>
                </a:lnSpc>
              </a:pPr>
              <a:r>
                <a:rPr lang="en-US" altLang="en-US" sz="3100" b="1">
                  <a:solidFill>
                    <a:schemeClr val="bg1"/>
                  </a:solidFill>
                  <a:latin typeface="Arial" panose="020B0604020202020204" pitchFamily="34" charset="0"/>
                </a:rPr>
                <a:t>Authors of the Poster Presentation Goes Here</a:t>
              </a:r>
              <a:br>
                <a:rPr lang="en-US" altLang="en-US" sz="5200" b="1">
                  <a:solidFill>
                    <a:schemeClr val="bg1"/>
                  </a:solidFill>
                  <a:latin typeface="Arial" panose="020B0604020202020204" pitchFamily="34" charset="0"/>
                </a:rPr>
              </a:br>
              <a:r>
                <a:rPr lang="en-US" altLang="en-US" sz="2700" b="1">
                  <a:solidFill>
                    <a:srgbClr val="FFFFFF"/>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FFFFFF"/>
                </a:solidFill>
                <a:latin typeface="Arial" panose="020B0604020202020204" pitchFamily="34" charset="0"/>
              </a:endParaRPr>
            </a:p>
          </p:txBody>
        </p:sp>
        <p:pic>
          <p:nvPicPr>
            <p:cNvPr id="16416" name="Picture 5" descr="MDAnderson Master Logo_Texas_V_Tagline_RGB REV.png">
              <a:extLst>
                <a:ext uri="{FF2B5EF4-FFF2-40B4-BE49-F238E27FC236}">
                  <a16:creationId xmlns:a16="http://schemas.microsoft.com/office/drawing/2014/main" id="{13D6F8A8-3196-DEBA-EA52-87B29D3D2F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32043" y="447309"/>
              <a:ext cx="3485967" cy="168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7" name="Picture 2" descr="NS12Mar20_251.jpg">
              <a:extLst>
                <a:ext uri="{FF2B5EF4-FFF2-40B4-BE49-F238E27FC236}">
                  <a16:creationId xmlns:a16="http://schemas.microsoft.com/office/drawing/2014/main" id="{A56C2D5C-CD6E-A68D-7A4E-99D658DF4D9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880596" cy="257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6389" name="Straight Connector 133">
            <a:extLst>
              <a:ext uri="{FF2B5EF4-FFF2-40B4-BE49-F238E27FC236}">
                <a16:creationId xmlns:a16="http://schemas.microsoft.com/office/drawing/2014/main" id="{978ADC29-E4A8-1103-86F0-E7C9E8ADF52C}"/>
              </a:ext>
            </a:extLst>
          </p:cNvPr>
          <p:cNvCxnSpPr>
            <a:cxnSpLocks noChangeShapeType="1"/>
          </p:cNvCxnSpPr>
          <p:nvPr/>
        </p:nvCxnSpPr>
        <p:spPr bwMode="auto">
          <a:xfrm>
            <a:off x="0" y="3484563"/>
            <a:ext cx="36576000" cy="1587"/>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nvGrpSpPr>
          <p:cNvPr id="16390" name="Group 5">
            <a:extLst>
              <a:ext uri="{FF2B5EF4-FFF2-40B4-BE49-F238E27FC236}">
                <a16:creationId xmlns:a16="http://schemas.microsoft.com/office/drawing/2014/main" id="{DC361C15-B77D-6A6F-BD3B-29271CDF8974}"/>
              </a:ext>
            </a:extLst>
          </p:cNvPr>
          <p:cNvGrpSpPr>
            <a:grpSpLocks/>
          </p:cNvGrpSpPr>
          <p:nvPr/>
        </p:nvGrpSpPr>
        <p:grpSpPr bwMode="auto">
          <a:xfrm>
            <a:off x="0" y="4113213"/>
            <a:ext cx="36576000" cy="3557587"/>
            <a:chOff x="0" y="3085168"/>
            <a:chExt cx="27432000" cy="2668216"/>
          </a:xfrm>
        </p:grpSpPr>
        <p:sp>
          <p:nvSpPr>
            <p:cNvPr id="103" name="Rectangle 15">
              <a:extLst>
                <a:ext uri="{FF2B5EF4-FFF2-40B4-BE49-F238E27FC236}">
                  <a16:creationId xmlns:a16="http://schemas.microsoft.com/office/drawing/2014/main" id="{D7995752-2EFF-5AE1-3C8E-3142C0F19EBF}"/>
                </a:ext>
              </a:extLst>
            </p:cNvPr>
            <p:cNvSpPr>
              <a:spLocks noChangeArrowheads="1"/>
            </p:cNvSpPr>
            <p:nvPr/>
          </p:nvSpPr>
          <p:spPr bwMode="auto">
            <a:xfrm>
              <a:off x="0" y="3085168"/>
              <a:ext cx="27432000" cy="2668216"/>
            </a:xfrm>
            <a:prstGeom prst="rect">
              <a:avLst/>
            </a:prstGeom>
            <a:solidFill>
              <a:srgbClr val="789D4A"/>
            </a:solidFill>
            <a:ln w="1905">
              <a:noFill/>
              <a:miter lim="800000"/>
              <a:headEnd/>
              <a:tailEnd/>
            </a:ln>
          </p:spPr>
          <p:txBody>
            <a:bodyPr wrap="none" anchor="ctr"/>
            <a:lstStyle/>
            <a:p>
              <a:pPr eaLnBrk="1" fontAlgn="auto" hangingPunct="1">
                <a:spcBef>
                  <a:spcPts val="0"/>
                </a:spcBef>
                <a:spcAft>
                  <a:spcPts val="0"/>
                </a:spcAft>
                <a:defRPr/>
              </a:pPr>
              <a:endParaRPr lang="en-US" sz="2400" kern="0">
                <a:solidFill>
                  <a:sysClr val="windowText" lastClr="000000"/>
                </a:solidFill>
                <a:latin typeface="Times" charset="0"/>
                <a:ea typeface="+mn-ea"/>
              </a:endParaRPr>
            </a:p>
          </p:txBody>
        </p:sp>
        <p:sp>
          <p:nvSpPr>
            <p:cNvPr id="16410" name="Text Box 16">
              <a:extLst>
                <a:ext uri="{FF2B5EF4-FFF2-40B4-BE49-F238E27FC236}">
                  <a16:creationId xmlns:a16="http://schemas.microsoft.com/office/drawing/2014/main" id="{D4359F52-9F95-D846-EA21-3A2D31275CA5}"/>
                </a:ext>
              </a:extLst>
            </p:cNvPr>
            <p:cNvSpPr txBox="1">
              <a:spLocks noChangeArrowheads="1"/>
            </p:cNvSpPr>
            <p:nvPr/>
          </p:nvSpPr>
          <p:spPr bwMode="auto">
            <a:xfrm>
              <a:off x="4434493" y="3558164"/>
              <a:ext cx="114141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Arial" panose="020B0604020202020204" pitchFamily="34" charset="0"/>
                </a:rPr>
                <a:t>Title of the Poster Presentation Goes Here</a:t>
              </a:r>
            </a:p>
            <a:p>
              <a:pPr>
                <a:lnSpc>
                  <a:spcPts val="4538"/>
                </a:lnSpc>
              </a:pPr>
              <a:r>
                <a:rPr lang="en-US" altLang="en-US" sz="3100" b="1">
                  <a:solidFill>
                    <a:schemeClr val="bg1"/>
                  </a:solidFill>
                  <a:latin typeface="Arial" panose="020B0604020202020204" pitchFamily="34" charset="0"/>
                </a:rPr>
                <a:t>Authors of the Poster Presentation Goes Here</a:t>
              </a:r>
              <a:br>
                <a:rPr lang="en-US" altLang="en-US" sz="5200" b="1">
                  <a:solidFill>
                    <a:schemeClr val="bg1"/>
                  </a:solidFill>
                  <a:latin typeface="Arial" panose="020B0604020202020204" pitchFamily="34" charset="0"/>
                </a:rPr>
              </a:br>
              <a:r>
                <a:rPr lang="en-US" altLang="en-US" sz="2700" b="1">
                  <a:solidFill>
                    <a:srgbClr val="FFFFFF"/>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FFFFFF"/>
                </a:solidFill>
                <a:latin typeface="Arial" panose="020B0604020202020204" pitchFamily="34" charset="0"/>
              </a:endParaRPr>
            </a:p>
          </p:txBody>
        </p:sp>
        <p:pic>
          <p:nvPicPr>
            <p:cNvPr id="16411" name="Picture 5" descr="MDAnderson Master Logo_Texas_V_Tagline_RGB REV.png">
              <a:extLst>
                <a:ext uri="{FF2B5EF4-FFF2-40B4-BE49-F238E27FC236}">
                  <a16:creationId xmlns:a16="http://schemas.microsoft.com/office/drawing/2014/main" id="{8328181E-C778-EDEE-F379-681C4D2E7F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32043" y="3553035"/>
              <a:ext cx="3485967" cy="168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2" name="Picture 3" descr="PC14Jan29_206.jpg">
              <a:extLst>
                <a:ext uri="{FF2B5EF4-FFF2-40B4-BE49-F238E27FC236}">
                  <a16:creationId xmlns:a16="http://schemas.microsoft.com/office/drawing/2014/main" id="{AFDCE2F8-F899-B7A1-DD07-F8E4E55993B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085698"/>
              <a:ext cx="3943804" cy="2629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13" name="Straight Connector 133">
              <a:extLst>
                <a:ext uri="{FF2B5EF4-FFF2-40B4-BE49-F238E27FC236}">
                  <a16:creationId xmlns:a16="http://schemas.microsoft.com/office/drawing/2014/main" id="{2A3B861C-DBCE-D718-D2C6-361F8A75D2F0}"/>
                </a:ext>
              </a:extLst>
            </p:cNvPr>
            <p:cNvCxnSpPr>
              <a:cxnSpLocks noChangeShapeType="1"/>
            </p:cNvCxnSpPr>
            <p:nvPr/>
          </p:nvCxnSpPr>
          <p:spPr bwMode="auto">
            <a:xfrm>
              <a:off x="0" y="5718751"/>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grpSp>
        <p:nvGrpSpPr>
          <p:cNvPr id="16391" name="Group 6">
            <a:extLst>
              <a:ext uri="{FF2B5EF4-FFF2-40B4-BE49-F238E27FC236}">
                <a16:creationId xmlns:a16="http://schemas.microsoft.com/office/drawing/2014/main" id="{AE1D1772-E7B1-9F5C-2601-530442980A4C}"/>
              </a:ext>
            </a:extLst>
          </p:cNvPr>
          <p:cNvGrpSpPr>
            <a:grpSpLocks/>
          </p:cNvGrpSpPr>
          <p:nvPr/>
        </p:nvGrpSpPr>
        <p:grpSpPr bwMode="auto">
          <a:xfrm>
            <a:off x="0" y="8313738"/>
            <a:ext cx="36576000" cy="3489325"/>
            <a:chOff x="-1" y="6236000"/>
            <a:chExt cx="27432001" cy="2615360"/>
          </a:xfrm>
        </p:grpSpPr>
        <p:sp>
          <p:nvSpPr>
            <p:cNvPr id="104" name="Rectangle 15">
              <a:extLst>
                <a:ext uri="{FF2B5EF4-FFF2-40B4-BE49-F238E27FC236}">
                  <a16:creationId xmlns:a16="http://schemas.microsoft.com/office/drawing/2014/main" id="{98F4F323-0549-2F07-C21E-8B1ACB8EBEF9}"/>
                </a:ext>
              </a:extLst>
            </p:cNvPr>
            <p:cNvSpPr>
              <a:spLocks noChangeArrowheads="1"/>
            </p:cNvSpPr>
            <p:nvPr/>
          </p:nvSpPr>
          <p:spPr bwMode="auto">
            <a:xfrm>
              <a:off x="-1" y="6236000"/>
              <a:ext cx="27432001" cy="2615360"/>
            </a:xfrm>
            <a:prstGeom prst="rect">
              <a:avLst/>
            </a:prstGeom>
            <a:solidFill>
              <a:srgbClr val="5C9AE6"/>
            </a:solidFill>
            <a:ln w="1905">
              <a:noFill/>
              <a:miter lim="800000"/>
              <a:headEnd/>
              <a:tailEnd/>
            </a:ln>
          </p:spPr>
          <p:txBody>
            <a:bodyPr wrap="none" anchor="ctr"/>
            <a:lstStyle/>
            <a:p>
              <a:pPr eaLnBrk="1" fontAlgn="auto" hangingPunct="1">
                <a:spcBef>
                  <a:spcPts val="0"/>
                </a:spcBef>
                <a:spcAft>
                  <a:spcPts val="0"/>
                </a:spcAft>
                <a:defRPr/>
              </a:pPr>
              <a:endParaRPr lang="en-US" sz="2400" kern="0">
                <a:solidFill>
                  <a:sysClr val="windowText" lastClr="000000"/>
                </a:solidFill>
                <a:latin typeface="Times" charset="0"/>
                <a:ea typeface="+mn-ea"/>
              </a:endParaRPr>
            </a:p>
          </p:txBody>
        </p:sp>
        <p:sp>
          <p:nvSpPr>
            <p:cNvPr id="16405" name="Text Box 16">
              <a:extLst>
                <a:ext uri="{FF2B5EF4-FFF2-40B4-BE49-F238E27FC236}">
                  <a16:creationId xmlns:a16="http://schemas.microsoft.com/office/drawing/2014/main" id="{DB6A39D1-0D58-6B57-F93A-4AAB8037CE11}"/>
                </a:ext>
              </a:extLst>
            </p:cNvPr>
            <p:cNvSpPr txBox="1">
              <a:spLocks noChangeArrowheads="1"/>
            </p:cNvSpPr>
            <p:nvPr/>
          </p:nvSpPr>
          <p:spPr bwMode="auto">
            <a:xfrm>
              <a:off x="4434493" y="6683901"/>
              <a:ext cx="114141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Arial" panose="020B0604020202020204" pitchFamily="34" charset="0"/>
                </a:rPr>
                <a:t>Title of the Poster Presentation Goes Here</a:t>
              </a:r>
            </a:p>
            <a:p>
              <a:pPr>
                <a:lnSpc>
                  <a:spcPts val="4538"/>
                </a:lnSpc>
              </a:pPr>
              <a:r>
                <a:rPr lang="en-US" altLang="en-US" sz="3100" b="1">
                  <a:solidFill>
                    <a:schemeClr val="bg1"/>
                  </a:solidFill>
                  <a:latin typeface="Arial" panose="020B0604020202020204" pitchFamily="34" charset="0"/>
                </a:rPr>
                <a:t>Authors of the Poster Presentation Goes Here</a:t>
              </a:r>
              <a:br>
                <a:rPr lang="en-US" altLang="en-US" sz="5200" b="1">
                  <a:solidFill>
                    <a:schemeClr val="bg1"/>
                  </a:solidFill>
                  <a:latin typeface="Arial" panose="020B0604020202020204" pitchFamily="34" charset="0"/>
                </a:rPr>
              </a:br>
              <a:r>
                <a:rPr lang="en-US" altLang="en-US" sz="2700" b="1">
                  <a:solidFill>
                    <a:srgbClr val="FFFFFF"/>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FFFFFF"/>
                </a:solidFill>
                <a:latin typeface="Arial" panose="020B0604020202020204" pitchFamily="34" charset="0"/>
              </a:endParaRPr>
            </a:p>
          </p:txBody>
        </p:sp>
        <p:pic>
          <p:nvPicPr>
            <p:cNvPr id="16406" name="Picture 5" descr="MDAnderson Master Logo_Texas_V_Tagline_RGB REV.png">
              <a:extLst>
                <a:ext uri="{FF2B5EF4-FFF2-40B4-BE49-F238E27FC236}">
                  <a16:creationId xmlns:a16="http://schemas.microsoft.com/office/drawing/2014/main" id="{471F6DED-18A6-B8E1-837E-2A6C5500B2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32043" y="6678772"/>
              <a:ext cx="3485967" cy="168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7" name="Picture 4" descr="PS06Oct31_314.jpg">
              <a:extLst>
                <a:ext uri="{FF2B5EF4-FFF2-40B4-BE49-F238E27FC236}">
                  <a16:creationId xmlns:a16="http://schemas.microsoft.com/office/drawing/2014/main" id="{D7D5F898-6C1F-32BA-EFD2-AC2F8D894D8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 y="6237588"/>
              <a:ext cx="3891795" cy="259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08" name="Straight Connector 133">
              <a:extLst>
                <a:ext uri="{FF2B5EF4-FFF2-40B4-BE49-F238E27FC236}">
                  <a16:creationId xmlns:a16="http://schemas.microsoft.com/office/drawing/2014/main" id="{08BB2F05-1457-2915-501C-86CF7BD93E40}"/>
                </a:ext>
              </a:extLst>
            </p:cNvPr>
            <p:cNvCxnSpPr>
              <a:cxnSpLocks noChangeShapeType="1"/>
            </p:cNvCxnSpPr>
            <p:nvPr/>
          </p:nvCxnSpPr>
          <p:spPr bwMode="auto">
            <a:xfrm>
              <a:off x="0" y="8844488"/>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grpSp>
        <p:nvGrpSpPr>
          <p:cNvPr id="16392" name="Group 7">
            <a:extLst>
              <a:ext uri="{FF2B5EF4-FFF2-40B4-BE49-F238E27FC236}">
                <a16:creationId xmlns:a16="http://schemas.microsoft.com/office/drawing/2014/main" id="{833E9D80-05CB-FD76-896B-BB2B1758BCDD}"/>
              </a:ext>
            </a:extLst>
          </p:cNvPr>
          <p:cNvGrpSpPr>
            <a:grpSpLocks/>
          </p:cNvGrpSpPr>
          <p:nvPr/>
        </p:nvGrpSpPr>
        <p:grpSpPr bwMode="auto">
          <a:xfrm>
            <a:off x="0" y="12390438"/>
            <a:ext cx="36576000" cy="3521075"/>
            <a:chOff x="0" y="9293928"/>
            <a:chExt cx="27432000" cy="2639399"/>
          </a:xfrm>
        </p:grpSpPr>
        <p:sp>
          <p:nvSpPr>
            <p:cNvPr id="105" name="Rectangle 15">
              <a:extLst>
                <a:ext uri="{FF2B5EF4-FFF2-40B4-BE49-F238E27FC236}">
                  <a16:creationId xmlns:a16="http://schemas.microsoft.com/office/drawing/2014/main" id="{2D27AF36-83F0-FC2E-DD4E-91DE280480AA}"/>
                </a:ext>
              </a:extLst>
            </p:cNvPr>
            <p:cNvSpPr>
              <a:spLocks noChangeArrowheads="1"/>
            </p:cNvSpPr>
            <p:nvPr/>
          </p:nvSpPr>
          <p:spPr bwMode="auto">
            <a:xfrm>
              <a:off x="0" y="9293928"/>
              <a:ext cx="27432000" cy="2616789"/>
            </a:xfrm>
            <a:prstGeom prst="rect">
              <a:avLst/>
            </a:prstGeom>
            <a:solidFill>
              <a:srgbClr val="CB6015"/>
            </a:solidFill>
            <a:ln w="1905">
              <a:noFill/>
              <a:miter lim="800000"/>
              <a:headEnd/>
              <a:tailEnd/>
            </a:ln>
          </p:spPr>
          <p:txBody>
            <a:bodyPr wrap="none" anchor="ctr"/>
            <a:lstStyle/>
            <a:p>
              <a:pPr eaLnBrk="1" fontAlgn="auto" hangingPunct="1">
                <a:spcBef>
                  <a:spcPts val="0"/>
                </a:spcBef>
                <a:spcAft>
                  <a:spcPts val="0"/>
                </a:spcAft>
                <a:defRPr/>
              </a:pPr>
              <a:endParaRPr lang="en-US" sz="2400" kern="0">
                <a:solidFill>
                  <a:sysClr val="windowText" lastClr="000000"/>
                </a:solidFill>
                <a:latin typeface="Times" charset="0"/>
                <a:ea typeface="+mn-ea"/>
              </a:endParaRPr>
            </a:p>
          </p:txBody>
        </p:sp>
        <p:sp>
          <p:nvSpPr>
            <p:cNvPr id="16400" name="Text Box 16">
              <a:extLst>
                <a:ext uri="{FF2B5EF4-FFF2-40B4-BE49-F238E27FC236}">
                  <a16:creationId xmlns:a16="http://schemas.microsoft.com/office/drawing/2014/main" id="{C631CB22-86E8-B272-640B-EF5F14B13022}"/>
                </a:ext>
              </a:extLst>
            </p:cNvPr>
            <p:cNvSpPr txBox="1">
              <a:spLocks noChangeArrowheads="1"/>
            </p:cNvSpPr>
            <p:nvPr/>
          </p:nvSpPr>
          <p:spPr bwMode="auto">
            <a:xfrm>
              <a:off x="4434493" y="9771152"/>
              <a:ext cx="114141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Arial" panose="020B0604020202020204" pitchFamily="34" charset="0"/>
                </a:rPr>
                <a:t>Title of the Poster Presentation Goes Here</a:t>
              </a:r>
            </a:p>
            <a:p>
              <a:pPr>
                <a:lnSpc>
                  <a:spcPts val="4538"/>
                </a:lnSpc>
              </a:pPr>
              <a:r>
                <a:rPr lang="en-US" altLang="en-US" sz="3100" b="1">
                  <a:solidFill>
                    <a:schemeClr val="bg1"/>
                  </a:solidFill>
                  <a:latin typeface="Arial" panose="020B0604020202020204" pitchFamily="34" charset="0"/>
                </a:rPr>
                <a:t>Authors of the Poster Presentation Goes Here</a:t>
              </a:r>
              <a:br>
                <a:rPr lang="en-US" altLang="en-US" sz="5200" b="1">
                  <a:solidFill>
                    <a:schemeClr val="bg1"/>
                  </a:solidFill>
                  <a:latin typeface="Arial" panose="020B0604020202020204" pitchFamily="34" charset="0"/>
                </a:rPr>
              </a:br>
              <a:r>
                <a:rPr lang="en-US" altLang="en-US" sz="2700" b="1">
                  <a:solidFill>
                    <a:srgbClr val="FFFFFF"/>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FFFFFF"/>
                </a:solidFill>
                <a:latin typeface="Arial" panose="020B0604020202020204" pitchFamily="34" charset="0"/>
              </a:endParaRPr>
            </a:p>
          </p:txBody>
        </p:sp>
        <p:pic>
          <p:nvPicPr>
            <p:cNvPr id="16401" name="Picture 5" descr="MDAnderson Master Logo_Texas_V_Tagline_RGB REV.png">
              <a:extLst>
                <a:ext uri="{FF2B5EF4-FFF2-40B4-BE49-F238E27FC236}">
                  <a16:creationId xmlns:a16="http://schemas.microsoft.com/office/drawing/2014/main" id="{10D784F1-C194-F35A-BB53-C2D290D23B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32043" y="9766023"/>
              <a:ext cx="3485967" cy="168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5" descr="BX05May05_13.jpg">
              <a:extLst>
                <a:ext uri="{FF2B5EF4-FFF2-40B4-BE49-F238E27FC236}">
                  <a16:creationId xmlns:a16="http://schemas.microsoft.com/office/drawing/2014/main" id="{D9795A44-DF52-BC7A-8E8F-84F0CCC99E9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9313039"/>
              <a:ext cx="3926655" cy="2617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03" name="Straight Connector 133">
              <a:extLst>
                <a:ext uri="{FF2B5EF4-FFF2-40B4-BE49-F238E27FC236}">
                  <a16:creationId xmlns:a16="http://schemas.microsoft.com/office/drawing/2014/main" id="{863B3FD3-167D-1C71-18EB-1AC92AF94635}"/>
                </a:ext>
              </a:extLst>
            </p:cNvPr>
            <p:cNvCxnSpPr>
              <a:cxnSpLocks noChangeShapeType="1"/>
            </p:cNvCxnSpPr>
            <p:nvPr/>
          </p:nvCxnSpPr>
          <p:spPr bwMode="auto">
            <a:xfrm>
              <a:off x="0" y="11931739"/>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grpSp>
        <p:nvGrpSpPr>
          <p:cNvPr id="16393" name="Group 1">
            <a:extLst>
              <a:ext uri="{FF2B5EF4-FFF2-40B4-BE49-F238E27FC236}">
                <a16:creationId xmlns:a16="http://schemas.microsoft.com/office/drawing/2014/main" id="{D3072B08-0FB8-7940-AD6A-5FA449C18A91}"/>
              </a:ext>
            </a:extLst>
          </p:cNvPr>
          <p:cNvGrpSpPr>
            <a:grpSpLocks/>
          </p:cNvGrpSpPr>
          <p:nvPr/>
        </p:nvGrpSpPr>
        <p:grpSpPr bwMode="auto">
          <a:xfrm>
            <a:off x="0" y="16619538"/>
            <a:ext cx="36576000" cy="3546475"/>
            <a:chOff x="0" y="12464651"/>
            <a:chExt cx="27432000" cy="2659462"/>
          </a:xfrm>
        </p:grpSpPr>
        <p:sp>
          <p:nvSpPr>
            <p:cNvPr id="106" name="Rectangle 15">
              <a:extLst>
                <a:ext uri="{FF2B5EF4-FFF2-40B4-BE49-F238E27FC236}">
                  <a16:creationId xmlns:a16="http://schemas.microsoft.com/office/drawing/2014/main" id="{0BA8546E-05F8-2760-C71F-BE5E2F128141}"/>
                </a:ext>
              </a:extLst>
            </p:cNvPr>
            <p:cNvSpPr>
              <a:spLocks noChangeArrowheads="1"/>
            </p:cNvSpPr>
            <p:nvPr/>
          </p:nvSpPr>
          <p:spPr bwMode="auto">
            <a:xfrm>
              <a:off x="0" y="12468222"/>
              <a:ext cx="27432000" cy="2655891"/>
            </a:xfrm>
            <a:prstGeom prst="rect">
              <a:avLst/>
            </a:prstGeom>
            <a:solidFill>
              <a:srgbClr val="ED8B00"/>
            </a:solidFill>
            <a:ln w="1905">
              <a:noFill/>
              <a:miter lim="800000"/>
              <a:headEnd/>
              <a:tailEnd/>
            </a:ln>
          </p:spPr>
          <p:txBody>
            <a:bodyPr wrap="none" anchor="ctr"/>
            <a:lstStyle/>
            <a:p>
              <a:pPr eaLnBrk="1" fontAlgn="auto" hangingPunct="1">
                <a:spcBef>
                  <a:spcPts val="0"/>
                </a:spcBef>
                <a:spcAft>
                  <a:spcPts val="0"/>
                </a:spcAft>
                <a:defRPr/>
              </a:pPr>
              <a:endParaRPr lang="en-US" sz="2400" kern="0">
                <a:solidFill>
                  <a:sysClr val="windowText" lastClr="000000"/>
                </a:solidFill>
                <a:latin typeface="Times" charset="0"/>
                <a:ea typeface="+mn-ea"/>
              </a:endParaRPr>
            </a:p>
          </p:txBody>
        </p:sp>
        <p:sp>
          <p:nvSpPr>
            <p:cNvPr id="16395" name="Text Box 16">
              <a:extLst>
                <a:ext uri="{FF2B5EF4-FFF2-40B4-BE49-F238E27FC236}">
                  <a16:creationId xmlns:a16="http://schemas.microsoft.com/office/drawing/2014/main" id="{79F36650-6364-0A40-C22C-9304ADF89670}"/>
                </a:ext>
              </a:extLst>
            </p:cNvPr>
            <p:cNvSpPr txBox="1">
              <a:spLocks noChangeArrowheads="1"/>
            </p:cNvSpPr>
            <p:nvPr/>
          </p:nvSpPr>
          <p:spPr bwMode="auto">
            <a:xfrm>
              <a:off x="3491631" y="12935580"/>
              <a:ext cx="11414125" cy="136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Arial" panose="020B0604020202020204" pitchFamily="34" charset="0"/>
                </a:rPr>
                <a:t>Title of the Poster Presentation Goes Here</a:t>
              </a:r>
            </a:p>
            <a:p>
              <a:pPr>
                <a:lnSpc>
                  <a:spcPts val="4538"/>
                </a:lnSpc>
              </a:pPr>
              <a:r>
                <a:rPr lang="en-US" altLang="en-US" sz="3100" b="1">
                  <a:solidFill>
                    <a:schemeClr val="bg1"/>
                  </a:solidFill>
                  <a:latin typeface="Arial" panose="020B0604020202020204" pitchFamily="34" charset="0"/>
                </a:rPr>
                <a:t>Authors of the Poster Presentation Goes Here</a:t>
              </a:r>
              <a:br>
                <a:rPr lang="en-US" altLang="en-US" sz="5200" b="1">
                  <a:solidFill>
                    <a:schemeClr val="bg1"/>
                  </a:solidFill>
                  <a:latin typeface="Arial" panose="020B0604020202020204" pitchFamily="34" charset="0"/>
                </a:rPr>
              </a:br>
              <a:r>
                <a:rPr lang="en-US" altLang="en-US" sz="2700" b="1">
                  <a:solidFill>
                    <a:srgbClr val="FFFFFF"/>
                  </a:solidFill>
                  <a:latin typeface="Arial" panose="020B0604020202020204" pitchFamily="34" charset="0"/>
                  <a:cs typeface="Arial" panose="020B0604020202020204" pitchFamily="34" charset="0"/>
                </a:rPr>
                <a:t>Institutional and/or Graduate School of Biomedical Sciences Affiliation Goes Here </a:t>
              </a:r>
              <a:endParaRPr lang="en-US" altLang="en-US" sz="2700" b="1">
                <a:solidFill>
                  <a:srgbClr val="FFFFFF"/>
                </a:solidFill>
                <a:latin typeface="Arial" panose="020B0604020202020204" pitchFamily="34" charset="0"/>
              </a:endParaRPr>
            </a:p>
          </p:txBody>
        </p:sp>
        <p:pic>
          <p:nvPicPr>
            <p:cNvPr id="16396" name="Picture 5" descr="MDAnderson Master Logo_Texas_V_Tagline_RGB REV.png">
              <a:extLst>
                <a:ext uri="{FF2B5EF4-FFF2-40B4-BE49-F238E27FC236}">
                  <a16:creationId xmlns:a16="http://schemas.microsoft.com/office/drawing/2014/main" id="{07EC7AB8-A99C-570E-6F82-2C656B292D3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32043" y="12930451"/>
              <a:ext cx="3485967" cy="1688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2" descr="C:\Users\ssosa\Desktop\MiscLogos\UTMDACC_morning.jpg">
              <a:extLst>
                <a:ext uri="{FF2B5EF4-FFF2-40B4-BE49-F238E27FC236}">
                  <a16:creationId xmlns:a16="http://schemas.microsoft.com/office/drawing/2014/main" id="{BF35BEAD-C73D-C493-B435-52AE44AB4CB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12464651"/>
              <a:ext cx="3155702" cy="26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398" name="Straight Connector 133">
              <a:extLst>
                <a:ext uri="{FF2B5EF4-FFF2-40B4-BE49-F238E27FC236}">
                  <a16:creationId xmlns:a16="http://schemas.microsoft.com/office/drawing/2014/main" id="{84FD17EE-295C-714B-7903-BD583DD2C7FC}"/>
                </a:ext>
              </a:extLst>
            </p:cNvPr>
            <p:cNvCxnSpPr>
              <a:cxnSpLocks noChangeShapeType="1"/>
            </p:cNvCxnSpPr>
            <p:nvPr/>
          </p:nvCxnSpPr>
          <p:spPr bwMode="auto">
            <a:xfrm>
              <a:off x="0" y="15096558"/>
              <a:ext cx="274320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7741" name="Picture 37741">
            <a:extLst>
              <a:ext uri="{FF2B5EF4-FFF2-40B4-BE49-F238E27FC236}">
                <a16:creationId xmlns:a16="http://schemas.microsoft.com/office/drawing/2014/main" id="{C69AD92D-5D45-E89C-4D09-674A084A35A5}"/>
              </a:ext>
            </a:extLst>
          </p:cNvPr>
          <p:cNvPicPr>
            <a:picLocks noChangeAspect="1"/>
          </p:cNvPicPr>
          <p:nvPr/>
        </p:nvPicPr>
        <p:blipFill>
          <a:blip r:embed="rId4"/>
          <a:stretch>
            <a:fillRect/>
          </a:stretch>
        </p:blipFill>
        <p:spPr>
          <a:xfrm rot="5400000">
            <a:off x="-4387288" y="7865762"/>
            <a:ext cx="18318220" cy="9847727"/>
          </a:xfrm>
          <a:prstGeom prst="rect">
            <a:avLst/>
          </a:prstGeom>
        </p:spPr>
      </p:pic>
      <p:sp>
        <p:nvSpPr>
          <p:cNvPr id="37855" name="Oval 37854">
            <a:extLst>
              <a:ext uri="{FF2B5EF4-FFF2-40B4-BE49-F238E27FC236}">
                <a16:creationId xmlns:a16="http://schemas.microsoft.com/office/drawing/2014/main" id="{FA8CF39D-ABE1-BC9D-8FB8-FEC8521269AD}"/>
              </a:ext>
            </a:extLst>
          </p:cNvPr>
          <p:cNvSpPr/>
          <p:nvPr/>
        </p:nvSpPr>
        <p:spPr>
          <a:xfrm>
            <a:off x="-7036742" y="7062056"/>
            <a:ext cx="10638542" cy="113972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743200">
              <a:defRPr/>
            </a:pPr>
            <a:endParaRPr lang="en-US" sz="5400">
              <a:solidFill>
                <a:prstClr val="white"/>
              </a:solidFill>
              <a:latin typeface="Calibri" panose="020F0502020204030204"/>
            </a:endParaRPr>
          </a:p>
        </p:txBody>
      </p:sp>
      <p:sp>
        <p:nvSpPr>
          <p:cNvPr id="14348" name="Rectangle 2">
            <a:extLst>
              <a:ext uri="{FF2B5EF4-FFF2-40B4-BE49-F238E27FC236}">
                <a16:creationId xmlns:a16="http://schemas.microsoft.com/office/drawing/2014/main" id="{3C8C42BC-C02C-4AD8-A651-0688D3BFD979}"/>
              </a:ext>
            </a:extLst>
          </p:cNvPr>
          <p:cNvSpPr>
            <a:spLocks noChangeArrowheads="1"/>
          </p:cNvSpPr>
          <p:nvPr/>
        </p:nvSpPr>
        <p:spPr bwMode="auto">
          <a:xfrm>
            <a:off x="0" y="0"/>
            <a:ext cx="36576000" cy="3556000"/>
          </a:xfrm>
          <a:prstGeom prst="rect">
            <a:avLst/>
          </a:prstGeom>
          <a:solidFill>
            <a:srgbClr val="5C9AE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nchor="ct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endParaRPr lang="en-US" altLang="en-US">
              <a:latin typeface="Arial"/>
              <a:cs typeface="Arial"/>
            </a:endParaRPr>
          </a:p>
        </p:txBody>
      </p:sp>
      <p:sp>
        <p:nvSpPr>
          <p:cNvPr id="14349" name="Text Box 16">
            <a:extLst>
              <a:ext uri="{FF2B5EF4-FFF2-40B4-BE49-F238E27FC236}">
                <a16:creationId xmlns:a16="http://schemas.microsoft.com/office/drawing/2014/main" id="{3B5CC108-19A5-3EFA-4D95-9196C86EC7CF}"/>
              </a:ext>
            </a:extLst>
          </p:cNvPr>
          <p:cNvSpPr txBox="1">
            <a:spLocks noChangeArrowheads="1"/>
          </p:cNvSpPr>
          <p:nvPr/>
        </p:nvSpPr>
        <p:spPr bwMode="auto">
          <a:xfrm>
            <a:off x="3843174" y="603250"/>
            <a:ext cx="26977632" cy="1768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ts val="4538"/>
              </a:lnSpc>
              <a:spcAft>
                <a:spcPts val="800"/>
              </a:spcAft>
            </a:pPr>
            <a:r>
              <a:rPr lang="en-US" altLang="en-US" sz="5100" b="1">
                <a:solidFill>
                  <a:schemeClr val="bg1"/>
                </a:solidFill>
                <a:latin typeface="Verdana Pro"/>
                <a:ea typeface="ＭＳ Ｐゴシック"/>
                <a:cs typeface="Arial"/>
              </a:rPr>
              <a:t>Empowering Future Engineers to Transform Surgical Care</a:t>
            </a:r>
            <a:endParaRPr lang="en-US" altLang="en-US" sz="5100" b="1">
              <a:solidFill>
                <a:schemeClr val="bg1"/>
              </a:solidFill>
              <a:latin typeface="Verdana Pro"/>
              <a:cs typeface="Arial"/>
            </a:endParaRPr>
          </a:p>
          <a:p>
            <a:pPr>
              <a:lnSpc>
                <a:spcPts val="4538"/>
              </a:lnSpc>
            </a:pPr>
            <a:r>
              <a:rPr lang="en-US" altLang="en-US" sz="3100" b="1">
                <a:solidFill>
                  <a:schemeClr val="bg1"/>
                </a:solidFill>
                <a:latin typeface="Verdana Pro"/>
                <a:ea typeface="ＭＳ Ｐゴシック"/>
                <a:cs typeface="Arial"/>
              </a:rPr>
              <a:t>Asma Farooqui, Raniyah Nathani, Savannah Esteve, and Katie Owens</a:t>
            </a:r>
            <a:endParaRPr lang="en-US" altLang="en-US" sz="5200" b="1">
              <a:solidFill>
                <a:schemeClr val="bg1"/>
              </a:solidFill>
              <a:latin typeface="Verdana Pro"/>
              <a:cs typeface="Arial"/>
            </a:endParaRPr>
          </a:p>
          <a:p>
            <a:pPr>
              <a:lnSpc>
                <a:spcPts val="4538"/>
              </a:lnSpc>
            </a:pPr>
            <a:r>
              <a:rPr lang="en-US" altLang="en-US" sz="2700" b="1">
                <a:solidFill>
                  <a:srgbClr val="FFFFFF"/>
                </a:solidFill>
                <a:latin typeface="Verdana Pro"/>
                <a:ea typeface="ＭＳ Ｐゴシック"/>
                <a:cs typeface="Arial"/>
              </a:rPr>
              <a:t>Division of Surgery, IDEAS Lab </a:t>
            </a:r>
            <a:endParaRPr lang="en-US" altLang="en-US" sz="2700" b="1">
              <a:solidFill>
                <a:srgbClr val="FFFFFF"/>
              </a:solidFill>
              <a:latin typeface="Verdana Pro"/>
              <a:cs typeface="Arial"/>
            </a:endParaRPr>
          </a:p>
        </p:txBody>
      </p:sp>
      <p:pic>
        <p:nvPicPr>
          <p:cNvPr id="14350" name="Picture 5" descr="MDAnderson Master Logo_Texas_V_Tagline_RGB REV.png">
            <a:extLst>
              <a:ext uri="{FF2B5EF4-FFF2-40B4-BE49-F238E27FC236}">
                <a16:creationId xmlns:a16="http://schemas.microsoft.com/office/drawing/2014/main" id="{2D8B02B3-0678-903B-DC36-AFD22F3725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242000" y="596900"/>
            <a:ext cx="4648200"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135">
            <a:extLst>
              <a:ext uri="{FF2B5EF4-FFF2-40B4-BE49-F238E27FC236}">
                <a16:creationId xmlns:a16="http://schemas.microsoft.com/office/drawing/2014/main" id="{EB2514B8-2A52-C353-4403-9ED681BF6CE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422650"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52" name="Straight Connector 133">
            <a:extLst>
              <a:ext uri="{FF2B5EF4-FFF2-40B4-BE49-F238E27FC236}">
                <a16:creationId xmlns:a16="http://schemas.microsoft.com/office/drawing/2014/main" id="{DD23BF8C-DA7C-0B92-E22D-EDB019B9A82C}"/>
              </a:ext>
            </a:extLst>
          </p:cNvPr>
          <p:cNvCxnSpPr>
            <a:cxnSpLocks noChangeShapeType="1"/>
          </p:cNvCxnSpPr>
          <p:nvPr/>
        </p:nvCxnSpPr>
        <p:spPr bwMode="auto">
          <a:xfrm>
            <a:off x="0" y="3554431"/>
            <a:ext cx="36576000" cy="1587"/>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grpSp>
        <p:nvGrpSpPr>
          <p:cNvPr id="13" name="Group 12">
            <a:extLst>
              <a:ext uri="{FF2B5EF4-FFF2-40B4-BE49-F238E27FC236}">
                <a16:creationId xmlns:a16="http://schemas.microsoft.com/office/drawing/2014/main" id="{FA8B105A-589A-9BAF-632B-1A2AFDCA4289}"/>
              </a:ext>
            </a:extLst>
          </p:cNvPr>
          <p:cNvGrpSpPr/>
          <p:nvPr/>
        </p:nvGrpSpPr>
        <p:grpSpPr>
          <a:xfrm>
            <a:off x="717562" y="3910412"/>
            <a:ext cx="11327538" cy="9384186"/>
            <a:chOff x="975330" y="4117899"/>
            <a:chExt cx="10495599" cy="9046303"/>
          </a:xfrm>
        </p:grpSpPr>
        <p:sp>
          <p:nvSpPr>
            <p:cNvPr id="14355" name="Text Box 3">
              <a:extLst>
                <a:ext uri="{FF2B5EF4-FFF2-40B4-BE49-F238E27FC236}">
                  <a16:creationId xmlns:a16="http://schemas.microsoft.com/office/drawing/2014/main" id="{F4C76352-E62E-00BB-1AFE-788DA4220730}"/>
                </a:ext>
              </a:extLst>
            </p:cNvPr>
            <p:cNvSpPr txBox="1">
              <a:spLocks noChangeArrowheads="1"/>
            </p:cNvSpPr>
            <p:nvPr/>
          </p:nvSpPr>
          <p:spPr bwMode="auto">
            <a:xfrm>
              <a:off x="1232422" y="4441372"/>
              <a:ext cx="9912940" cy="872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gn="ctr"/>
              <a:r>
                <a:rPr lang="en-US" sz="4800" b="1">
                  <a:highlight>
                    <a:srgbClr val="FFFF00"/>
                  </a:highlight>
                  <a:latin typeface="Verdana Pro"/>
                  <a:ea typeface="ＭＳ Ｐゴシック"/>
                  <a:cs typeface="Times"/>
                </a:rPr>
                <a:t>The Need to Translate Ideas into Solutions</a:t>
              </a:r>
              <a:endParaRPr lang="en-US" b="1">
                <a:latin typeface="Verdana Pro"/>
                <a:cs typeface="Arial"/>
              </a:endParaRPr>
            </a:p>
            <a:p>
              <a:pPr algn="ctr"/>
              <a:endParaRPr lang="en-US" sz="4800" b="1">
                <a:highlight>
                  <a:srgbClr val="FFFF00"/>
                </a:highlight>
                <a:latin typeface="Verdana Pro"/>
                <a:ea typeface="ＭＳ Ｐゴシック"/>
                <a:cs typeface="Times"/>
              </a:endParaRPr>
            </a:p>
            <a:p>
              <a:r>
                <a:rPr lang="en-US">
                  <a:latin typeface="Verdana Pro"/>
                  <a:ea typeface="ＭＳ Ｐゴシック"/>
                  <a:cs typeface="Arial"/>
                </a:rPr>
                <a:t>Historically, the Division of Surgery has conceived many medical device and technology</a:t>
              </a:r>
              <a:r>
                <a:rPr lang="en-US" b="1">
                  <a:latin typeface="Verdana Pro"/>
                  <a:ea typeface="ＭＳ Ｐゴシック"/>
                  <a:cs typeface="Arial"/>
                </a:rPr>
                <a:t> ideas</a:t>
              </a:r>
              <a:r>
                <a:rPr lang="en-US">
                  <a:latin typeface="Verdana Pro"/>
                  <a:ea typeface="ＭＳ Ｐゴシック"/>
                  <a:cs typeface="Arial"/>
                </a:rPr>
                <a:t>; however, </a:t>
              </a:r>
              <a:r>
                <a:rPr lang="en-US" b="1">
                  <a:latin typeface="Verdana Pro"/>
                  <a:ea typeface="ＭＳ Ｐゴシック"/>
                  <a:cs typeface="Arial"/>
                </a:rPr>
                <a:t>few</a:t>
              </a:r>
              <a:r>
                <a:rPr lang="en-US">
                  <a:latin typeface="Verdana Pro"/>
                  <a:ea typeface="ＭＳ Ｐゴシック"/>
                  <a:cs typeface="Arial"/>
                </a:rPr>
                <a:t> of these </a:t>
              </a:r>
              <a:r>
                <a:rPr lang="en-US" b="1">
                  <a:latin typeface="Verdana Pro"/>
                  <a:ea typeface="ＭＳ Ｐゴシック"/>
                  <a:cs typeface="Arial"/>
                </a:rPr>
                <a:t>have moved </a:t>
              </a:r>
              <a:r>
                <a:rPr lang="en-US">
                  <a:latin typeface="Verdana Pro"/>
                  <a:ea typeface="ＭＳ Ｐゴシック"/>
                  <a:cs typeface="Arial"/>
                </a:rPr>
                <a:t>beyond the initial idea phase primarily </a:t>
              </a:r>
              <a:r>
                <a:rPr lang="en-US" b="1">
                  <a:latin typeface="Verdana Pro"/>
                  <a:ea typeface="ＭＳ Ｐゴシック"/>
                  <a:cs typeface="Arial"/>
                </a:rPr>
                <a:t>due to a lack of design and prototyping knowledge, resources, and strategy</a:t>
              </a:r>
              <a:r>
                <a:rPr lang="en-US">
                  <a:latin typeface="Verdana Pro"/>
                  <a:ea typeface="ＭＳ Ｐゴシック"/>
                  <a:cs typeface="Arial"/>
                </a:rPr>
                <a:t>. </a:t>
              </a:r>
              <a:endParaRPr lang="en-US">
                <a:latin typeface="Verdana Pro"/>
                <a:cs typeface="Arial" panose="020B0604020202020204" pitchFamily="34" charset="0"/>
              </a:endParaRPr>
            </a:p>
            <a:p>
              <a:endParaRPr lang="en-US">
                <a:latin typeface="Verdana Pro"/>
                <a:cs typeface="Arial" panose="020B0604020202020204" pitchFamily="34" charset="0"/>
              </a:endParaRPr>
            </a:p>
            <a:p>
              <a:r>
                <a:rPr lang="en-US">
                  <a:latin typeface="Verdana Pro"/>
                  <a:ea typeface="ＭＳ Ｐゴシック"/>
                  <a:cs typeface="Arial"/>
                </a:rPr>
                <a:t>To develop safe and useful surgical devices and technologies, </a:t>
              </a:r>
              <a:r>
                <a:rPr lang="en-US" b="1">
                  <a:latin typeface="Verdana Pro"/>
                  <a:ea typeface="ＭＳ Ｐゴシック"/>
                  <a:cs typeface="Arial"/>
                </a:rPr>
                <a:t>engineering trainees must understand the clinical need</a:t>
              </a:r>
              <a:r>
                <a:rPr lang="en-US">
                  <a:latin typeface="Verdana Pro"/>
                  <a:ea typeface="ＭＳ Ｐゴシック"/>
                  <a:cs typeface="Arial"/>
                </a:rPr>
                <a:t>, environment, and stakeholders they are designing for. </a:t>
              </a:r>
              <a:endParaRPr lang="en-US">
                <a:latin typeface="Verdana Pro"/>
                <a:cs typeface="Arial" panose="020B0604020202020204" pitchFamily="34" charset="0"/>
              </a:endParaRPr>
            </a:p>
            <a:p>
              <a:endParaRPr lang="en-US" sz="3600">
                <a:latin typeface="Arial" panose="020B0604020202020204" pitchFamily="34" charset="0"/>
                <a:ea typeface="ＭＳ Ｐゴシック"/>
                <a:cs typeface="Arial" panose="020B0604020202020204" pitchFamily="34" charset="0"/>
              </a:endParaRPr>
            </a:p>
            <a:p>
              <a:endParaRPr lang="en-US" sz="2800">
                <a:latin typeface="Arial" panose="020B0604020202020204" pitchFamily="34" charset="0"/>
                <a:ea typeface="ＭＳ Ｐゴシック"/>
                <a:cs typeface="Arial" panose="020B0604020202020204" pitchFamily="34" charset="0"/>
              </a:endParaRPr>
            </a:p>
            <a:p>
              <a:endParaRPr lang="en-US" altLang="en-US" sz="2800">
                <a:latin typeface="Arial"/>
                <a:ea typeface="ＭＳ Ｐゴシック"/>
                <a:cs typeface="Arial"/>
              </a:endParaRPr>
            </a:p>
          </p:txBody>
        </p:sp>
        <p:sp>
          <p:nvSpPr>
            <p:cNvPr id="3" name="Rectangle 2">
              <a:extLst>
                <a:ext uri="{FF2B5EF4-FFF2-40B4-BE49-F238E27FC236}">
                  <a16:creationId xmlns:a16="http://schemas.microsoft.com/office/drawing/2014/main" id="{119C1F9E-3FBE-63A2-8750-04D228CEE814}"/>
                </a:ext>
              </a:extLst>
            </p:cNvPr>
            <p:cNvSpPr/>
            <p:nvPr/>
          </p:nvSpPr>
          <p:spPr bwMode="auto">
            <a:xfrm>
              <a:off x="975330" y="4117899"/>
              <a:ext cx="10495599" cy="8135870"/>
            </a:xfrm>
            <a:prstGeom prst="rect">
              <a:avLst/>
            </a:prstGeom>
            <a:noFill/>
            <a:ln w="571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grpSp>
        <p:nvGrpSpPr>
          <p:cNvPr id="12" name="Group 11">
            <a:extLst>
              <a:ext uri="{FF2B5EF4-FFF2-40B4-BE49-F238E27FC236}">
                <a16:creationId xmlns:a16="http://schemas.microsoft.com/office/drawing/2014/main" id="{204F5F13-615D-5334-8764-CE27846CBF94}"/>
              </a:ext>
            </a:extLst>
          </p:cNvPr>
          <p:cNvGrpSpPr/>
          <p:nvPr/>
        </p:nvGrpSpPr>
        <p:grpSpPr>
          <a:xfrm>
            <a:off x="25048782" y="3902623"/>
            <a:ext cx="10809597" cy="8426862"/>
            <a:chOff x="25048782" y="4029098"/>
            <a:chExt cx="10774663" cy="6563883"/>
          </a:xfrm>
        </p:grpSpPr>
        <p:sp>
          <p:nvSpPr>
            <p:cNvPr id="2" name="Text Box 3">
              <a:extLst>
                <a:ext uri="{FF2B5EF4-FFF2-40B4-BE49-F238E27FC236}">
                  <a16:creationId xmlns:a16="http://schemas.microsoft.com/office/drawing/2014/main" id="{18C0262D-C71F-AB0D-AF52-A2D1DC95CDD2}"/>
                </a:ext>
              </a:extLst>
            </p:cNvPr>
            <p:cNvSpPr txBox="1">
              <a:spLocks noChangeArrowheads="1"/>
            </p:cNvSpPr>
            <p:nvPr/>
          </p:nvSpPr>
          <p:spPr bwMode="auto">
            <a:xfrm>
              <a:off x="25202896" y="4236843"/>
              <a:ext cx="10433857" cy="27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gn="ctr"/>
              <a:r>
                <a:rPr lang="en-US" altLang="en-US" sz="4800" b="1">
                  <a:latin typeface="Verdana Pro"/>
                  <a:ea typeface="ＭＳ Ｐゴシック"/>
                  <a:cs typeface="Arial"/>
                </a:rPr>
                <a:t>The IDEAS Lab Internship</a:t>
              </a:r>
              <a:endParaRPr lang="en-US" altLang="en-US" sz="4800" b="1">
                <a:latin typeface="Verdana Pro"/>
                <a:cs typeface="Arial"/>
              </a:endParaRPr>
            </a:p>
            <a:p>
              <a:r>
                <a:rPr lang="en-US">
                  <a:latin typeface="Verdana Pro"/>
                  <a:ea typeface="ＭＳ Ｐゴシック"/>
                  <a:cs typeface="Arial"/>
                </a:rPr>
                <a:t>As an </a:t>
              </a:r>
              <a:r>
                <a:rPr lang="en-US" b="1">
                  <a:latin typeface="Verdana Pro"/>
                  <a:ea typeface="ＭＳ Ｐゴシック"/>
                  <a:cs typeface="Arial"/>
                </a:rPr>
                <a:t>innovative education program</a:t>
              </a:r>
              <a:r>
                <a:rPr lang="en-US">
                  <a:latin typeface="Verdana Pro"/>
                  <a:ea typeface="ＭＳ Ｐゴシック"/>
                  <a:cs typeface="Arial"/>
                </a:rPr>
                <a:t>, this opportunity directly aligns with MDACC’s strategic</a:t>
              </a:r>
              <a:r>
                <a:rPr lang="en-US" b="1">
                  <a:latin typeface="Verdana Pro"/>
                  <a:ea typeface="ＭＳ Ｐゴシック"/>
                  <a:cs typeface="Arial"/>
                </a:rPr>
                <a:t> Breakthroughs</a:t>
              </a:r>
              <a:r>
                <a:rPr lang="en-US">
                  <a:latin typeface="Verdana Pro"/>
                  <a:ea typeface="ＭＳ Ｐゴシック"/>
                  <a:cs typeface="Arial"/>
                </a:rPr>
                <a:t> theme.</a:t>
              </a:r>
            </a:p>
            <a:p>
              <a:pPr algn="just"/>
              <a:endParaRPr lang="en-US" sz="4000">
                <a:latin typeface="Arial"/>
                <a:ea typeface="ＭＳ Ｐゴシック"/>
                <a:cs typeface="Times"/>
              </a:endParaRPr>
            </a:p>
            <a:p>
              <a:pPr algn="just"/>
              <a:endParaRPr lang="en-US" altLang="en-US" sz="2800" b="1">
                <a:latin typeface="Arial" panose="020B0604020202020204" pitchFamily="34" charset="0"/>
                <a:cs typeface="Arial"/>
              </a:endParaRPr>
            </a:p>
          </p:txBody>
        </p:sp>
        <p:sp>
          <p:nvSpPr>
            <p:cNvPr id="5" name="Rectangle 4">
              <a:extLst>
                <a:ext uri="{FF2B5EF4-FFF2-40B4-BE49-F238E27FC236}">
                  <a16:creationId xmlns:a16="http://schemas.microsoft.com/office/drawing/2014/main" id="{55C8B0FC-0D4B-9C1D-5089-C99AF3D5640C}"/>
                </a:ext>
              </a:extLst>
            </p:cNvPr>
            <p:cNvSpPr/>
            <p:nvPr/>
          </p:nvSpPr>
          <p:spPr bwMode="auto">
            <a:xfrm>
              <a:off x="25048782" y="4029098"/>
              <a:ext cx="10774663" cy="6563883"/>
            </a:xfrm>
            <a:prstGeom prst="rect">
              <a:avLst/>
            </a:prstGeom>
            <a:noFill/>
            <a:ln w="571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graphicFrame>
        <p:nvGraphicFramePr>
          <p:cNvPr id="14" name="Diagram 13">
            <a:extLst>
              <a:ext uri="{FF2B5EF4-FFF2-40B4-BE49-F238E27FC236}">
                <a16:creationId xmlns:a16="http://schemas.microsoft.com/office/drawing/2014/main" id="{6661268F-E2B6-4225-95E9-9920E71240BC}"/>
              </a:ext>
            </a:extLst>
          </p:cNvPr>
          <p:cNvGraphicFramePr/>
          <p:nvPr>
            <p:extLst>
              <p:ext uri="{D42A27DB-BD31-4B8C-83A1-F6EECF244321}">
                <p14:modId xmlns:p14="http://schemas.microsoft.com/office/powerpoint/2010/main" val="344603155"/>
              </p:ext>
            </p:extLst>
          </p:nvPr>
        </p:nvGraphicFramePr>
        <p:xfrm>
          <a:off x="22213572" y="6252363"/>
          <a:ext cx="13637164" cy="583842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9" name="Picture 6">
            <a:extLst>
              <a:ext uri="{FF2B5EF4-FFF2-40B4-BE49-F238E27FC236}">
                <a16:creationId xmlns:a16="http://schemas.microsoft.com/office/drawing/2014/main" id="{6D474308-4601-4134-B59A-22A3622B82A5}"/>
              </a:ext>
            </a:extLst>
          </p:cNvPr>
          <p:cNvPicPr>
            <a:picLocks noChangeAspect="1"/>
          </p:cNvPicPr>
          <p:nvPr/>
        </p:nvPicPr>
        <p:blipFill rotWithShape="1">
          <a:blip r:embed="rId12"/>
          <a:srcRect b="23141"/>
          <a:stretch/>
        </p:blipFill>
        <p:spPr>
          <a:xfrm>
            <a:off x="32375995" y="6728726"/>
            <a:ext cx="2990054" cy="2241432"/>
          </a:xfrm>
          <a:prstGeom prst="rect">
            <a:avLst/>
          </a:prstGeom>
        </p:spPr>
      </p:pic>
      <p:grpSp>
        <p:nvGrpSpPr>
          <p:cNvPr id="55" name="Group 54">
            <a:extLst>
              <a:ext uri="{FF2B5EF4-FFF2-40B4-BE49-F238E27FC236}">
                <a16:creationId xmlns:a16="http://schemas.microsoft.com/office/drawing/2014/main" id="{68B62B50-D133-4DBA-AFAB-C348A969C7D6}"/>
              </a:ext>
            </a:extLst>
          </p:cNvPr>
          <p:cNvGrpSpPr/>
          <p:nvPr/>
        </p:nvGrpSpPr>
        <p:grpSpPr>
          <a:xfrm>
            <a:off x="12892407" y="3902652"/>
            <a:ext cx="11324692" cy="8439363"/>
            <a:chOff x="13030472" y="3937190"/>
            <a:chExt cx="10979310" cy="7711293"/>
          </a:xfrm>
        </p:grpSpPr>
        <p:grpSp>
          <p:nvGrpSpPr>
            <p:cNvPr id="11" name="Group 10">
              <a:extLst>
                <a:ext uri="{FF2B5EF4-FFF2-40B4-BE49-F238E27FC236}">
                  <a16:creationId xmlns:a16="http://schemas.microsoft.com/office/drawing/2014/main" id="{DAFEA809-E51B-88BC-66B4-10825BF130E6}"/>
                </a:ext>
              </a:extLst>
            </p:cNvPr>
            <p:cNvGrpSpPr/>
            <p:nvPr/>
          </p:nvGrpSpPr>
          <p:grpSpPr>
            <a:xfrm>
              <a:off x="13030472" y="3937190"/>
              <a:ext cx="10979310" cy="7711293"/>
              <a:chOff x="13030472" y="4048778"/>
              <a:chExt cx="10979310" cy="7711293"/>
            </a:xfrm>
          </p:grpSpPr>
          <p:sp>
            <p:nvSpPr>
              <p:cNvPr id="14354" name="Text Box 3">
                <a:extLst>
                  <a:ext uri="{FF2B5EF4-FFF2-40B4-BE49-F238E27FC236}">
                    <a16:creationId xmlns:a16="http://schemas.microsoft.com/office/drawing/2014/main" id="{52486624-0EC3-12C5-ED30-6F25E7F57DFE}"/>
                  </a:ext>
                </a:extLst>
              </p:cNvPr>
              <p:cNvSpPr txBox="1">
                <a:spLocks noChangeArrowheads="1"/>
              </p:cNvSpPr>
              <p:nvPr/>
            </p:nvSpPr>
            <p:spPr bwMode="auto">
              <a:xfrm>
                <a:off x="13406832" y="5687332"/>
                <a:ext cx="10226590" cy="556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3200">
                    <a:solidFill>
                      <a:schemeClr val="tx1"/>
                    </a:solidFill>
                    <a:latin typeface="Times" panose="02020603050405020304" pitchFamily="18" charset="0"/>
                    <a:ea typeface="ＭＳ Ｐゴシック" panose="020B0600070205080204" pitchFamily="34" charset="-128"/>
                  </a:defRPr>
                </a:lvl1pPr>
                <a:lvl2pPr marL="742950" indent="-285750">
                  <a:defRPr sz="3200">
                    <a:solidFill>
                      <a:schemeClr val="tx1"/>
                    </a:solidFill>
                    <a:latin typeface="Times" panose="02020603050405020304" pitchFamily="18" charset="0"/>
                    <a:ea typeface="ＭＳ Ｐゴシック" panose="020B0600070205080204" pitchFamily="34" charset="-128"/>
                  </a:defRPr>
                </a:lvl2pPr>
                <a:lvl3pPr marL="1143000" indent="-228600">
                  <a:defRPr sz="3200">
                    <a:solidFill>
                      <a:schemeClr val="tx1"/>
                    </a:solidFill>
                    <a:latin typeface="Times" panose="02020603050405020304" pitchFamily="18" charset="0"/>
                    <a:ea typeface="ＭＳ Ｐゴシック" panose="020B0600070205080204" pitchFamily="34" charset="-128"/>
                  </a:defRPr>
                </a:lvl3pPr>
                <a:lvl4pPr marL="1600200" indent="-228600">
                  <a:defRPr sz="3200">
                    <a:solidFill>
                      <a:schemeClr val="tx1"/>
                    </a:solidFill>
                    <a:latin typeface="Times" panose="02020603050405020304" pitchFamily="18" charset="0"/>
                    <a:ea typeface="ＭＳ Ｐゴシック" panose="020B0600070205080204" pitchFamily="34" charset="-128"/>
                  </a:defRPr>
                </a:lvl4pPr>
                <a:lvl5pPr marL="2057400" indent="-228600">
                  <a:defRPr sz="32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panose="02020603050405020304" pitchFamily="18" charset="0"/>
                    <a:ea typeface="ＭＳ Ｐゴシック" panose="020B0600070205080204" pitchFamily="34" charset="-128"/>
                  </a:defRPr>
                </a:lvl9pPr>
              </a:lstStyle>
              <a:p>
                <a:pPr>
                  <a:lnSpc>
                    <a:spcPct val="30000"/>
                  </a:lnSpc>
                </a:pPr>
                <a:endParaRPr lang="en-US" altLang="en-US">
                  <a:solidFill>
                    <a:srgbClr val="97103B"/>
                  </a:solidFill>
                  <a:latin typeface="Verdana Pro"/>
                  <a:cs typeface="Arial"/>
                </a:endParaRPr>
              </a:p>
              <a:p>
                <a:r>
                  <a:rPr lang="en-US">
                    <a:latin typeface="Verdana Pro"/>
                    <a:ea typeface="ＭＳ Ｐゴシック"/>
                    <a:cs typeface="Arial"/>
                  </a:rPr>
                  <a:t>With healthcare technology advancing rapidly there is a need for stronger collaboration between both parties to provide the best patient care. The IDEAS Lab fulfills this concept as a resource for both, where:   </a:t>
                </a:r>
                <a:endParaRPr lang="en-US">
                  <a:latin typeface="Verdana Pro"/>
                  <a:cs typeface="Times"/>
                </a:endParaRPr>
              </a:p>
              <a:p>
                <a:r>
                  <a:rPr lang="en-US" sz="4000" b="1" u="sng">
                    <a:latin typeface="Verdana Pro"/>
                    <a:ea typeface="ＭＳ Ｐゴシック"/>
                    <a:cs typeface="Arial"/>
                  </a:rPr>
                  <a:t>I</a:t>
                </a:r>
                <a:r>
                  <a:rPr lang="en-US">
                    <a:latin typeface="Verdana Pro"/>
                    <a:ea typeface="ＭＳ Ｐゴシック"/>
                    <a:cs typeface="Arial"/>
                  </a:rPr>
                  <a:t>nnovation, product </a:t>
                </a:r>
              </a:p>
              <a:p>
                <a:r>
                  <a:rPr lang="en-US" sz="4000" b="1" u="sng">
                    <a:latin typeface="Verdana Pro"/>
                    <a:ea typeface="ＭＳ Ｐゴシック"/>
                    <a:cs typeface="Arial"/>
                  </a:rPr>
                  <a:t>D</a:t>
                </a:r>
                <a:r>
                  <a:rPr lang="en-US">
                    <a:latin typeface="Verdana Pro"/>
                    <a:ea typeface="ＭＳ Ｐゴシック"/>
                    <a:cs typeface="Arial"/>
                  </a:rPr>
                  <a:t>evelopment, and entrepreneurship </a:t>
                </a:r>
              </a:p>
              <a:p>
                <a:r>
                  <a:rPr lang="en-US" sz="4000" b="1" u="sng">
                    <a:latin typeface="Verdana Pro"/>
                    <a:ea typeface="ＭＳ Ｐゴシック"/>
                    <a:cs typeface="Arial"/>
                  </a:rPr>
                  <a:t>E</a:t>
                </a:r>
                <a:r>
                  <a:rPr lang="en-US">
                    <a:latin typeface="Verdana Pro"/>
                    <a:ea typeface="ＭＳ Ｐゴシック"/>
                    <a:cs typeface="Arial"/>
                  </a:rPr>
                  <a:t>ducation are all </a:t>
                </a:r>
              </a:p>
              <a:p>
                <a:r>
                  <a:rPr lang="en-US" sz="4000" b="1" u="sng">
                    <a:latin typeface="Verdana Pro"/>
                    <a:ea typeface="ＭＳ Ｐゴシック"/>
                    <a:cs typeface="Arial"/>
                  </a:rPr>
                  <a:t>A</a:t>
                </a:r>
                <a:r>
                  <a:rPr lang="en-US">
                    <a:latin typeface="Verdana Pro"/>
                    <a:ea typeface="ＭＳ Ｐゴシック"/>
                    <a:cs typeface="Arial"/>
                  </a:rPr>
                  <a:t>ccelerated for the purpose of transforming </a:t>
                </a:r>
              </a:p>
              <a:p>
                <a:r>
                  <a:rPr lang="en-US" sz="4000" b="1" u="sng">
                    <a:latin typeface="Verdana Pro"/>
                    <a:ea typeface="ＭＳ Ｐゴシック"/>
                    <a:cs typeface="Arial"/>
                  </a:rPr>
                  <a:t>S</a:t>
                </a:r>
                <a:r>
                  <a:rPr lang="en-US">
                    <a:latin typeface="Verdana Pro"/>
                    <a:ea typeface="ＭＳ Ｐゴシック"/>
                    <a:cs typeface="Arial"/>
                  </a:rPr>
                  <a:t>urgical care</a:t>
                </a:r>
                <a:endParaRPr lang="en-US">
                  <a:latin typeface="Verdana Pro"/>
                  <a:cs typeface="Arial"/>
                </a:endParaRPr>
              </a:p>
            </p:txBody>
          </p:sp>
          <p:sp>
            <p:nvSpPr>
              <p:cNvPr id="4" name="Rectangle 3">
                <a:extLst>
                  <a:ext uri="{FF2B5EF4-FFF2-40B4-BE49-F238E27FC236}">
                    <a16:creationId xmlns:a16="http://schemas.microsoft.com/office/drawing/2014/main" id="{0CC5F593-96CD-CBEF-FC0A-7973D8EA4A82}"/>
                  </a:ext>
                </a:extLst>
              </p:cNvPr>
              <p:cNvSpPr/>
              <p:nvPr/>
            </p:nvSpPr>
            <p:spPr bwMode="auto">
              <a:xfrm>
                <a:off x="13030472" y="4048778"/>
                <a:ext cx="10979310" cy="7711293"/>
              </a:xfrm>
              <a:prstGeom prst="rect">
                <a:avLst/>
              </a:prstGeom>
              <a:noFill/>
              <a:ln w="571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pSp>
        <p:sp>
          <p:nvSpPr>
            <p:cNvPr id="54" name="Rectangle 53">
              <a:extLst>
                <a:ext uri="{FF2B5EF4-FFF2-40B4-BE49-F238E27FC236}">
                  <a16:creationId xmlns:a16="http://schemas.microsoft.com/office/drawing/2014/main" id="{DBAFD853-B526-4FBB-8D48-64983BCE0142}"/>
                </a:ext>
              </a:extLst>
            </p:cNvPr>
            <p:cNvSpPr/>
            <p:nvPr/>
          </p:nvSpPr>
          <p:spPr>
            <a:xfrm>
              <a:off x="13443161" y="4143560"/>
              <a:ext cx="10153932" cy="1569660"/>
            </a:xfrm>
            <a:prstGeom prst="rect">
              <a:avLst/>
            </a:prstGeom>
          </p:spPr>
          <p:txBody>
            <a:bodyPr wrap="square" lIns="91440" tIns="45720" rIns="91440" bIns="45720" anchor="t">
              <a:spAutoFit/>
            </a:bodyPr>
            <a:lstStyle/>
            <a:p>
              <a:pPr algn="ctr"/>
              <a:r>
                <a:rPr lang="en-US" altLang="en-US" sz="4800" b="1">
                  <a:latin typeface="Verdana Pro"/>
                  <a:ea typeface="ＭＳ Ｐゴシック"/>
                  <a:cs typeface="Arial"/>
                </a:rPr>
                <a:t>Bridging the Gap Between Engineers and Surgeons </a:t>
              </a:r>
            </a:p>
          </p:txBody>
        </p:sp>
      </p:grpSp>
      <p:sp>
        <p:nvSpPr>
          <p:cNvPr id="58" name="Rectangle 57">
            <a:extLst>
              <a:ext uri="{FF2B5EF4-FFF2-40B4-BE49-F238E27FC236}">
                <a16:creationId xmlns:a16="http://schemas.microsoft.com/office/drawing/2014/main" id="{1DF3DB2B-13CA-40C1-920E-7B8DF3ABDF7A}"/>
              </a:ext>
            </a:extLst>
          </p:cNvPr>
          <p:cNvSpPr/>
          <p:nvPr/>
        </p:nvSpPr>
        <p:spPr>
          <a:xfrm>
            <a:off x="32209487" y="9094884"/>
            <a:ext cx="3602268" cy="584775"/>
          </a:xfrm>
          <a:prstGeom prst="rect">
            <a:avLst/>
          </a:prstGeom>
        </p:spPr>
        <p:txBody>
          <a:bodyPr wrap="none" lIns="91440" tIns="45720" rIns="91440" bIns="45720" anchor="t">
            <a:spAutoFit/>
          </a:bodyPr>
          <a:lstStyle/>
          <a:p>
            <a:r>
              <a:rPr lang="en-US" b="1">
                <a:latin typeface="Verdana Pro"/>
                <a:ea typeface="ＭＳ Ｐゴシック"/>
                <a:cs typeface="Arial"/>
              </a:rPr>
              <a:t>Breakthroughs</a:t>
            </a:r>
            <a:endParaRPr lang="en-US">
              <a:latin typeface="Verdana Pro"/>
              <a:cs typeface="Arial"/>
            </a:endParaRPr>
          </a:p>
        </p:txBody>
      </p:sp>
      <p:sp>
        <p:nvSpPr>
          <p:cNvPr id="26" name="Arrow: Right 25">
            <a:extLst>
              <a:ext uri="{FF2B5EF4-FFF2-40B4-BE49-F238E27FC236}">
                <a16:creationId xmlns:a16="http://schemas.microsoft.com/office/drawing/2014/main" id="{50009563-B040-5092-99AA-D35E7A23C32D}"/>
              </a:ext>
            </a:extLst>
          </p:cNvPr>
          <p:cNvSpPr/>
          <p:nvPr/>
        </p:nvSpPr>
        <p:spPr bwMode="auto">
          <a:xfrm>
            <a:off x="30819576" y="7584985"/>
            <a:ext cx="1381184" cy="868295"/>
          </a:xfrm>
          <a:prstGeom prst="rightArrow">
            <a:avLst/>
          </a:prstGeom>
          <a:solidFill>
            <a:schemeClr val="accent2"/>
          </a:solidFill>
          <a:ln w="9525" cap="flat" cmpd="sng" algn="ctr">
            <a:solidFill>
              <a:schemeClr val="accent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400" b="0" i="0" u="none" strike="noStrike" cap="none" normalizeH="0" baseline="0">
              <a:ln>
                <a:noFill/>
              </a:ln>
              <a:effectLst/>
              <a:latin typeface="Arial"/>
              <a:cs typeface="Arial"/>
            </a:endParaRPr>
          </a:p>
        </p:txBody>
      </p:sp>
      <p:graphicFrame>
        <p:nvGraphicFramePr>
          <p:cNvPr id="19" name="Diagram 10">
            <a:extLst>
              <a:ext uri="{FF2B5EF4-FFF2-40B4-BE49-F238E27FC236}">
                <a16:creationId xmlns:a16="http://schemas.microsoft.com/office/drawing/2014/main" id="{6560F89D-21CE-F7FF-48C5-3DFF5C1C43C8}"/>
              </a:ext>
            </a:extLst>
          </p:cNvPr>
          <p:cNvGraphicFramePr/>
          <p:nvPr>
            <p:extLst>
              <p:ext uri="{D42A27DB-BD31-4B8C-83A1-F6EECF244321}">
                <p14:modId xmlns:p14="http://schemas.microsoft.com/office/powerpoint/2010/main" val="1067946846"/>
              </p:ext>
            </p:extLst>
          </p:nvPr>
        </p:nvGraphicFramePr>
        <p:xfrm>
          <a:off x="3069100" y="11458083"/>
          <a:ext cx="25704232" cy="1248276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253" name="TextBox 29252">
            <a:extLst>
              <a:ext uri="{FF2B5EF4-FFF2-40B4-BE49-F238E27FC236}">
                <a16:creationId xmlns:a16="http://schemas.microsoft.com/office/drawing/2014/main" id="{D9845FF7-E021-6C43-4D44-2818173C4B9D}"/>
              </a:ext>
            </a:extLst>
          </p:cNvPr>
          <p:cNvSpPr txBox="1"/>
          <p:nvPr/>
        </p:nvSpPr>
        <p:spPr>
          <a:xfrm>
            <a:off x="302756" y="12608103"/>
            <a:ext cx="28490391" cy="1015663"/>
          </a:xfrm>
          <a:prstGeom prst="rect">
            <a:avLst/>
          </a:prstGeom>
          <a:solidFill>
            <a:srgbClr val="5C9AE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000" b="1">
                <a:solidFill>
                  <a:schemeClr val="bg1"/>
                </a:solidFill>
                <a:latin typeface="Verdana Pro"/>
                <a:ea typeface="ＭＳ Ｐゴシック"/>
                <a:cs typeface="Times"/>
              </a:rPr>
              <a:t>Learning Outcomes</a:t>
            </a:r>
          </a:p>
        </p:txBody>
      </p:sp>
      <p:sp>
        <p:nvSpPr>
          <p:cNvPr id="33225" name="TextBox 33224">
            <a:extLst>
              <a:ext uri="{FF2B5EF4-FFF2-40B4-BE49-F238E27FC236}">
                <a16:creationId xmlns:a16="http://schemas.microsoft.com/office/drawing/2014/main" id="{4091DD9F-B457-4BFC-F0F5-E0EDD808BAB1}"/>
              </a:ext>
            </a:extLst>
          </p:cNvPr>
          <p:cNvSpPr txBox="1"/>
          <p:nvPr/>
        </p:nvSpPr>
        <p:spPr>
          <a:xfrm>
            <a:off x="120431" y="16262457"/>
            <a:ext cx="319683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0">
                <a:latin typeface="Verdana Pro"/>
                <a:ea typeface="ＭＳ Ｐゴシック"/>
                <a:cs typeface="Times"/>
              </a:rPr>
              <a:t>Goal</a:t>
            </a:r>
            <a:endParaRPr lang="en-US" sz="6000">
              <a:latin typeface="Verdana Pro"/>
              <a:cs typeface="Times"/>
            </a:endParaRPr>
          </a:p>
        </p:txBody>
      </p:sp>
      <p:pic>
        <p:nvPicPr>
          <p:cNvPr id="50" name="Picture 50" descr="A picture containing text, person&#10;&#10;Description automatically generated">
            <a:extLst>
              <a:ext uri="{FF2B5EF4-FFF2-40B4-BE49-F238E27FC236}">
                <a16:creationId xmlns:a16="http://schemas.microsoft.com/office/drawing/2014/main" id="{FBF6ED6C-941E-7D62-D94F-731EE329A1A5}"/>
              </a:ext>
            </a:extLst>
          </p:cNvPr>
          <p:cNvPicPr>
            <a:picLocks noChangeAspect="1"/>
          </p:cNvPicPr>
          <p:nvPr/>
        </p:nvPicPr>
        <p:blipFill>
          <a:blip r:embed="rId18"/>
          <a:stretch>
            <a:fillRect/>
          </a:stretch>
        </p:blipFill>
        <p:spPr>
          <a:xfrm>
            <a:off x="29342567" y="12514945"/>
            <a:ext cx="6527520" cy="8756350"/>
          </a:xfrm>
          <a:prstGeom prst="rect">
            <a:avLst/>
          </a:prstGeom>
        </p:spPr>
      </p:pic>
      <p:sp>
        <p:nvSpPr>
          <p:cNvPr id="37840" name="TextBox 37839">
            <a:extLst>
              <a:ext uri="{FF2B5EF4-FFF2-40B4-BE49-F238E27FC236}">
                <a16:creationId xmlns:a16="http://schemas.microsoft.com/office/drawing/2014/main" id="{4D6F5290-07DC-21F1-C03F-37D5A1107840}"/>
              </a:ext>
            </a:extLst>
          </p:cNvPr>
          <p:cNvSpPr txBox="1"/>
          <p:nvPr/>
        </p:nvSpPr>
        <p:spPr>
          <a:xfrm>
            <a:off x="120557" y="20140185"/>
            <a:ext cx="319683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a:latin typeface="Verdana Pro"/>
                <a:ea typeface="ＭＳ Ｐゴシック"/>
                <a:cs typeface="Times"/>
              </a:rPr>
              <a:t>Impact</a:t>
            </a:r>
            <a:endParaRPr lang="en-US" sz="6000">
              <a:latin typeface="Verdana Pro"/>
              <a:cs typeface="Times"/>
            </a:endParaRPr>
          </a:p>
        </p:txBody>
      </p:sp>
      <p:sp>
        <p:nvSpPr>
          <p:cNvPr id="37841" name="TextBox 37840">
            <a:extLst>
              <a:ext uri="{FF2B5EF4-FFF2-40B4-BE49-F238E27FC236}">
                <a16:creationId xmlns:a16="http://schemas.microsoft.com/office/drawing/2014/main" id="{560FFF98-9E1B-3212-6943-7360F90B8A95}"/>
              </a:ext>
            </a:extLst>
          </p:cNvPr>
          <p:cNvSpPr txBox="1"/>
          <p:nvPr/>
        </p:nvSpPr>
        <p:spPr>
          <a:xfrm>
            <a:off x="120647" y="18218854"/>
            <a:ext cx="319683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0">
                <a:latin typeface="Verdana Pro"/>
                <a:ea typeface="ＭＳ Ｐゴシック"/>
                <a:cs typeface="Times"/>
              </a:rPr>
              <a:t>Action</a:t>
            </a:r>
            <a:endParaRPr lang="en-US" sz="6000">
              <a:latin typeface="Verdana Pro"/>
              <a:cs typeface="Times"/>
            </a:endParaRPr>
          </a:p>
        </p:txBody>
      </p:sp>
    </p:spTree>
    <p:extLst>
      <p:ext uri="{BB962C8B-B14F-4D97-AF65-F5344CB8AC3E}">
        <p14:creationId xmlns:p14="http://schemas.microsoft.com/office/powerpoint/2010/main" val="1309165319"/>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688AE33420164A8E099B787668D896" ma:contentTypeVersion="16" ma:contentTypeDescription="Create a new document." ma:contentTypeScope="" ma:versionID="092c4088a902277cd0816f63c283ae98">
  <xsd:schema xmlns:xsd="http://www.w3.org/2001/XMLSchema" xmlns:xs="http://www.w3.org/2001/XMLSchema" xmlns:p="http://schemas.microsoft.com/office/2006/metadata/properties" xmlns:ns2="9c05a96f-1d0a-4f66-9576-0ccd0c62c74d" xmlns:ns3="5dda8133-258d-4c8a-aa52-79fc7f96dfec" targetNamespace="http://schemas.microsoft.com/office/2006/metadata/properties" ma:root="true" ma:fieldsID="dbf136bc6c5bf0e0e19d30debdca5825" ns2:_="" ns3:_="">
    <xsd:import namespace="9c05a96f-1d0a-4f66-9576-0ccd0c62c74d"/>
    <xsd:import namespace="5dda8133-258d-4c8a-aa52-79fc7f96df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LengthInSeconds" minOccurs="0"/>
                <xsd:element ref="ns2:MediaServiceLocation"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05a96f-1d0a-4f66-9576-0ccd0c62c7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3a0e842-2288-40a5-8db6-ca926bca129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dda8133-258d-4c8a-aa52-79fc7f96dfec"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f6d232a-8ab8-43b5-9e41-f2859c339e54}" ma:internalName="TaxCatchAll" ma:showField="CatchAllData" ma:web="5dda8133-258d-4c8a-aa52-79fc7f96dfe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008F9AF-D3C9-4A08-AA39-D0ACF6924679}">
  <ds:schemaRefs>
    <ds:schemaRef ds:uri="5dda8133-258d-4c8a-aa52-79fc7f96dfec"/>
    <ds:schemaRef ds:uri="9c05a96f-1d0a-4f66-9576-0ccd0c62c7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D66988B-8458-49EA-8468-FA4301A2E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3</Slides>
  <Notes>2</Notes>
  <HiddenSlides>2</HiddenSlides>
  <ScaleCrop>false</ScaleCrop>
  <HeadingPairs>
    <vt:vector size="4" baseType="variant">
      <vt:variant>
        <vt:lpstr>Theme</vt:lpstr>
      </vt:variant>
      <vt:variant>
        <vt:i4>2</vt:i4>
      </vt:variant>
      <vt:variant>
        <vt:lpstr>Slide Titles</vt:lpstr>
      </vt:variant>
      <vt:variant>
        <vt:i4>3</vt:i4>
      </vt:variant>
    </vt:vector>
  </HeadingPairs>
  <TitlesOfParts>
    <vt:vector size="5" baseType="lpstr">
      <vt:lpstr>Blank Presentation</vt:lpstr>
      <vt:lpstr>Office Theme</vt:lpstr>
      <vt:lpstr>PowerPoint Presentation</vt:lpstr>
      <vt:lpstr>PowerPoint Presentation</vt:lpstr>
      <vt:lpstr>PowerPoint Presentation</vt:lpstr>
    </vt:vector>
  </TitlesOfParts>
  <Company>mdacc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mdacc mdacc</dc:creator>
  <cp:revision>48</cp:revision>
  <cp:lastPrinted>2016-11-08T22:37:38Z</cp:lastPrinted>
  <dcterms:created xsi:type="dcterms:W3CDTF">2010-04-29T23:11:16Z</dcterms:created>
  <dcterms:modified xsi:type="dcterms:W3CDTF">2023-03-23T16:15:51Z</dcterms:modified>
</cp:coreProperties>
</file>