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32918400" cy="438912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1pPr>
    <a:lvl2pPr marL="911225" indent="-225425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2pPr>
    <a:lvl3pPr marL="1825625" indent="-454025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3pPr>
    <a:lvl4pPr marL="2740025" indent="-682625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4pPr>
    <a:lvl5pPr marL="3654425" indent="-911225" algn="l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w Black Headers" id="{C4CBE904-4CD0-434B-A4FE-6BB9A333D1CC}">
          <p14:sldIdLst/>
        </p14:section>
        <p14:section name="Template w Gray Headers" id="{52FAE338-2354-40AA-A5CB-85EF69C5E938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6928" userDrawn="1">
          <p15:clr>
            <a:srgbClr val="A4A3A4"/>
          </p15:clr>
        </p15:guide>
        <p15:guide id="4" orient="horz" pos="3971" userDrawn="1">
          <p15:clr>
            <a:srgbClr val="A4A3A4"/>
          </p15:clr>
        </p15:guide>
        <p15:guide id="6" pos="20088" userDrawn="1">
          <p15:clr>
            <a:srgbClr val="A4A3A4"/>
          </p15:clr>
        </p15:guide>
        <p15:guide id="7" pos="7340">
          <p15:clr>
            <a:srgbClr val="A4A3A4"/>
          </p15:clr>
        </p15:guide>
        <p15:guide id="8" pos="13392" userDrawn="1">
          <p15:clr>
            <a:srgbClr val="A4A3A4"/>
          </p15:clr>
        </p15:guide>
        <p15:guide id="9" pos="648" userDrawn="1">
          <p15:clr>
            <a:srgbClr val="A4A3A4"/>
          </p15:clr>
        </p15:guide>
        <p15:guide id="10" pos="6696" userDrawn="1">
          <p15:clr>
            <a:srgbClr val="A4A3A4"/>
          </p15:clr>
        </p15:guide>
        <p15:guide id="11" pos="140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93E245-BC59-AC3D-68D8-E030B5210D4F}" name="Xu,Yusi" initials="" userId="S::YXu14@mdanderson.org::0b152ad7-dc79-483d-9bb1-86328032142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A0A3A7"/>
    <a:srgbClr val="63666A"/>
    <a:srgbClr val="606060"/>
    <a:srgbClr val="D0D0CE"/>
    <a:srgbClr val="EE3124"/>
    <a:srgbClr val="776E64"/>
    <a:srgbClr val="BAC5B9"/>
    <a:srgbClr val="B3A369"/>
    <a:srgbClr val="D2C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9"/>
    <p:restoredTop sz="96695"/>
  </p:normalViewPr>
  <p:slideViewPr>
    <p:cSldViewPr snapToGrid="0">
      <p:cViewPr>
        <p:scale>
          <a:sx n="46" d="100"/>
          <a:sy n="46" d="100"/>
        </p:scale>
        <p:origin x="416" y="-3464"/>
      </p:cViewPr>
      <p:guideLst>
        <p:guide orient="horz" pos="26928"/>
        <p:guide orient="horz" pos="3971"/>
        <p:guide pos="20088"/>
        <p:guide pos="7340"/>
        <p:guide pos="13392"/>
        <p:guide pos="648"/>
        <p:guide pos="6696"/>
        <p:guide pos="140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37F7B03-F731-4BED-B9E8-A1AF8EA711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30DC76-59A0-45B9-9D59-B7725392907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D6948E-D684-4BCD-8F9C-1CF35E34710C}" type="datetime1">
              <a:rPr lang="en-US" altLang="en-US"/>
              <a:pPr>
                <a:defRPr/>
              </a:pPr>
              <a:t>3/19/24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7F9505C-939B-49E0-9099-22F5F739E1D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D90B223-19F8-4EF3-ADCD-05FDBF399C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2715C9-A57F-44CD-B085-8681694B0C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AF7D4-C8C8-47A9-AC62-446427F858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5B23C0-C839-43AF-A219-71E368953A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1225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911225" algn="l" defTabSz="911225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1825625" algn="l" defTabSz="911225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2740025" algn="l" defTabSz="911225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3654425" algn="l" defTabSz="911225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4571886" algn="l" defTabSz="9143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264" algn="l" defTabSz="9143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640" algn="l" defTabSz="9143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017" algn="l" defTabSz="91437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5B23C0-C839-43AF-A219-71E368953AE5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69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23F53134-2C2E-4396-AF5D-ECC9C5CBD3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5B7D8DD9-4E81-4AC5-9A41-1C67B5EFE1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5" t="5974" r="-1907" b="18329"/>
          <a:stretch>
            <a:fillRect/>
          </a:stretch>
        </p:blipFill>
        <p:spPr bwMode="auto">
          <a:xfrm>
            <a:off x="0" y="0"/>
            <a:ext cx="588168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133">
            <a:extLst>
              <a:ext uri="{FF2B5EF4-FFF2-40B4-BE49-F238E27FC236}">
                <a16:creationId xmlns:a16="http://schemas.microsoft.com/office/drawing/2014/main" id="{2FB58A8D-16CC-428C-A6CA-76FFA04008D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9" descr="MDAnderson Master Logo_Texas_V_Tagline_RGB REV.png">
            <a:extLst>
              <a:ext uri="{FF2B5EF4-FFF2-40B4-BE49-F238E27FC236}">
                <a16:creationId xmlns:a16="http://schemas.microsoft.com/office/drawing/2014/main" id="{732130BA-84CF-460A-8BAC-000BCDDFCE3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9040" y="324644"/>
            <a:ext cx="1926381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469859" y="2824660"/>
            <a:ext cx="19262997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469859" y="3829085"/>
            <a:ext cx="19262997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3013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61061281-564F-4EEB-945E-1F2D0E7ED4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99BD02BC-BF1E-4D70-A3CB-BB926C4E1A4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D48E4A26-9404-4EEB-AD1C-8D729C5C35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A13E15DC-BD63-43B0-820F-54DA5D8EE4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50" y="5362575"/>
            <a:ext cx="32899350" cy="965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grpSp>
        <p:nvGrpSpPr>
          <p:cNvPr id="9" name="Graphic 5">
            <a:extLst>
              <a:ext uri="{FF2B5EF4-FFF2-40B4-BE49-F238E27FC236}">
                <a16:creationId xmlns:a16="http://schemas.microsoft.com/office/drawing/2014/main" id="{DD0E42E8-ADBB-40CD-A8D2-6B1BD53B5DD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80975" y="547688"/>
            <a:ext cx="5589588" cy="4457700"/>
            <a:chOff x="4891224" y="1778720"/>
            <a:chExt cx="4153420" cy="3313898"/>
          </a:xfrm>
        </p:grpSpPr>
        <p:grpSp>
          <p:nvGrpSpPr>
            <p:cNvPr id="10" name="Graphic 5">
              <a:extLst>
                <a:ext uri="{FF2B5EF4-FFF2-40B4-BE49-F238E27FC236}">
                  <a16:creationId xmlns:a16="http://schemas.microsoft.com/office/drawing/2014/main" id="{B8106412-A0BE-4BA2-85D5-AE6C3EFA61BC}"/>
                </a:ext>
              </a:extLst>
            </p:cNvPr>
            <p:cNvGrpSpPr/>
            <p:nvPr/>
          </p:nvGrpSpPr>
          <p:grpSpPr>
            <a:xfrm>
              <a:off x="4891224" y="2760616"/>
              <a:ext cx="2729671" cy="2332002"/>
              <a:chOff x="4891224" y="2760616"/>
              <a:chExt cx="2729671" cy="2332002"/>
            </a:xfrm>
            <a:solidFill>
              <a:schemeClr val="accent1"/>
            </a:solidFill>
          </p:grpSpPr>
          <p:grpSp>
            <p:nvGrpSpPr>
              <p:cNvPr id="48" name="Graphic 5">
                <a:extLst>
                  <a:ext uri="{FF2B5EF4-FFF2-40B4-BE49-F238E27FC236}">
                    <a16:creationId xmlns:a16="http://schemas.microsoft.com/office/drawing/2014/main" id="{43F1896B-FBF8-4B37-A7E5-B09E7A1B0692}"/>
                  </a:ext>
                </a:extLst>
              </p:cNvPr>
              <p:cNvGrpSpPr/>
              <p:nvPr/>
            </p:nvGrpSpPr>
            <p:grpSpPr>
              <a:xfrm>
                <a:off x="7273959" y="3246654"/>
                <a:ext cx="346936" cy="1845964"/>
                <a:chOff x="7273959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7DD88CF1-1B55-43F6-AD4F-EB737935030B}"/>
                    </a:ext>
                  </a:extLst>
                </p:cNvPr>
                <p:cNvSpPr/>
                <p:nvPr/>
              </p:nvSpPr>
              <p:spPr>
                <a:xfrm>
                  <a:off x="7273959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1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68385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2613F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CFB6C507-4E76-4291-B496-54302CE69407}"/>
                    </a:ext>
                  </a:extLst>
                </p:cNvPr>
                <p:cNvSpPr/>
                <p:nvPr/>
              </p:nvSpPr>
              <p:spPr>
                <a:xfrm>
                  <a:off x="7273959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1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5876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56889334-2705-423D-B01E-1FC4DEC6D27B}"/>
                    </a:ext>
                  </a:extLst>
                </p:cNvPr>
                <p:cNvSpPr/>
                <p:nvPr/>
              </p:nvSpPr>
              <p:spPr>
                <a:xfrm>
                  <a:off x="7273959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1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738A62CB-7D4D-460F-ADFC-65A34E9D6BA5}"/>
                    </a:ext>
                  </a:extLst>
                </p:cNvPr>
                <p:cNvSpPr/>
                <p:nvPr/>
              </p:nvSpPr>
              <p:spPr>
                <a:xfrm>
                  <a:off x="7275595" y="4251461"/>
                  <a:ext cx="343688" cy="343663"/>
                </a:xfrm>
                <a:custGeom>
                  <a:avLst/>
                  <a:gdLst>
                    <a:gd name="connsiteX0" fmla="*/ 171832 w 343688"/>
                    <a:gd name="connsiteY0" fmla="*/ 343664 h 343663"/>
                    <a:gd name="connsiteX1" fmla="*/ 171832 w 343688"/>
                    <a:gd name="connsiteY1" fmla="*/ 343664 h 343663"/>
                    <a:gd name="connsiteX2" fmla="*/ 0 w 343688"/>
                    <a:gd name="connsiteY2" fmla="*/ 171832 h 343663"/>
                    <a:gd name="connsiteX3" fmla="*/ 0 w 343688"/>
                    <a:gd name="connsiteY3" fmla="*/ 171832 h 343663"/>
                    <a:gd name="connsiteX4" fmla="*/ 171832 w 343688"/>
                    <a:gd name="connsiteY4" fmla="*/ 0 h 343663"/>
                    <a:gd name="connsiteX5" fmla="*/ 171832 w 343688"/>
                    <a:gd name="connsiteY5" fmla="*/ 0 h 343663"/>
                    <a:gd name="connsiteX6" fmla="*/ 343664 w 343688"/>
                    <a:gd name="connsiteY6" fmla="*/ 171832 h 343663"/>
                    <a:gd name="connsiteX7" fmla="*/ 343664 w 343688"/>
                    <a:gd name="connsiteY7" fmla="*/ 171832 h 343663"/>
                    <a:gd name="connsiteX8" fmla="*/ 171832 w 343688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88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5300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grpSp>
            <p:nvGrpSpPr>
              <p:cNvPr id="49" name="Graphic 5">
                <a:extLst>
                  <a:ext uri="{FF2B5EF4-FFF2-40B4-BE49-F238E27FC236}">
                    <a16:creationId xmlns:a16="http://schemas.microsoft.com/office/drawing/2014/main" id="{6E13D422-ECAE-4D2A-8B8B-4F38F8FABF87}"/>
                  </a:ext>
                </a:extLst>
              </p:cNvPr>
              <p:cNvGrpSpPr/>
              <p:nvPr/>
            </p:nvGrpSpPr>
            <p:grpSpPr>
              <a:xfrm>
                <a:off x="6804285" y="3246654"/>
                <a:ext cx="346936" cy="1845964"/>
                <a:chOff x="6804285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21575A80-D1CC-4C35-8325-551AEC60A72C}"/>
                    </a:ext>
                  </a:extLst>
                </p:cNvPr>
                <p:cNvSpPr/>
                <p:nvPr/>
              </p:nvSpPr>
              <p:spPr>
                <a:xfrm>
                  <a:off x="6804285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5300" y="268385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207B678E-2B14-449B-9DC7-55289B4AE849}"/>
                    </a:ext>
                  </a:extLst>
                </p:cNvPr>
                <p:cNvSpPr/>
                <p:nvPr/>
              </p:nvSpPr>
              <p:spPr>
                <a:xfrm>
                  <a:off x="6804285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5300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CAED5CB2-CFA3-4D1D-B6B4-2618EE997601}"/>
                    </a:ext>
                  </a:extLst>
                </p:cNvPr>
                <p:cNvSpPr/>
                <p:nvPr/>
              </p:nvSpPr>
              <p:spPr>
                <a:xfrm>
                  <a:off x="6804285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5300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2613F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46BFF8DA-2BD9-49C1-B4FD-1520777E24D8}"/>
                    </a:ext>
                  </a:extLst>
                </p:cNvPr>
                <p:cNvSpPr/>
                <p:nvPr/>
              </p:nvSpPr>
              <p:spPr>
                <a:xfrm>
                  <a:off x="6805922" y="4251461"/>
                  <a:ext cx="343663" cy="343663"/>
                </a:xfrm>
                <a:custGeom>
                  <a:avLst/>
                  <a:gdLst>
                    <a:gd name="connsiteX0" fmla="*/ 171832 w 343663"/>
                    <a:gd name="connsiteY0" fmla="*/ 343664 h 343663"/>
                    <a:gd name="connsiteX1" fmla="*/ 171832 w 343663"/>
                    <a:gd name="connsiteY1" fmla="*/ 343664 h 343663"/>
                    <a:gd name="connsiteX2" fmla="*/ 0 w 343663"/>
                    <a:gd name="connsiteY2" fmla="*/ 171832 h 343663"/>
                    <a:gd name="connsiteX3" fmla="*/ 0 w 343663"/>
                    <a:gd name="connsiteY3" fmla="*/ 171832 h 343663"/>
                    <a:gd name="connsiteX4" fmla="*/ 171832 w 343663"/>
                    <a:gd name="connsiteY4" fmla="*/ 0 h 343663"/>
                    <a:gd name="connsiteX5" fmla="*/ 171832 w 343663"/>
                    <a:gd name="connsiteY5" fmla="*/ 0 h 343663"/>
                    <a:gd name="connsiteX6" fmla="*/ 343664 w 343663"/>
                    <a:gd name="connsiteY6" fmla="*/ 171832 h 343663"/>
                    <a:gd name="connsiteX7" fmla="*/ 343664 w 343663"/>
                    <a:gd name="connsiteY7" fmla="*/ 171832 h 343663"/>
                    <a:gd name="connsiteX8" fmla="*/ 171832 w 343663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63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3664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A0A3A7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grpSp>
            <p:nvGrpSpPr>
              <p:cNvPr id="50" name="Graphic 5">
                <a:extLst>
                  <a:ext uri="{FF2B5EF4-FFF2-40B4-BE49-F238E27FC236}">
                    <a16:creationId xmlns:a16="http://schemas.microsoft.com/office/drawing/2014/main" id="{C47D0D46-B200-4436-9CD9-11AB084A31CB}"/>
                  </a:ext>
                </a:extLst>
              </p:cNvPr>
              <p:cNvGrpSpPr/>
              <p:nvPr/>
            </p:nvGrpSpPr>
            <p:grpSpPr>
              <a:xfrm>
                <a:off x="6316610" y="3246654"/>
                <a:ext cx="346936" cy="1845964"/>
                <a:chOff x="6316610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2A2CE5E1-3629-4C6C-95B2-79DE44AFDE29}"/>
                    </a:ext>
                  </a:extLst>
                </p:cNvPr>
                <p:cNvSpPr/>
                <p:nvPr/>
              </p:nvSpPr>
              <p:spPr>
                <a:xfrm>
                  <a:off x="6316610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68385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E59B7466-D132-4427-8468-0EC2FC4ADCA1}"/>
                    </a:ext>
                  </a:extLst>
                </p:cNvPr>
                <p:cNvSpPr/>
                <p:nvPr/>
              </p:nvSpPr>
              <p:spPr>
                <a:xfrm>
                  <a:off x="6316610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5876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53A11BE1-3090-42E5-862D-74A154E1B901}"/>
                    </a:ext>
                  </a:extLst>
                </p:cNvPr>
                <p:cNvSpPr/>
                <p:nvPr/>
              </p:nvSpPr>
              <p:spPr>
                <a:xfrm>
                  <a:off x="6316610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EE8BFBF3-82F5-4899-B39E-393349C846BF}"/>
                    </a:ext>
                  </a:extLst>
                </p:cNvPr>
                <p:cNvSpPr/>
                <p:nvPr/>
              </p:nvSpPr>
              <p:spPr>
                <a:xfrm>
                  <a:off x="6318247" y="4251461"/>
                  <a:ext cx="343663" cy="343663"/>
                </a:xfrm>
                <a:custGeom>
                  <a:avLst/>
                  <a:gdLst>
                    <a:gd name="connsiteX0" fmla="*/ 171832 w 343663"/>
                    <a:gd name="connsiteY0" fmla="*/ 343664 h 343663"/>
                    <a:gd name="connsiteX1" fmla="*/ 171832 w 343663"/>
                    <a:gd name="connsiteY1" fmla="*/ 343664 h 343663"/>
                    <a:gd name="connsiteX2" fmla="*/ 0 w 343663"/>
                    <a:gd name="connsiteY2" fmla="*/ 171832 h 343663"/>
                    <a:gd name="connsiteX3" fmla="*/ 0 w 343663"/>
                    <a:gd name="connsiteY3" fmla="*/ 171832 h 343663"/>
                    <a:gd name="connsiteX4" fmla="*/ 171832 w 343663"/>
                    <a:gd name="connsiteY4" fmla="*/ 0 h 343663"/>
                    <a:gd name="connsiteX5" fmla="*/ 171832 w 343663"/>
                    <a:gd name="connsiteY5" fmla="*/ 0 h 343663"/>
                    <a:gd name="connsiteX6" fmla="*/ 343664 w 343663"/>
                    <a:gd name="connsiteY6" fmla="*/ 171832 h 343663"/>
                    <a:gd name="connsiteX7" fmla="*/ 343664 w 343663"/>
                    <a:gd name="connsiteY7" fmla="*/ 171832 h 343663"/>
                    <a:gd name="connsiteX8" fmla="*/ 171832 w 343663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63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3664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grpSp>
            <p:nvGrpSpPr>
              <p:cNvPr id="51" name="Graphic 5">
                <a:extLst>
                  <a:ext uri="{FF2B5EF4-FFF2-40B4-BE49-F238E27FC236}">
                    <a16:creationId xmlns:a16="http://schemas.microsoft.com/office/drawing/2014/main" id="{C13A5302-8490-4793-988E-076BE5E224D9}"/>
                  </a:ext>
                </a:extLst>
              </p:cNvPr>
              <p:cNvGrpSpPr/>
              <p:nvPr/>
            </p:nvGrpSpPr>
            <p:grpSpPr>
              <a:xfrm>
                <a:off x="5845300" y="3246654"/>
                <a:ext cx="346936" cy="1845964"/>
                <a:chOff x="5845300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AA8F2CF9-27A0-4E49-AEFD-43F7E58BEBE9}"/>
                    </a:ext>
                  </a:extLst>
                </p:cNvPr>
                <p:cNvSpPr/>
                <p:nvPr/>
              </p:nvSpPr>
              <p:spPr>
                <a:xfrm>
                  <a:off x="5845300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68385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CCDDD3AD-E067-42F6-B652-91742EFA9B21}"/>
                    </a:ext>
                  </a:extLst>
                </p:cNvPr>
                <p:cNvSpPr/>
                <p:nvPr/>
              </p:nvSpPr>
              <p:spPr>
                <a:xfrm>
                  <a:off x="5845300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9A441D76-8656-4F6C-BE4C-775DDC07FFB8}"/>
                    </a:ext>
                  </a:extLst>
                </p:cNvPr>
                <p:cNvSpPr/>
                <p:nvPr/>
              </p:nvSpPr>
              <p:spPr>
                <a:xfrm>
                  <a:off x="5845300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13532F9E-2F7F-4BA8-B3E5-3618F5032724}"/>
                    </a:ext>
                  </a:extLst>
                </p:cNvPr>
                <p:cNvSpPr/>
                <p:nvPr/>
              </p:nvSpPr>
              <p:spPr>
                <a:xfrm>
                  <a:off x="5846937" y="4251461"/>
                  <a:ext cx="343663" cy="343663"/>
                </a:xfrm>
                <a:custGeom>
                  <a:avLst/>
                  <a:gdLst>
                    <a:gd name="connsiteX0" fmla="*/ 171832 w 343663"/>
                    <a:gd name="connsiteY0" fmla="*/ 343664 h 343663"/>
                    <a:gd name="connsiteX1" fmla="*/ 171832 w 343663"/>
                    <a:gd name="connsiteY1" fmla="*/ 343664 h 343663"/>
                    <a:gd name="connsiteX2" fmla="*/ 0 w 343663"/>
                    <a:gd name="connsiteY2" fmla="*/ 171832 h 343663"/>
                    <a:gd name="connsiteX3" fmla="*/ 0 w 343663"/>
                    <a:gd name="connsiteY3" fmla="*/ 171832 h 343663"/>
                    <a:gd name="connsiteX4" fmla="*/ 171832 w 343663"/>
                    <a:gd name="connsiteY4" fmla="*/ 0 h 343663"/>
                    <a:gd name="connsiteX5" fmla="*/ 171832 w 343663"/>
                    <a:gd name="connsiteY5" fmla="*/ 0 h 343663"/>
                    <a:gd name="connsiteX6" fmla="*/ 343664 w 343663"/>
                    <a:gd name="connsiteY6" fmla="*/ 171832 h 343663"/>
                    <a:gd name="connsiteX7" fmla="*/ 343664 w 343663"/>
                    <a:gd name="connsiteY7" fmla="*/ 171832 h 343663"/>
                    <a:gd name="connsiteX8" fmla="*/ 171832 w 343663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63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3664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F2613F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039E6887-D2C5-4D5F-903E-C8EC0F5FA8DB}"/>
                  </a:ext>
                </a:extLst>
              </p:cNvPr>
              <p:cNvSpPr/>
              <p:nvPr/>
            </p:nvSpPr>
            <p:spPr>
              <a:xfrm>
                <a:off x="5362534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3EF19BD4-EDA9-4027-BEDC-8B61C45B2127}"/>
                  </a:ext>
                </a:extLst>
              </p:cNvPr>
              <p:cNvSpPr/>
              <p:nvPr/>
            </p:nvSpPr>
            <p:spPr>
              <a:xfrm>
                <a:off x="5362534" y="3256473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F3BAB14-63D7-4A30-BAAD-925490BE67BE}"/>
                  </a:ext>
                </a:extLst>
              </p:cNvPr>
              <p:cNvSpPr/>
              <p:nvPr/>
            </p:nvSpPr>
            <p:spPr>
              <a:xfrm>
                <a:off x="5362534" y="3752331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73B8EA5-3BA8-4095-A461-DD787C770A45}"/>
                  </a:ext>
                </a:extLst>
              </p:cNvPr>
              <p:cNvSpPr/>
              <p:nvPr/>
            </p:nvSpPr>
            <p:spPr>
              <a:xfrm>
                <a:off x="5364171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EF2AE0D8-E681-43F1-9984-C320987C3A91}"/>
                  </a:ext>
                </a:extLst>
              </p:cNvPr>
              <p:cNvSpPr/>
              <p:nvPr/>
            </p:nvSpPr>
            <p:spPr>
              <a:xfrm>
                <a:off x="4891224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70039E8-23D5-49E9-AEEF-F9301854133D}"/>
                  </a:ext>
                </a:extLst>
              </p:cNvPr>
              <p:cNvSpPr/>
              <p:nvPr/>
            </p:nvSpPr>
            <p:spPr>
              <a:xfrm>
                <a:off x="4891224" y="3256473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AC20617-EC66-4888-A806-908452596982}"/>
                  </a:ext>
                </a:extLst>
              </p:cNvPr>
              <p:cNvSpPr/>
              <p:nvPr/>
            </p:nvSpPr>
            <p:spPr>
              <a:xfrm>
                <a:off x="4891224" y="3752331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1A884A0-6827-4110-A882-0BD42C77F41A}"/>
                  </a:ext>
                </a:extLst>
              </p:cNvPr>
              <p:cNvSpPr/>
              <p:nvPr/>
            </p:nvSpPr>
            <p:spPr>
              <a:xfrm>
                <a:off x="4892861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80828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49F761C-88D8-450D-AAAC-FCBC8CFD5C85}"/>
                  </a:ext>
                </a:extLst>
              </p:cNvPr>
              <p:cNvSpPr/>
              <p:nvPr/>
            </p:nvSpPr>
            <p:spPr>
              <a:xfrm>
                <a:off x="7273959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9A36E76-0E6F-43D1-A3A8-E8BC62E89159}"/>
                  </a:ext>
                </a:extLst>
              </p:cNvPr>
              <p:cNvSpPr/>
              <p:nvPr/>
            </p:nvSpPr>
            <p:spPr>
              <a:xfrm>
                <a:off x="6804285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1E4C79F-0A5B-4B66-9CB3-E18057886927}"/>
                  </a:ext>
                </a:extLst>
              </p:cNvPr>
              <p:cNvSpPr/>
              <p:nvPr/>
            </p:nvSpPr>
            <p:spPr>
              <a:xfrm>
                <a:off x="6316610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DB67603-743D-41BA-89CC-B75CDB87A3D1}"/>
                  </a:ext>
                </a:extLst>
              </p:cNvPr>
              <p:cNvSpPr/>
              <p:nvPr/>
            </p:nvSpPr>
            <p:spPr>
              <a:xfrm>
                <a:off x="5845300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D5EEA9C5-2A26-4E44-87D9-4CEA50A48D6D}"/>
                  </a:ext>
                </a:extLst>
              </p:cNvPr>
              <p:cNvSpPr/>
              <p:nvPr/>
            </p:nvSpPr>
            <p:spPr>
              <a:xfrm>
                <a:off x="5362534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80828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23616CAF-A7B0-4B17-87C6-14C91B7D79A7}"/>
                  </a:ext>
                </a:extLst>
              </p:cNvPr>
              <p:cNvSpPr/>
              <p:nvPr/>
            </p:nvSpPr>
            <p:spPr>
              <a:xfrm>
                <a:off x="4891224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1" name="Graphic 5">
              <a:extLst>
                <a:ext uri="{FF2B5EF4-FFF2-40B4-BE49-F238E27FC236}">
                  <a16:creationId xmlns:a16="http://schemas.microsoft.com/office/drawing/2014/main" id="{CC20DD3A-322A-49F7-BE8D-632D9E2F79D4}"/>
                </a:ext>
              </a:extLst>
            </p:cNvPr>
            <p:cNvGrpSpPr/>
            <p:nvPr/>
          </p:nvGrpSpPr>
          <p:grpSpPr>
            <a:xfrm>
              <a:off x="8697708" y="3246654"/>
              <a:ext cx="346936" cy="1348470"/>
              <a:chOff x="8697708" y="3246654"/>
              <a:chExt cx="346936" cy="1348470"/>
            </a:xfrm>
            <a:solidFill>
              <a:schemeClr val="accent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0F48AEC1-9898-4D95-9F06-C3F0C6D35914}"/>
                  </a:ext>
                </a:extLst>
              </p:cNvPr>
              <p:cNvSpPr/>
              <p:nvPr/>
            </p:nvSpPr>
            <p:spPr>
              <a:xfrm>
                <a:off x="8697708" y="3246654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6 w 346936"/>
                  <a:gd name="connsiteY6" fmla="*/ 173468 h 346936"/>
                  <a:gd name="connsiteX7" fmla="*/ 346936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1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6" y="76915"/>
                      <a:pt x="346936" y="173468"/>
                    </a:cubicBezTo>
                    <a:lnTo>
                      <a:pt x="346936" y="173468"/>
                    </a:lnTo>
                    <a:cubicBezTo>
                      <a:pt x="346936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84606DA-3665-459C-A5FD-84B8DB5D37D1}"/>
                  </a:ext>
                </a:extLst>
              </p:cNvPr>
              <p:cNvSpPr/>
              <p:nvPr/>
            </p:nvSpPr>
            <p:spPr>
              <a:xfrm>
                <a:off x="8697708" y="3758877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6 w 346936"/>
                  <a:gd name="connsiteY6" fmla="*/ 173468 h 346936"/>
                  <a:gd name="connsiteX7" fmla="*/ 346936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6" y="76915"/>
                      <a:pt x="346936" y="173468"/>
                    </a:cubicBezTo>
                    <a:lnTo>
                      <a:pt x="346936" y="173468"/>
                    </a:lnTo>
                    <a:cubicBezTo>
                      <a:pt x="346936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20486D3E-8DD7-4DFB-B40E-49FB25C6FFC6}"/>
                  </a:ext>
                </a:extLst>
              </p:cNvPr>
              <p:cNvSpPr/>
              <p:nvPr/>
            </p:nvSpPr>
            <p:spPr>
              <a:xfrm>
                <a:off x="8699344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2" name="Graphic 5">
              <a:extLst>
                <a:ext uri="{FF2B5EF4-FFF2-40B4-BE49-F238E27FC236}">
                  <a16:creationId xmlns:a16="http://schemas.microsoft.com/office/drawing/2014/main" id="{FE841A43-A5D5-4A21-9814-DFEE72F4776D}"/>
                </a:ext>
              </a:extLst>
            </p:cNvPr>
            <p:cNvGrpSpPr/>
            <p:nvPr/>
          </p:nvGrpSpPr>
          <p:grpSpPr>
            <a:xfrm>
              <a:off x="8226398" y="3246654"/>
              <a:ext cx="346936" cy="1845964"/>
              <a:chOff x="8226398" y="3246654"/>
              <a:chExt cx="346936" cy="1845964"/>
            </a:xfrm>
            <a:solidFill>
              <a:schemeClr val="accent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0394382C-ECA8-4509-B904-4750D66029D8}"/>
                  </a:ext>
                </a:extLst>
              </p:cNvPr>
              <p:cNvSpPr/>
              <p:nvPr/>
            </p:nvSpPr>
            <p:spPr>
              <a:xfrm>
                <a:off x="8226398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36D86B1-B843-4BF6-9A9F-51AC89F84510}"/>
                  </a:ext>
                </a:extLst>
              </p:cNvPr>
              <p:cNvSpPr/>
              <p:nvPr/>
            </p:nvSpPr>
            <p:spPr>
              <a:xfrm>
                <a:off x="8226398" y="3246654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1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3EB2347-27D3-4D91-9EFC-A470138AF2CB}"/>
                  </a:ext>
                </a:extLst>
              </p:cNvPr>
              <p:cNvSpPr/>
              <p:nvPr/>
            </p:nvSpPr>
            <p:spPr>
              <a:xfrm>
                <a:off x="8226398" y="3758877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2613F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7E60723C-9FDF-47F2-B876-A1CFC7A186B6}"/>
                  </a:ext>
                </a:extLst>
              </p:cNvPr>
              <p:cNvSpPr/>
              <p:nvPr/>
            </p:nvSpPr>
            <p:spPr>
              <a:xfrm>
                <a:off x="8228034" y="4251461"/>
                <a:ext cx="343688" cy="343663"/>
              </a:xfrm>
              <a:custGeom>
                <a:avLst/>
                <a:gdLst>
                  <a:gd name="connsiteX0" fmla="*/ 171832 w 343688"/>
                  <a:gd name="connsiteY0" fmla="*/ 343664 h 343663"/>
                  <a:gd name="connsiteX1" fmla="*/ 171832 w 343688"/>
                  <a:gd name="connsiteY1" fmla="*/ 343664 h 343663"/>
                  <a:gd name="connsiteX2" fmla="*/ 0 w 343688"/>
                  <a:gd name="connsiteY2" fmla="*/ 171832 h 343663"/>
                  <a:gd name="connsiteX3" fmla="*/ 0 w 343688"/>
                  <a:gd name="connsiteY3" fmla="*/ 171832 h 343663"/>
                  <a:gd name="connsiteX4" fmla="*/ 171832 w 343688"/>
                  <a:gd name="connsiteY4" fmla="*/ 0 h 343663"/>
                  <a:gd name="connsiteX5" fmla="*/ 171832 w 343688"/>
                  <a:gd name="connsiteY5" fmla="*/ 0 h 343663"/>
                  <a:gd name="connsiteX6" fmla="*/ 343664 w 343688"/>
                  <a:gd name="connsiteY6" fmla="*/ 171832 h 343663"/>
                  <a:gd name="connsiteX7" fmla="*/ 343664 w 343688"/>
                  <a:gd name="connsiteY7" fmla="*/ 171832 h 343663"/>
                  <a:gd name="connsiteX8" fmla="*/ 171832 w 343688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88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5300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3" name="Graphic 5">
              <a:extLst>
                <a:ext uri="{FF2B5EF4-FFF2-40B4-BE49-F238E27FC236}">
                  <a16:creationId xmlns:a16="http://schemas.microsoft.com/office/drawing/2014/main" id="{D0B781EF-9558-4694-88AE-08301DFA00D3}"/>
                </a:ext>
              </a:extLst>
            </p:cNvPr>
            <p:cNvGrpSpPr/>
            <p:nvPr/>
          </p:nvGrpSpPr>
          <p:grpSpPr>
            <a:xfrm>
              <a:off x="7740359" y="3246654"/>
              <a:ext cx="346936" cy="1845964"/>
              <a:chOff x="7740359" y="3246654"/>
              <a:chExt cx="346936" cy="1845964"/>
            </a:xfrm>
            <a:solidFill>
              <a:schemeClr val="accent1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CA9D61AF-FCC9-40A4-8CCE-BCC4FBF2F147}"/>
                  </a:ext>
                </a:extLst>
              </p:cNvPr>
              <p:cNvSpPr/>
              <p:nvPr/>
            </p:nvSpPr>
            <p:spPr>
              <a:xfrm>
                <a:off x="7740359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2BB634E-3131-4AFB-83C8-0107EA3752D5}"/>
                  </a:ext>
                </a:extLst>
              </p:cNvPr>
              <p:cNvSpPr/>
              <p:nvPr/>
            </p:nvSpPr>
            <p:spPr>
              <a:xfrm>
                <a:off x="7740359" y="3246654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1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9475FE2E-A97F-4E6D-B526-C9EBC27407F4}"/>
                  </a:ext>
                </a:extLst>
              </p:cNvPr>
              <p:cNvSpPr/>
              <p:nvPr/>
            </p:nvSpPr>
            <p:spPr>
              <a:xfrm>
                <a:off x="7740359" y="3758877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E3D37B7-73B4-4BDD-8413-9211568D63E4}"/>
                  </a:ext>
                </a:extLst>
              </p:cNvPr>
              <p:cNvSpPr/>
              <p:nvPr/>
            </p:nvSpPr>
            <p:spPr>
              <a:xfrm>
                <a:off x="7741996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sp>
          <p:nvSpPr>
            <p:cNvPr id="14" name="Freeform: Shape 15">
              <a:extLst>
                <a:ext uri="{FF2B5EF4-FFF2-40B4-BE49-F238E27FC236}">
                  <a16:creationId xmlns:a16="http://schemas.microsoft.com/office/drawing/2014/main" id="{2B163392-8E59-45F2-AB13-47B700E49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708" y="2760616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6 w 346936"/>
                <a:gd name="T13" fmla="*/ 173468 h 346936"/>
                <a:gd name="T14" fmla="*/ 346936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6" y="76915"/>
                    <a:pt x="346936" y="173468"/>
                  </a:cubicBezTo>
                  <a:cubicBezTo>
                    <a:pt x="346936" y="268385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6" name="Freeform: Shape 14">
              <a:extLst>
                <a:ext uri="{FF2B5EF4-FFF2-40B4-BE49-F238E27FC236}">
                  <a16:creationId xmlns:a16="http://schemas.microsoft.com/office/drawing/2014/main" id="{5C14D81A-1FD9-4FD7-8A69-ABA5B9D62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398" y="2760616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68385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" name="Freeform: Shape 15">
              <a:extLst>
                <a:ext uri="{FF2B5EF4-FFF2-40B4-BE49-F238E27FC236}">
                  <a16:creationId xmlns:a16="http://schemas.microsoft.com/office/drawing/2014/main" id="{5841DFC2-2426-42D6-A1D1-9F9AEBDF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59" y="2760616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68385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" name="Freeform: Shape 16">
              <a:extLst>
                <a:ext uri="{FF2B5EF4-FFF2-40B4-BE49-F238E27FC236}">
                  <a16:creationId xmlns:a16="http://schemas.microsoft.com/office/drawing/2014/main" id="{5C06A740-0119-4F8B-8982-541EDEF90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959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" name="Freeform: Shape 17">
              <a:extLst>
                <a:ext uri="{FF2B5EF4-FFF2-40B4-BE49-F238E27FC236}">
                  <a16:creationId xmlns:a16="http://schemas.microsoft.com/office/drawing/2014/main" id="{BF0864CF-63AE-48CE-A71A-DE8A4EA74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285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1" name="Freeform: Shape 18">
              <a:extLst>
                <a:ext uri="{FF2B5EF4-FFF2-40B4-BE49-F238E27FC236}">
                  <a16:creationId xmlns:a16="http://schemas.microsoft.com/office/drawing/2014/main" id="{CB629207-D169-4969-87A2-A42123A23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10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2" name="Freeform: Shape 19">
              <a:extLst>
                <a:ext uri="{FF2B5EF4-FFF2-40B4-BE49-F238E27FC236}">
                  <a16:creationId xmlns:a16="http://schemas.microsoft.com/office/drawing/2014/main" id="{439D4F02-5708-4615-A7E1-7847C95A0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300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3" name="Freeform: Shape 20">
              <a:extLst>
                <a:ext uri="{FF2B5EF4-FFF2-40B4-BE49-F238E27FC236}">
                  <a16:creationId xmlns:a16="http://schemas.microsoft.com/office/drawing/2014/main" id="{49E9511D-0439-4CDA-A0D6-EDE4D3C9E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34" y="2274577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" name="Freeform: Shape 21">
              <a:extLst>
                <a:ext uri="{FF2B5EF4-FFF2-40B4-BE49-F238E27FC236}">
                  <a16:creationId xmlns:a16="http://schemas.microsoft.com/office/drawing/2014/main" id="{4D6944D3-3D06-47A0-AC38-E73D28361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224" y="2274577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5" name="Freeform: Shape 22">
              <a:extLst>
                <a:ext uri="{FF2B5EF4-FFF2-40B4-BE49-F238E27FC236}">
                  <a16:creationId xmlns:a16="http://schemas.microsoft.com/office/drawing/2014/main" id="{4BF00335-5832-4D14-91C9-290B39DEF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959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6" name="Freeform: Shape 23">
              <a:extLst>
                <a:ext uri="{FF2B5EF4-FFF2-40B4-BE49-F238E27FC236}">
                  <a16:creationId xmlns:a16="http://schemas.microsoft.com/office/drawing/2014/main" id="{B2466F4E-54B2-4C15-8387-4575A4076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285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7" name="Freeform: Shape 24">
              <a:extLst>
                <a:ext uri="{FF2B5EF4-FFF2-40B4-BE49-F238E27FC236}">
                  <a16:creationId xmlns:a16="http://schemas.microsoft.com/office/drawing/2014/main" id="{5DA8635E-8D1F-461F-AD40-917D10D67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10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8" name="Freeform: Shape 25">
              <a:extLst>
                <a:ext uri="{FF2B5EF4-FFF2-40B4-BE49-F238E27FC236}">
                  <a16:creationId xmlns:a16="http://schemas.microsoft.com/office/drawing/2014/main" id="{BD97BC35-04DF-436B-9AEB-49631D6BE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300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" name="Freeform: Shape 26">
              <a:extLst>
                <a:ext uri="{FF2B5EF4-FFF2-40B4-BE49-F238E27FC236}">
                  <a16:creationId xmlns:a16="http://schemas.microsoft.com/office/drawing/2014/main" id="{85938893-9FD3-4B39-8DA7-75E900C31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34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A0A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0" name="Freeform: Shape 27">
              <a:extLst>
                <a:ext uri="{FF2B5EF4-FFF2-40B4-BE49-F238E27FC236}">
                  <a16:creationId xmlns:a16="http://schemas.microsoft.com/office/drawing/2014/main" id="{508066BF-3FB8-471B-8B3F-B894F6EAB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224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1" name="Freeform: Shape 28">
              <a:extLst>
                <a:ext uri="{FF2B5EF4-FFF2-40B4-BE49-F238E27FC236}">
                  <a16:creationId xmlns:a16="http://schemas.microsoft.com/office/drawing/2014/main" id="{DC64A307-9938-47B5-AE09-2E5F2CCE5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708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6 w 346936"/>
                <a:gd name="T13" fmla="*/ 173468 h 346936"/>
                <a:gd name="T14" fmla="*/ 346936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6" y="76915"/>
                    <a:pt x="346936" y="173468"/>
                  </a:cubicBezTo>
                  <a:cubicBezTo>
                    <a:pt x="346936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" name="Freeform: Shape 29">
              <a:extLst>
                <a:ext uri="{FF2B5EF4-FFF2-40B4-BE49-F238E27FC236}">
                  <a16:creationId xmlns:a16="http://schemas.microsoft.com/office/drawing/2014/main" id="{C8212119-5B1E-4B32-A092-A023C38E8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398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" name="Freeform: Shape 30">
              <a:extLst>
                <a:ext uri="{FF2B5EF4-FFF2-40B4-BE49-F238E27FC236}">
                  <a16:creationId xmlns:a16="http://schemas.microsoft.com/office/drawing/2014/main" id="{3FA6BFD2-F987-4483-A03D-DCA23721D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59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4" name="Freeform: Shape 31">
              <a:extLst>
                <a:ext uri="{FF2B5EF4-FFF2-40B4-BE49-F238E27FC236}">
                  <a16:creationId xmlns:a16="http://schemas.microsoft.com/office/drawing/2014/main" id="{B6A36179-5B92-4F69-8AEE-B8906CB18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708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6 w 346936"/>
                <a:gd name="T13" fmla="*/ 173468 h 346936"/>
                <a:gd name="T14" fmla="*/ 346936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6" y="76915"/>
                    <a:pt x="346936" y="173468"/>
                  </a:cubicBezTo>
                  <a:cubicBezTo>
                    <a:pt x="346936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5" name="Freeform: Shape 32">
              <a:extLst>
                <a:ext uri="{FF2B5EF4-FFF2-40B4-BE49-F238E27FC236}">
                  <a16:creationId xmlns:a16="http://schemas.microsoft.com/office/drawing/2014/main" id="{37C41B62-139E-47B4-ABFC-40F4DFCA1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398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6" name="Freeform: Shape 33">
              <a:extLst>
                <a:ext uri="{FF2B5EF4-FFF2-40B4-BE49-F238E27FC236}">
                  <a16:creationId xmlns:a16="http://schemas.microsoft.com/office/drawing/2014/main" id="{6FC34C1F-7EBC-49D0-9331-C9D349417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59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cxnSp>
        <p:nvCxnSpPr>
          <p:cNvPr id="82" name="Straight Connector 133">
            <a:extLst>
              <a:ext uri="{FF2B5EF4-FFF2-40B4-BE49-F238E27FC236}">
                <a16:creationId xmlns:a16="http://schemas.microsoft.com/office/drawing/2014/main" id="{A383F1B8-21F7-48B2-A58C-B30D91311BEB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7219" y="324644"/>
            <a:ext cx="1897563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757218" y="2860756"/>
            <a:ext cx="18975636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757218" y="3901277"/>
            <a:ext cx="18975636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489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1FE69CDE-9A40-4075-AF35-87EE86D040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4678535F-4524-42D4-A9EE-EAE9700BFF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29200C00-B53A-4C22-807C-E4ED070BD2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DC38C6E-4ECD-4ACA-8795-4F94BAA6E0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813" y="5332413"/>
            <a:ext cx="32894587" cy="995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pic>
        <p:nvPicPr>
          <p:cNvPr id="9" name="Graphic 10">
            <a:extLst>
              <a:ext uri="{FF2B5EF4-FFF2-40B4-BE49-F238E27FC236}">
                <a16:creationId xmlns:a16="http://schemas.microsoft.com/office/drawing/2014/main" id="{57FD2665-26A2-441A-AC90-1523F46B9F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8" t="5431" b="7208"/>
          <a:stretch>
            <a:fillRect/>
          </a:stretch>
        </p:blipFill>
        <p:spPr bwMode="auto">
          <a:xfrm>
            <a:off x="0" y="0"/>
            <a:ext cx="5770563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133">
            <a:extLst>
              <a:ext uri="{FF2B5EF4-FFF2-40B4-BE49-F238E27FC236}">
                <a16:creationId xmlns:a16="http://schemas.microsoft.com/office/drawing/2014/main" id="{57BD5BFA-BD97-4EE3-8662-DF4EC03F393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6413" y="521873"/>
            <a:ext cx="18976442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757218" y="2895265"/>
            <a:ext cx="18975636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757218" y="3899552"/>
            <a:ext cx="18975636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0132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5B089052-175E-47D7-A804-02DEEC163F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CBC51FEA-EE46-4584-8F0E-C7199CE3B8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30156A77-73E9-4EAE-A07E-F3DBFDEB639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CCFC2646-7A84-49F2-B163-A8AC50C9F3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50" y="5362575"/>
            <a:ext cx="32899350" cy="965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pic>
        <p:nvPicPr>
          <p:cNvPr id="9" name="Graphic 10">
            <a:extLst>
              <a:ext uri="{FF2B5EF4-FFF2-40B4-BE49-F238E27FC236}">
                <a16:creationId xmlns:a16="http://schemas.microsoft.com/office/drawing/2014/main" id="{EAF4D08E-E304-4477-AB95-819E42A2F8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t="5473" b="7249"/>
          <a:stretch>
            <a:fillRect/>
          </a:stretch>
        </p:blipFill>
        <p:spPr bwMode="auto">
          <a:xfrm>
            <a:off x="0" y="0"/>
            <a:ext cx="5757863" cy="524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133">
            <a:extLst>
              <a:ext uri="{FF2B5EF4-FFF2-40B4-BE49-F238E27FC236}">
                <a16:creationId xmlns:a16="http://schemas.microsoft.com/office/drawing/2014/main" id="{6C5A2431-3232-4B7F-B93B-C78E588B4BA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7219" y="324644"/>
            <a:ext cx="1897563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757218" y="2860756"/>
            <a:ext cx="18975636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757218" y="3901277"/>
            <a:ext cx="18975636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2682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9F859E13-D2FB-4E30-8046-36EF63E2FE5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596DF836-ABB8-440A-8E89-D77DB8247B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ED9210AB-EBEC-4B06-8B78-FAD4D7C4E8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0AE41A04-848D-47EE-BE7B-D83A57A2A8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813" y="5332413"/>
            <a:ext cx="32894587" cy="995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cxnSp>
        <p:nvCxnSpPr>
          <p:cNvPr id="9" name="Straight Connector 133">
            <a:extLst>
              <a:ext uri="{FF2B5EF4-FFF2-40B4-BE49-F238E27FC236}">
                <a16:creationId xmlns:a16="http://schemas.microsoft.com/office/drawing/2014/main" id="{643B87E3-6A40-4D89-8E07-A42B65E1FB3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22520" y="521873"/>
            <a:ext cx="17610333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8122520" y="2895265"/>
            <a:ext cx="17610334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8122518" y="3899552"/>
            <a:ext cx="17610335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1" name="Graphic 45">
            <a:extLst>
              <a:ext uri="{FF2B5EF4-FFF2-40B4-BE49-F238E27FC236}">
                <a16:creationId xmlns:a16="http://schemas.microsoft.com/office/drawing/2014/main" id="{97968E71-0A6C-4A22-81A7-33EE1BD56B8F}"/>
              </a:ext>
            </a:extLst>
          </p:cNvPr>
          <p:cNvGrpSpPr/>
          <p:nvPr userDrawn="1"/>
        </p:nvGrpSpPr>
        <p:grpSpPr>
          <a:xfrm>
            <a:off x="360687" y="866136"/>
            <a:ext cx="7247342" cy="4085690"/>
            <a:chOff x="5219519" y="236820"/>
            <a:chExt cx="3799825" cy="214215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EB9D3F1-7F8B-49D1-936A-3D8A3BB90C92}"/>
                </a:ext>
              </a:extLst>
            </p:cNvPr>
            <p:cNvSpPr/>
            <p:nvPr/>
          </p:nvSpPr>
          <p:spPr>
            <a:xfrm>
              <a:off x="5413311" y="1086525"/>
              <a:ext cx="3495719" cy="943620"/>
            </a:xfrm>
            <a:custGeom>
              <a:avLst/>
              <a:gdLst>
                <a:gd name="connsiteX0" fmla="*/ 0 w 3495719"/>
                <a:gd name="connsiteY0" fmla="*/ 466593 h 943620"/>
                <a:gd name="connsiteX1" fmla="*/ 618646 w 3495719"/>
                <a:gd name="connsiteY1" fmla="*/ 943620 h 943620"/>
                <a:gd name="connsiteX2" fmla="*/ 3234845 w 3495719"/>
                <a:gd name="connsiteY2" fmla="*/ 0 h 943620"/>
                <a:gd name="connsiteX3" fmla="*/ 3495720 w 3495719"/>
                <a:gd name="connsiteY3" fmla="*/ 694672 h 943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5719" h="943620">
                  <a:moveTo>
                    <a:pt x="0" y="466593"/>
                  </a:moveTo>
                  <a:lnTo>
                    <a:pt x="618646" y="943620"/>
                  </a:lnTo>
                  <a:lnTo>
                    <a:pt x="3234845" y="0"/>
                  </a:lnTo>
                  <a:lnTo>
                    <a:pt x="3495720" y="694672"/>
                  </a:lnTo>
                </a:path>
              </a:pathLst>
            </a:custGeom>
            <a:noFill/>
            <a:ln w="45510" cap="flat">
              <a:solidFill>
                <a:srgbClr val="93959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846EB93-8E0F-474B-A907-1F9BBF130851}"/>
                </a:ext>
              </a:extLst>
            </p:cNvPr>
            <p:cNvSpPr/>
            <p:nvPr/>
          </p:nvSpPr>
          <p:spPr>
            <a:xfrm>
              <a:off x="7176824" y="725992"/>
              <a:ext cx="439760" cy="1055423"/>
            </a:xfrm>
            <a:custGeom>
              <a:avLst/>
              <a:gdLst>
                <a:gd name="connsiteX0" fmla="*/ 0 w 439760"/>
                <a:gd name="connsiteY0" fmla="*/ 0 h 1055423"/>
                <a:gd name="connsiteX1" fmla="*/ 439760 w 439760"/>
                <a:gd name="connsiteY1" fmla="*/ 0 h 1055423"/>
                <a:gd name="connsiteX2" fmla="*/ 439760 w 439760"/>
                <a:gd name="connsiteY2" fmla="*/ 1055424 h 1055423"/>
                <a:gd name="connsiteX3" fmla="*/ 0 w 439760"/>
                <a:gd name="connsiteY3" fmla="*/ 1055424 h 105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9760" h="1055423">
                  <a:moveTo>
                    <a:pt x="0" y="0"/>
                  </a:moveTo>
                  <a:lnTo>
                    <a:pt x="439760" y="0"/>
                  </a:lnTo>
                  <a:lnTo>
                    <a:pt x="439760" y="1055424"/>
                  </a:lnTo>
                  <a:lnTo>
                    <a:pt x="0" y="1055424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 w="14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F8E1BFA-BF7E-4E8E-B314-A63BB636CD86}"/>
                </a:ext>
              </a:extLst>
            </p:cNvPr>
            <p:cNvSpPr/>
            <p:nvPr/>
          </p:nvSpPr>
          <p:spPr>
            <a:xfrm>
              <a:off x="8648157" y="526018"/>
              <a:ext cx="260874" cy="560507"/>
            </a:xfrm>
            <a:custGeom>
              <a:avLst/>
              <a:gdLst>
                <a:gd name="connsiteX0" fmla="*/ 260875 w 260874"/>
                <a:gd name="connsiteY0" fmla="*/ 0 h 560507"/>
                <a:gd name="connsiteX1" fmla="*/ 0 w 260874"/>
                <a:gd name="connsiteY1" fmla="*/ 560508 h 560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0874" h="560507">
                  <a:moveTo>
                    <a:pt x="260875" y="0"/>
                  </a:moveTo>
                  <a:lnTo>
                    <a:pt x="0" y="560508"/>
                  </a:lnTo>
                </a:path>
              </a:pathLst>
            </a:custGeom>
            <a:ln w="45510" cap="flat">
              <a:solidFill>
                <a:srgbClr val="93959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" name="Graphic 45">
              <a:extLst>
                <a:ext uri="{FF2B5EF4-FFF2-40B4-BE49-F238E27FC236}">
                  <a16:creationId xmlns:a16="http://schemas.microsoft.com/office/drawing/2014/main" id="{1089F30B-7100-4F12-B300-9E8B0212F317}"/>
                </a:ext>
              </a:extLst>
            </p:cNvPr>
            <p:cNvGrpSpPr/>
            <p:nvPr/>
          </p:nvGrpSpPr>
          <p:grpSpPr>
            <a:xfrm>
              <a:off x="6559669" y="236820"/>
              <a:ext cx="1647237" cy="2142152"/>
              <a:chOff x="6559669" y="236820"/>
              <a:chExt cx="1647237" cy="2142152"/>
            </a:xfrm>
            <a:solidFill>
              <a:schemeClr val="accent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764340A-FB12-4F35-8CF4-BB2C86880921}"/>
                  </a:ext>
                </a:extLst>
              </p:cNvPr>
              <p:cNvSpPr/>
              <p:nvPr/>
            </p:nvSpPr>
            <p:spPr>
              <a:xfrm>
                <a:off x="7768637" y="1123793"/>
                <a:ext cx="438269" cy="757281"/>
              </a:xfrm>
              <a:custGeom>
                <a:avLst/>
                <a:gdLst>
                  <a:gd name="connsiteX0" fmla="*/ 438270 w 438269"/>
                  <a:gd name="connsiteY0" fmla="*/ 0 h 757281"/>
                  <a:gd name="connsiteX1" fmla="*/ 438270 w 438269"/>
                  <a:gd name="connsiteY1" fmla="*/ 536656 h 757281"/>
                  <a:gd name="connsiteX2" fmla="*/ 219135 w 438269"/>
                  <a:gd name="connsiteY2" fmla="*/ 757282 h 757281"/>
                  <a:gd name="connsiteX3" fmla="*/ 0 w 438269"/>
                  <a:gd name="connsiteY3" fmla="*/ 536656 h 757281"/>
                  <a:gd name="connsiteX4" fmla="*/ 0 w 438269"/>
                  <a:gd name="connsiteY4" fmla="*/ 0 h 757281"/>
                  <a:gd name="connsiteX5" fmla="*/ 438270 w 438269"/>
                  <a:gd name="connsiteY5" fmla="*/ 0 h 7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757281">
                    <a:moveTo>
                      <a:pt x="438270" y="0"/>
                    </a:moveTo>
                    <a:lnTo>
                      <a:pt x="438270" y="536656"/>
                    </a:lnTo>
                    <a:cubicBezTo>
                      <a:pt x="438270" y="657404"/>
                      <a:pt x="339882" y="757282"/>
                      <a:pt x="219135" y="757282"/>
                    </a:cubicBezTo>
                    <a:cubicBezTo>
                      <a:pt x="98387" y="757282"/>
                      <a:pt x="0" y="658895"/>
                      <a:pt x="0" y="536656"/>
                    </a:cubicBezTo>
                    <a:lnTo>
                      <a:pt x="0" y="0"/>
                    </a:lnTo>
                    <a:lnTo>
                      <a:pt x="438270" y="0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43333419-5D70-4DF8-A4F6-94FC681C9E78}"/>
                  </a:ext>
                </a:extLst>
              </p:cNvPr>
              <p:cNvSpPr/>
              <p:nvPr/>
            </p:nvSpPr>
            <p:spPr>
              <a:xfrm>
                <a:off x="7768637" y="236820"/>
                <a:ext cx="438269" cy="1641273"/>
              </a:xfrm>
              <a:custGeom>
                <a:avLst/>
                <a:gdLst>
                  <a:gd name="connsiteX0" fmla="*/ 438270 w 438269"/>
                  <a:gd name="connsiteY0" fmla="*/ 0 h 1641273"/>
                  <a:gd name="connsiteX1" fmla="*/ 438270 w 438269"/>
                  <a:gd name="connsiteY1" fmla="*/ 1422139 h 1641273"/>
                  <a:gd name="connsiteX2" fmla="*/ 219135 w 438269"/>
                  <a:gd name="connsiteY2" fmla="*/ 1641274 h 1641273"/>
                  <a:gd name="connsiteX3" fmla="*/ 0 w 438269"/>
                  <a:gd name="connsiteY3" fmla="*/ 1422139 h 1641273"/>
                  <a:gd name="connsiteX4" fmla="*/ 0 w 438269"/>
                  <a:gd name="connsiteY4" fmla="*/ 0 h 1641273"/>
                  <a:gd name="connsiteX5" fmla="*/ 438270 w 438269"/>
                  <a:gd name="connsiteY5" fmla="*/ 0 h 164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641273">
                    <a:moveTo>
                      <a:pt x="438270" y="0"/>
                    </a:moveTo>
                    <a:lnTo>
                      <a:pt x="438270" y="1422139"/>
                    </a:lnTo>
                    <a:cubicBezTo>
                      <a:pt x="438270" y="1542887"/>
                      <a:pt x="339882" y="1641274"/>
                      <a:pt x="219135" y="1641274"/>
                    </a:cubicBezTo>
                    <a:cubicBezTo>
                      <a:pt x="98387" y="1641274"/>
                      <a:pt x="0" y="1542887"/>
                      <a:pt x="0" y="1422139"/>
                    </a:cubicBezTo>
                    <a:lnTo>
                      <a:pt x="0" y="0"/>
                    </a:lnTo>
                    <a:lnTo>
                      <a:pt x="438270" y="0"/>
                    </a:lnTo>
                    <a:close/>
                  </a:path>
                </a:pathLst>
              </a:custGeom>
              <a:noFill/>
              <a:ln w="42234" cap="flat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BCAA530-12FA-42DC-9313-D4E514465092}"/>
                  </a:ext>
                </a:extLst>
              </p:cNvPr>
              <p:cNvSpPr/>
              <p:nvPr/>
            </p:nvSpPr>
            <p:spPr>
              <a:xfrm>
                <a:off x="7178315" y="1781197"/>
                <a:ext cx="438269" cy="597775"/>
              </a:xfrm>
              <a:custGeom>
                <a:avLst/>
                <a:gdLst>
                  <a:gd name="connsiteX0" fmla="*/ 438269 w 438269"/>
                  <a:gd name="connsiteY0" fmla="*/ 0 h 597775"/>
                  <a:gd name="connsiteX1" fmla="*/ 438269 w 438269"/>
                  <a:gd name="connsiteY1" fmla="*/ 377150 h 597775"/>
                  <a:gd name="connsiteX2" fmla="*/ 219135 w 438269"/>
                  <a:gd name="connsiteY2" fmla="*/ 597776 h 597775"/>
                  <a:gd name="connsiteX3" fmla="*/ 0 w 438269"/>
                  <a:gd name="connsiteY3" fmla="*/ 377150 h 597775"/>
                  <a:gd name="connsiteX4" fmla="*/ 0 w 438269"/>
                  <a:gd name="connsiteY4" fmla="*/ 0 h 597775"/>
                  <a:gd name="connsiteX5" fmla="*/ 438269 w 438269"/>
                  <a:gd name="connsiteY5" fmla="*/ 0 h 597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597775">
                    <a:moveTo>
                      <a:pt x="438269" y="0"/>
                    </a:moveTo>
                    <a:lnTo>
                      <a:pt x="438269" y="377150"/>
                    </a:lnTo>
                    <a:cubicBezTo>
                      <a:pt x="438269" y="497898"/>
                      <a:pt x="339882" y="597776"/>
                      <a:pt x="219135" y="597776"/>
                    </a:cubicBezTo>
                    <a:cubicBezTo>
                      <a:pt x="98387" y="597776"/>
                      <a:pt x="0" y="499388"/>
                      <a:pt x="0" y="377150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solidFill>
                <a:srgbClr val="F58765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7D5B17C-D152-4929-A61E-641FFF03DD21}"/>
                  </a:ext>
                </a:extLst>
              </p:cNvPr>
              <p:cNvSpPr/>
              <p:nvPr/>
            </p:nvSpPr>
            <p:spPr>
              <a:xfrm>
                <a:off x="7178315" y="734717"/>
                <a:ext cx="438269" cy="1641273"/>
              </a:xfrm>
              <a:custGeom>
                <a:avLst/>
                <a:gdLst>
                  <a:gd name="connsiteX0" fmla="*/ 438269 w 438269"/>
                  <a:gd name="connsiteY0" fmla="*/ 0 h 1641273"/>
                  <a:gd name="connsiteX1" fmla="*/ 438269 w 438269"/>
                  <a:gd name="connsiteY1" fmla="*/ 1422139 h 1641273"/>
                  <a:gd name="connsiteX2" fmla="*/ 219135 w 438269"/>
                  <a:gd name="connsiteY2" fmla="*/ 1641274 h 1641273"/>
                  <a:gd name="connsiteX3" fmla="*/ 0 w 438269"/>
                  <a:gd name="connsiteY3" fmla="*/ 1422139 h 1641273"/>
                  <a:gd name="connsiteX4" fmla="*/ 0 w 438269"/>
                  <a:gd name="connsiteY4" fmla="*/ 0 h 1641273"/>
                  <a:gd name="connsiteX5" fmla="*/ 438269 w 438269"/>
                  <a:gd name="connsiteY5" fmla="*/ 0 h 164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641273">
                    <a:moveTo>
                      <a:pt x="438269" y="0"/>
                    </a:moveTo>
                    <a:lnTo>
                      <a:pt x="438269" y="1422139"/>
                    </a:lnTo>
                    <a:cubicBezTo>
                      <a:pt x="438269" y="1542887"/>
                      <a:pt x="339882" y="1641274"/>
                      <a:pt x="219135" y="1641274"/>
                    </a:cubicBezTo>
                    <a:cubicBezTo>
                      <a:pt x="98387" y="1641274"/>
                      <a:pt x="0" y="1542887"/>
                      <a:pt x="0" y="1422139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noFill/>
              <a:ln w="42234" cap="flat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83C363D-0FD8-4218-B605-9252ADB9FF89}"/>
                  </a:ext>
                </a:extLst>
              </p:cNvPr>
              <p:cNvSpPr/>
              <p:nvPr/>
            </p:nvSpPr>
            <p:spPr>
              <a:xfrm>
                <a:off x="6559669" y="1025406"/>
                <a:ext cx="438269" cy="1053933"/>
              </a:xfrm>
              <a:custGeom>
                <a:avLst/>
                <a:gdLst>
                  <a:gd name="connsiteX0" fmla="*/ 438269 w 438269"/>
                  <a:gd name="connsiteY0" fmla="*/ 0 h 1053933"/>
                  <a:gd name="connsiteX1" fmla="*/ 438269 w 438269"/>
                  <a:gd name="connsiteY1" fmla="*/ 833308 h 1053933"/>
                  <a:gd name="connsiteX2" fmla="*/ 219135 w 438269"/>
                  <a:gd name="connsiteY2" fmla="*/ 1053933 h 1053933"/>
                  <a:gd name="connsiteX3" fmla="*/ 0 w 438269"/>
                  <a:gd name="connsiteY3" fmla="*/ 833308 h 1053933"/>
                  <a:gd name="connsiteX4" fmla="*/ 0 w 438269"/>
                  <a:gd name="connsiteY4" fmla="*/ 0 h 1053933"/>
                  <a:gd name="connsiteX5" fmla="*/ 438269 w 438269"/>
                  <a:gd name="connsiteY5" fmla="*/ 0 h 105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053933">
                    <a:moveTo>
                      <a:pt x="438269" y="0"/>
                    </a:moveTo>
                    <a:lnTo>
                      <a:pt x="438269" y="833308"/>
                    </a:lnTo>
                    <a:cubicBezTo>
                      <a:pt x="438269" y="954056"/>
                      <a:pt x="339882" y="1053933"/>
                      <a:pt x="219135" y="1053933"/>
                    </a:cubicBezTo>
                    <a:cubicBezTo>
                      <a:pt x="98387" y="1053933"/>
                      <a:pt x="0" y="955546"/>
                      <a:pt x="0" y="833308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solidFill>
                <a:srgbClr val="F1613F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B75D726C-D241-434B-8606-3FA901D05DF5}"/>
                  </a:ext>
                </a:extLst>
              </p:cNvPr>
              <p:cNvSpPr/>
              <p:nvPr/>
            </p:nvSpPr>
            <p:spPr>
              <a:xfrm>
                <a:off x="6559670" y="436575"/>
                <a:ext cx="438269" cy="1641273"/>
              </a:xfrm>
              <a:custGeom>
                <a:avLst/>
                <a:gdLst>
                  <a:gd name="connsiteX0" fmla="*/ 438269 w 438269"/>
                  <a:gd name="connsiteY0" fmla="*/ 0 h 1641273"/>
                  <a:gd name="connsiteX1" fmla="*/ 438269 w 438269"/>
                  <a:gd name="connsiteY1" fmla="*/ 1422139 h 1641273"/>
                  <a:gd name="connsiteX2" fmla="*/ 219135 w 438269"/>
                  <a:gd name="connsiteY2" fmla="*/ 1641274 h 1641273"/>
                  <a:gd name="connsiteX3" fmla="*/ 0 w 438269"/>
                  <a:gd name="connsiteY3" fmla="*/ 1422139 h 1641273"/>
                  <a:gd name="connsiteX4" fmla="*/ 0 w 438269"/>
                  <a:gd name="connsiteY4" fmla="*/ 0 h 1641273"/>
                  <a:gd name="connsiteX5" fmla="*/ 438269 w 438269"/>
                  <a:gd name="connsiteY5" fmla="*/ 0 h 164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641273">
                    <a:moveTo>
                      <a:pt x="438269" y="0"/>
                    </a:moveTo>
                    <a:lnTo>
                      <a:pt x="438269" y="1422139"/>
                    </a:lnTo>
                    <a:cubicBezTo>
                      <a:pt x="438269" y="1542887"/>
                      <a:pt x="339882" y="1641274"/>
                      <a:pt x="219135" y="1641274"/>
                    </a:cubicBezTo>
                    <a:cubicBezTo>
                      <a:pt x="98387" y="1641274"/>
                      <a:pt x="0" y="1542887"/>
                      <a:pt x="0" y="1422139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noFill/>
              <a:ln w="42234" cap="flat">
                <a:solidFill>
                  <a:srgbClr val="A0A3A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aphic 45">
              <a:extLst>
                <a:ext uri="{FF2B5EF4-FFF2-40B4-BE49-F238E27FC236}">
                  <a16:creationId xmlns:a16="http://schemas.microsoft.com/office/drawing/2014/main" id="{912D30F2-D088-4A65-9677-B27D8696A427}"/>
                </a:ext>
              </a:extLst>
            </p:cNvPr>
            <p:cNvGrpSpPr/>
            <p:nvPr/>
          </p:nvGrpSpPr>
          <p:grpSpPr>
            <a:xfrm>
              <a:off x="5586234" y="602044"/>
              <a:ext cx="605229" cy="597775"/>
              <a:chOff x="5586234" y="602044"/>
              <a:chExt cx="605229" cy="597775"/>
            </a:xfrm>
            <a:solidFill>
              <a:srgbClr val="EE3124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60F510CB-54A7-4594-AAA9-C1D7EAF65DA2}"/>
                  </a:ext>
                </a:extLst>
              </p:cNvPr>
              <p:cNvSpPr/>
              <p:nvPr/>
            </p:nvSpPr>
            <p:spPr>
              <a:xfrm>
                <a:off x="5714435" y="605025"/>
                <a:ext cx="172922" cy="299633"/>
              </a:xfrm>
              <a:custGeom>
                <a:avLst/>
                <a:gdLst>
                  <a:gd name="connsiteX0" fmla="*/ 172923 w 172922"/>
                  <a:gd name="connsiteY0" fmla="*/ 299633 h 299633"/>
                  <a:gd name="connsiteX1" fmla="*/ 0 w 172922"/>
                  <a:gd name="connsiteY1" fmla="*/ 46212 h 299633"/>
                  <a:gd name="connsiteX2" fmla="*/ 107331 w 172922"/>
                  <a:gd name="connsiteY2" fmla="*/ 0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2922" h="299633">
                    <a:moveTo>
                      <a:pt x="172923" y="299633"/>
                    </a:moveTo>
                    <a:lnTo>
                      <a:pt x="0" y="46212"/>
                    </a:lnTo>
                    <a:lnTo>
                      <a:pt x="107331" y="0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8BC64331-1BE7-4641-A0C9-8CA34872F6EB}"/>
                  </a:ext>
                </a:extLst>
              </p:cNvPr>
              <p:cNvSpPr/>
              <p:nvPr/>
            </p:nvSpPr>
            <p:spPr>
              <a:xfrm>
                <a:off x="5882886" y="894223"/>
                <a:ext cx="175903" cy="299633"/>
              </a:xfrm>
              <a:custGeom>
                <a:avLst/>
                <a:gdLst>
                  <a:gd name="connsiteX0" fmla="*/ 0 w 175903"/>
                  <a:gd name="connsiteY0" fmla="*/ 0 h 299633"/>
                  <a:gd name="connsiteX1" fmla="*/ 68573 w 175903"/>
                  <a:gd name="connsiteY1" fmla="*/ 299633 h 299633"/>
                  <a:gd name="connsiteX2" fmla="*/ 175904 w 175903"/>
                  <a:gd name="connsiteY2" fmla="*/ 253421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5903" h="299633">
                    <a:moveTo>
                      <a:pt x="0" y="0"/>
                    </a:moveTo>
                    <a:lnTo>
                      <a:pt x="68573" y="299633"/>
                    </a:lnTo>
                    <a:lnTo>
                      <a:pt x="175904" y="253421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00565D0-886D-40B0-8D7A-99AAAC79BCBA}"/>
                  </a:ext>
                </a:extLst>
              </p:cNvPr>
              <p:cNvSpPr/>
              <p:nvPr/>
            </p:nvSpPr>
            <p:spPr>
              <a:xfrm>
                <a:off x="5891830" y="722792"/>
                <a:ext cx="299633" cy="175903"/>
              </a:xfrm>
              <a:custGeom>
                <a:avLst/>
                <a:gdLst>
                  <a:gd name="connsiteX0" fmla="*/ 0 w 299633"/>
                  <a:gd name="connsiteY0" fmla="*/ 175904 h 175903"/>
                  <a:gd name="connsiteX1" fmla="*/ 251930 w 299633"/>
                  <a:gd name="connsiteY1" fmla="*/ 0 h 175903"/>
                  <a:gd name="connsiteX2" fmla="*/ 299633 w 299633"/>
                  <a:gd name="connsiteY2" fmla="*/ 107331 h 175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9633" h="175903">
                    <a:moveTo>
                      <a:pt x="0" y="175904"/>
                    </a:moveTo>
                    <a:lnTo>
                      <a:pt x="251930" y="0"/>
                    </a:lnTo>
                    <a:lnTo>
                      <a:pt x="299633" y="107331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2E2870ED-823D-456B-B0EC-4775CDA73B83}"/>
                  </a:ext>
                </a:extLst>
              </p:cNvPr>
              <p:cNvSpPr/>
              <p:nvPr/>
            </p:nvSpPr>
            <p:spPr>
              <a:xfrm>
                <a:off x="5589215" y="900186"/>
                <a:ext cx="298142" cy="177394"/>
              </a:xfrm>
              <a:custGeom>
                <a:avLst/>
                <a:gdLst>
                  <a:gd name="connsiteX0" fmla="*/ 298142 w 298142"/>
                  <a:gd name="connsiteY0" fmla="*/ 0 h 177394"/>
                  <a:gd name="connsiteX1" fmla="*/ 0 w 298142"/>
                  <a:gd name="connsiteY1" fmla="*/ 70063 h 177394"/>
                  <a:gd name="connsiteX2" fmla="*/ 47703 w 298142"/>
                  <a:gd name="connsiteY2" fmla="*/ 177395 h 177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8142" h="177394">
                    <a:moveTo>
                      <a:pt x="298142" y="0"/>
                    </a:moveTo>
                    <a:lnTo>
                      <a:pt x="0" y="70063"/>
                    </a:lnTo>
                    <a:lnTo>
                      <a:pt x="47703" y="177395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6A785A12-0A45-4ED9-A1AF-7028691988CB}"/>
                  </a:ext>
                </a:extLst>
              </p:cNvPr>
              <p:cNvSpPr/>
              <p:nvPr/>
            </p:nvSpPr>
            <p:spPr>
              <a:xfrm>
                <a:off x="5879904" y="898696"/>
                <a:ext cx="304105" cy="153543"/>
              </a:xfrm>
              <a:custGeom>
                <a:avLst/>
                <a:gdLst>
                  <a:gd name="connsiteX0" fmla="*/ 0 w 304105"/>
                  <a:gd name="connsiteY0" fmla="*/ 0 h 153543"/>
                  <a:gd name="connsiteX1" fmla="*/ 304105 w 304105"/>
                  <a:gd name="connsiteY1" fmla="*/ 41740 h 153543"/>
                  <a:gd name="connsiteX2" fmla="*/ 266837 w 304105"/>
                  <a:gd name="connsiteY2" fmla="*/ 153543 h 153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105" h="153543">
                    <a:moveTo>
                      <a:pt x="0" y="0"/>
                    </a:moveTo>
                    <a:lnTo>
                      <a:pt x="304105" y="41740"/>
                    </a:lnTo>
                    <a:lnTo>
                      <a:pt x="266837" y="15354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0E870FA-B9DE-4C7C-83B3-213D106F16F4}"/>
                  </a:ext>
                </a:extLst>
              </p:cNvPr>
              <p:cNvSpPr/>
              <p:nvPr/>
            </p:nvSpPr>
            <p:spPr>
              <a:xfrm>
                <a:off x="5586234" y="749624"/>
                <a:ext cx="304105" cy="152052"/>
              </a:xfrm>
              <a:custGeom>
                <a:avLst/>
                <a:gdLst>
                  <a:gd name="connsiteX0" fmla="*/ 304105 w 304105"/>
                  <a:gd name="connsiteY0" fmla="*/ 152053 h 152052"/>
                  <a:gd name="connsiteX1" fmla="*/ 37268 w 304105"/>
                  <a:gd name="connsiteY1" fmla="*/ 0 h 152052"/>
                  <a:gd name="connsiteX2" fmla="*/ 0 w 304105"/>
                  <a:gd name="connsiteY2" fmla="*/ 111803 h 15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105" h="152052">
                    <a:moveTo>
                      <a:pt x="304105" y="152053"/>
                    </a:moveTo>
                    <a:lnTo>
                      <a:pt x="37268" y="0"/>
                    </a:lnTo>
                    <a:lnTo>
                      <a:pt x="0" y="11180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C9CA59D0-2932-4E35-AB26-DA77621F6A3C}"/>
                  </a:ext>
                </a:extLst>
              </p:cNvPr>
              <p:cNvSpPr/>
              <p:nvPr/>
            </p:nvSpPr>
            <p:spPr>
              <a:xfrm>
                <a:off x="5885867" y="602044"/>
                <a:ext cx="175904" cy="299633"/>
              </a:xfrm>
              <a:custGeom>
                <a:avLst/>
                <a:gdLst>
                  <a:gd name="connsiteX0" fmla="*/ 0 w 175904"/>
                  <a:gd name="connsiteY0" fmla="*/ 299633 h 299633"/>
                  <a:gd name="connsiteX1" fmla="*/ 68573 w 175904"/>
                  <a:gd name="connsiteY1" fmla="*/ 0 h 299633"/>
                  <a:gd name="connsiteX2" fmla="*/ 175904 w 175904"/>
                  <a:gd name="connsiteY2" fmla="*/ 47703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5904" h="299633">
                    <a:moveTo>
                      <a:pt x="0" y="299633"/>
                    </a:moveTo>
                    <a:lnTo>
                      <a:pt x="68573" y="0"/>
                    </a:lnTo>
                    <a:lnTo>
                      <a:pt x="175904" y="4770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E74BF21E-F645-4245-AA3E-3BC6D2F1E106}"/>
                  </a:ext>
                </a:extLst>
              </p:cNvPr>
              <p:cNvSpPr/>
              <p:nvPr/>
            </p:nvSpPr>
            <p:spPr>
              <a:xfrm>
                <a:off x="5712945" y="900186"/>
                <a:ext cx="172922" cy="299633"/>
              </a:xfrm>
              <a:custGeom>
                <a:avLst/>
                <a:gdLst>
                  <a:gd name="connsiteX0" fmla="*/ 172923 w 172922"/>
                  <a:gd name="connsiteY0" fmla="*/ 0 h 299633"/>
                  <a:gd name="connsiteX1" fmla="*/ 0 w 172922"/>
                  <a:gd name="connsiteY1" fmla="*/ 253421 h 299633"/>
                  <a:gd name="connsiteX2" fmla="*/ 107331 w 172922"/>
                  <a:gd name="connsiteY2" fmla="*/ 299633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2922" h="299633">
                    <a:moveTo>
                      <a:pt x="172923" y="0"/>
                    </a:moveTo>
                    <a:lnTo>
                      <a:pt x="0" y="253421"/>
                    </a:lnTo>
                    <a:lnTo>
                      <a:pt x="107331" y="29963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aphic 45">
              <a:extLst>
                <a:ext uri="{FF2B5EF4-FFF2-40B4-BE49-F238E27FC236}">
                  <a16:creationId xmlns:a16="http://schemas.microsoft.com/office/drawing/2014/main" id="{E704997C-2C12-41B7-8958-58CCEAE65804}"/>
                </a:ext>
              </a:extLst>
            </p:cNvPr>
            <p:cNvGrpSpPr/>
            <p:nvPr/>
          </p:nvGrpSpPr>
          <p:grpSpPr>
            <a:xfrm>
              <a:off x="5219519" y="415705"/>
              <a:ext cx="3799825" cy="1849987"/>
              <a:chOff x="5219519" y="415705"/>
              <a:chExt cx="3799825" cy="1849987"/>
            </a:xfrm>
            <a:solidFill>
              <a:schemeClr val="accent1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DC58CF8-D579-4ACE-90F0-4241BA86727D}"/>
                  </a:ext>
                </a:extLst>
              </p:cNvPr>
              <p:cNvSpPr/>
              <p:nvPr/>
            </p:nvSpPr>
            <p:spPr>
              <a:xfrm>
                <a:off x="5771082" y="1743929"/>
                <a:ext cx="521749" cy="521763"/>
              </a:xfrm>
              <a:custGeom>
                <a:avLst/>
                <a:gdLst>
                  <a:gd name="connsiteX0" fmla="*/ 0 w 521749"/>
                  <a:gd name="connsiteY0" fmla="*/ 260875 h 521763"/>
                  <a:gd name="connsiteX1" fmla="*/ 260875 w 521749"/>
                  <a:gd name="connsiteY1" fmla="*/ 0 h 521763"/>
                  <a:gd name="connsiteX2" fmla="*/ 521749 w 521749"/>
                  <a:gd name="connsiteY2" fmla="*/ 260875 h 521763"/>
                  <a:gd name="connsiteX3" fmla="*/ 260875 w 521749"/>
                  <a:gd name="connsiteY3" fmla="*/ 521749 h 521763"/>
                  <a:gd name="connsiteX4" fmla="*/ 0 w 521749"/>
                  <a:gd name="connsiteY4" fmla="*/ 260875 h 521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1749" h="521763">
                    <a:moveTo>
                      <a:pt x="0" y="260875"/>
                    </a:moveTo>
                    <a:cubicBezTo>
                      <a:pt x="0" y="116276"/>
                      <a:pt x="117766" y="0"/>
                      <a:pt x="260875" y="0"/>
                    </a:cubicBezTo>
                    <a:cubicBezTo>
                      <a:pt x="405474" y="0"/>
                      <a:pt x="521749" y="117766"/>
                      <a:pt x="521749" y="260875"/>
                    </a:cubicBezTo>
                    <a:cubicBezTo>
                      <a:pt x="521749" y="403983"/>
                      <a:pt x="403983" y="521749"/>
                      <a:pt x="260875" y="521749"/>
                    </a:cubicBezTo>
                    <a:cubicBezTo>
                      <a:pt x="116276" y="523240"/>
                      <a:pt x="0" y="405474"/>
                      <a:pt x="0" y="260875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2335881-CBB1-4EA7-AC0D-4FD1DB05100C}"/>
                  </a:ext>
                </a:extLst>
              </p:cNvPr>
              <p:cNvSpPr/>
              <p:nvPr/>
            </p:nvSpPr>
            <p:spPr>
              <a:xfrm>
                <a:off x="8463308" y="901677"/>
                <a:ext cx="369696" cy="369696"/>
              </a:xfrm>
              <a:custGeom>
                <a:avLst/>
                <a:gdLst>
                  <a:gd name="connsiteX0" fmla="*/ 0 w 369696"/>
                  <a:gd name="connsiteY0" fmla="*/ 184848 h 369696"/>
                  <a:gd name="connsiteX1" fmla="*/ 184848 w 369696"/>
                  <a:gd name="connsiteY1" fmla="*/ 0 h 369696"/>
                  <a:gd name="connsiteX2" fmla="*/ 369696 w 369696"/>
                  <a:gd name="connsiteY2" fmla="*/ 184848 h 369696"/>
                  <a:gd name="connsiteX3" fmla="*/ 184848 w 369696"/>
                  <a:gd name="connsiteY3" fmla="*/ 369697 h 369696"/>
                  <a:gd name="connsiteX4" fmla="*/ 0 w 369696"/>
                  <a:gd name="connsiteY4" fmla="*/ 184848 h 369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696" h="369696">
                    <a:moveTo>
                      <a:pt x="0" y="184848"/>
                    </a:moveTo>
                    <a:cubicBezTo>
                      <a:pt x="0" y="81989"/>
                      <a:pt x="83480" y="0"/>
                      <a:pt x="184848" y="0"/>
                    </a:cubicBezTo>
                    <a:cubicBezTo>
                      <a:pt x="287708" y="0"/>
                      <a:pt x="369696" y="83480"/>
                      <a:pt x="369696" y="184848"/>
                    </a:cubicBezTo>
                    <a:cubicBezTo>
                      <a:pt x="369696" y="286217"/>
                      <a:pt x="286217" y="369697"/>
                      <a:pt x="184848" y="369697"/>
                    </a:cubicBezTo>
                    <a:cubicBezTo>
                      <a:pt x="81989" y="369697"/>
                      <a:pt x="0" y="286217"/>
                      <a:pt x="0" y="184848"/>
                    </a:cubicBezTo>
                  </a:path>
                </a:pathLst>
              </a:custGeom>
              <a:solidFill>
                <a:schemeClr val="tx2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096D8E8-03E3-4D53-9B91-99DEC4FADAFE}"/>
                  </a:ext>
                </a:extLst>
              </p:cNvPr>
              <p:cNvSpPr/>
              <p:nvPr/>
            </p:nvSpPr>
            <p:spPr>
              <a:xfrm>
                <a:off x="5219519" y="1350381"/>
                <a:ext cx="369696" cy="369696"/>
              </a:xfrm>
              <a:custGeom>
                <a:avLst/>
                <a:gdLst>
                  <a:gd name="connsiteX0" fmla="*/ 0 w 369696"/>
                  <a:gd name="connsiteY0" fmla="*/ 184848 h 369696"/>
                  <a:gd name="connsiteX1" fmla="*/ 184848 w 369696"/>
                  <a:gd name="connsiteY1" fmla="*/ 0 h 369696"/>
                  <a:gd name="connsiteX2" fmla="*/ 369697 w 369696"/>
                  <a:gd name="connsiteY2" fmla="*/ 184848 h 369696"/>
                  <a:gd name="connsiteX3" fmla="*/ 184848 w 369696"/>
                  <a:gd name="connsiteY3" fmla="*/ 369697 h 369696"/>
                  <a:gd name="connsiteX4" fmla="*/ 0 w 369696"/>
                  <a:gd name="connsiteY4" fmla="*/ 184848 h 369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696" h="369696">
                    <a:moveTo>
                      <a:pt x="0" y="184848"/>
                    </a:moveTo>
                    <a:cubicBezTo>
                      <a:pt x="0" y="81989"/>
                      <a:pt x="83480" y="0"/>
                      <a:pt x="184848" y="0"/>
                    </a:cubicBezTo>
                    <a:cubicBezTo>
                      <a:pt x="286217" y="0"/>
                      <a:pt x="369697" y="83480"/>
                      <a:pt x="369697" y="184848"/>
                    </a:cubicBezTo>
                    <a:cubicBezTo>
                      <a:pt x="369697" y="286217"/>
                      <a:pt x="286217" y="369697"/>
                      <a:pt x="184848" y="369697"/>
                    </a:cubicBezTo>
                    <a:cubicBezTo>
                      <a:pt x="83480" y="369697"/>
                      <a:pt x="0" y="287707"/>
                      <a:pt x="0" y="184848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E5730E2-76DB-45DD-BBC1-923FFF0836F6}"/>
                  </a:ext>
                </a:extLst>
              </p:cNvPr>
              <p:cNvSpPr/>
              <p:nvPr/>
            </p:nvSpPr>
            <p:spPr>
              <a:xfrm>
                <a:off x="8798719" y="415705"/>
                <a:ext cx="220625" cy="220625"/>
              </a:xfrm>
              <a:custGeom>
                <a:avLst/>
                <a:gdLst>
                  <a:gd name="connsiteX0" fmla="*/ 0 w 220625"/>
                  <a:gd name="connsiteY0" fmla="*/ 110313 h 220625"/>
                  <a:gd name="connsiteX1" fmla="*/ 110313 w 220625"/>
                  <a:gd name="connsiteY1" fmla="*/ 0 h 220625"/>
                  <a:gd name="connsiteX2" fmla="*/ 220625 w 220625"/>
                  <a:gd name="connsiteY2" fmla="*/ 110313 h 220625"/>
                  <a:gd name="connsiteX3" fmla="*/ 110313 w 220625"/>
                  <a:gd name="connsiteY3" fmla="*/ 220625 h 220625"/>
                  <a:gd name="connsiteX4" fmla="*/ 0 w 220625"/>
                  <a:gd name="connsiteY4" fmla="*/ 110313 h 22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625" h="220625">
                    <a:moveTo>
                      <a:pt x="0" y="110313"/>
                    </a:moveTo>
                    <a:cubicBezTo>
                      <a:pt x="0" y="49194"/>
                      <a:pt x="49193" y="0"/>
                      <a:pt x="110313" y="0"/>
                    </a:cubicBezTo>
                    <a:cubicBezTo>
                      <a:pt x="171432" y="0"/>
                      <a:pt x="220625" y="49194"/>
                      <a:pt x="220625" y="110313"/>
                    </a:cubicBezTo>
                    <a:cubicBezTo>
                      <a:pt x="220625" y="171432"/>
                      <a:pt x="171432" y="220625"/>
                      <a:pt x="110313" y="220625"/>
                    </a:cubicBezTo>
                    <a:cubicBezTo>
                      <a:pt x="49193" y="220625"/>
                      <a:pt x="0" y="171432"/>
                      <a:pt x="0" y="110313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17D861D-B861-4484-977C-50512F803FDF}"/>
                  </a:ext>
                </a:extLst>
              </p:cNvPr>
              <p:cNvSpPr/>
              <p:nvPr/>
            </p:nvSpPr>
            <p:spPr>
              <a:xfrm>
                <a:off x="8798719" y="1658959"/>
                <a:ext cx="220625" cy="220625"/>
              </a:xfrm>
              <a:custGeom>
                <a:avLst/>
                <a:gdLst>
                  <a:gd name="connsiteX0" fmla="*/ 0 w 220625"/>
                  <a:gd name="connsiteY0" fmla="*/ 110313 h 220625"/>
                  <a:gd name="connsiteX1" fmla="*/ 110313 w 220625"/>
                  <a:gd name="connsiteY1" fmla="*/ 0 h 220625"/>
                  <a:gd name="connsiteX2" fmla="*/ 220625 w 220625"/>
                  <a:gd name="connsiteY2" fmla="*/ 110313 h 220625"/>
                  <a:gd name="connsiteX3" fmla="*/ 110313 w 220625"/>
                  <a:gd name="connsiteY3" fmla="*/ 220625 h 220625"/>
                  <a:gd name="connsiteX4" fmla="*/ 0 w 220625"/>
                  <a:gd name="connsiteY4" fmla="*/ 110313 h 22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625" h="220625">
                    <a:moveTo>
                      <a:pt x="0" y="110313"/>
                    </a:moveTo>
                    <a:cubicBezTo>
                      <a:pt x="0" y="49193"/>
                      <a:pt x="49193" y="0"/>
                      <a:pt x="110313" y="0"/>
                    </a:cubicBezTo>
                    <a:cubicBezTo>
                      <a:pt x="171432" y="0"/>
                      <a:pt x="220625" y="49193"/>
                      <a:pt x="220625" y="110313"/>
                    </a:cubicBezTo>
                    <a:cubicBezTo>
                      <a:pt x="220625" y="171432"/>
                      <a:pt x="171432" y="220625"/>
                      <a:pt x="110313" y="220625"/>
                    </a:cubicBezTo>
                    <a:cubicBezTo>
                      <a:pt x="49193" y="220625"/>
                      <a:pt x="0" y="171432"/>
                      <a:pt x="0" y="110313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4617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35E89141-0BC8-4E43-B0BA-16C2C58FD1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311B4FED-65D8-470C-8FE0-881B458897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70B5B3C0-5626-438C-A826-A6407AFA16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C25A6465-4A01-4969-B885-44F5136013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50" y="5362575"/>
            <a:ext cx="32899350" cy="965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cxnSp>
        <p:nvCxnSpPr>
          <p:cNvPr id="9" name="Straight Connector 133">
            <a:extLst>
              <a:ext uri="{FF2B5EF4-FFF2-40B4-BE49-F238E27FC236}">
                <a16:creationId xmlns:a16="http://schemas.microsoft.com/office/drawing/2014/main" id="{845AD73A-2A7B-4C35-A77E-F8FCAE5C85C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14118" y="324644"/>
            <a:ext cx="17618736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8114119" y="2860756"/>
            <a:ext cx="17618736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8127932" y="3901277"/>
            <a:ext cx="17604923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1" name="Graphic 45">
            <a:extLst>
              <a:ext uri="{FF2B5EF4-FFF2-40B4-BE49-F238E27FC236}">
                <a16:creationId xmlns:a16="http://schemas.microsoft.com/office/drawing/2014/main" id="{C843012F-4053-492A-A088-01CEE97BD4CE}"/>
              </a:ext>
            </a:extLst>
          </p:cNvPr>
          <p:cNvGrpSpPr/>
          <p:nvPr userDrawn="1"/>
        </p:nvGrpSpPr>
        <p:grpSpPr>
          <a:xfrm>
            <a:off x="360687" y="852420"/>
            <a:ext cx="7247342" cy="4085690"/>
            <a:chOff x="5219519" y="236820"/>
            <a:chExt cx="3799825" cy="214215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2017CF1-3718-4B39-8E83-98E508B570C5}"/>
                </a:ext>
              </a:extLst>
            </p:cNvPr>
            <p:cNvSpPr/>
            <p:nvPr/>
          </p:nvSpPr>
          <p:spPr>
            <a:xfrm>
              <a:off x="5413311" y="1086525"/>
              <a:ext cx="3495719" cy="943620"/>
            </a:xfrm>
            <a:custGeom>
              <a:avLst/>
              <a:gdLst>
                <a:gd name="connsiteX0" fmla="*/ 0 w 3495719"/>
                <a:gd name="connsiteY0" fmla="*/ 466593 h 943620"/>
                <a:gd name="connsiteX1" fmla="*/ 618646 w 3495719"/>
                <a:gd name="connsiteY1" fmla="*/ 943620 h 943620"/>
                <a:gd name="connsiteX2" fmla="*/ 3234845 w 3495719"/>
                <a:gd name="connsiteY2" fmla="*/ 0 h 943620"/>
                <a:gd name="connsiteX3" fmla="*/ 3495720 w 3495719"/>
                <a:gd name="connsiteY3" fmla="*/ 694672 h 943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5719" h="943620">
                  <a:moveTo>
                    <a:pt x="0" y="466593"/>
                  </a:moveTo>
                  <a:lnTo>
                    <a:pt x="618646" y="943620"/>
                  </a:lnTo>
                  <a:lnTo>
                    <a:pt x="3234845" y="0"/>
                  </a:lnTo>
                  <a:lnTo>
                    <a:pt x="3495720" y="694672"/>
                  </a:lnTo>
                </a:path>
              </a:pathLst>
            </a:custGeom>
            <a:noFill/>
            <a:ln w="45510" cap="flat">
              <a:solidFill>
                <a:srgbClr val="93959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F4EF328-A619-4BE0-9477-FD9471FC1166}"/>
                </a:ext>
              </a:extLst>
            </p:cNvPr>
            <p:cNvSpPr/>
            <p:nvPr/>
          </p:nvSpPr>
          <p:spPr>
            <a:xfrm>
              <a:off x="7176824" y="725992"/>
              <a:ext cx="439760" cy="1055423"/>
            </a:xfrm>
            <a:custGeom>
              <a:avLst/>
              <a:gdLst>
                <a:gd name="connsiteX0" fmla="*/ 0 w 439760"/>
                <a:gd name="connsiteY0" fmla="*/ 0 h 1055423"/>
                <a:gd name="connsiteX1" fmla="*/ 439760 w 439760"/>
                <a:gd name="connsiteY1" fmla="*/ 0 h 1055423"/>
                <a:gd name="connsiteX2" fmla="*/ 439760 w 439760"/>
                <a:gd name="connsiteY2" fmla="*/ 1055424 h 1055423"/>
                <a:gd name="connsiteX3" fmla="*/ 0 w 439760"/>
                <a:gd name="connsiteY3" fmla="*/ 1055424 h 105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9760" h="1055423">
                  <a:moveTo>
                    <a:pt x="0" y="0"/>
                  </a:moveTo>
                  <a:lnTo>
                    <a:pt x="439760" y="0"/>
                  </a:lnTo>
                  <a:lnTo>
                    <a:pt x="439760" y="1055424"/>
                  </a:lnTo>
                  <a:lnTo>
                    <a:pt x="0" y="1055424"/>
                  </a:lnTo>
                  <a:close/>
                </a:path>
              </a:pathLst>
            </a:custGeom>
            <a:solidFill>
              <a:schemeClr val="accent6"/>
            </a:solidFill>
            <a:ln w="14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494AC93-6202-49BD-9D31-D4D5128AEB93}"/>
                </a:ext>
              </a:extLst>
            </p:cNvPr>
            <p:cNvSpPr/>
            <p:nvPr/>
          </p:nvSpPr>
          <p:spPr>
            <a:xfrm>
              <a:off x="8648157" y="526018"/>
              <a:ext cx="260874" cy="560507"/>
            </a:xfrm>
            <a:custGeom>
              <a:avLst/>
              <a:gdLst>
                <a:gd name="connsiteX0" fmla="*/ 260875 w 260874"/>
                <a:gd name="connsiteY0" fmla="*/ 0 h 560507"/>
                <a:gd name="connsiteX1" fmla="*/ 0 w 260874"/>
                <a:gd name="connsiteY1" fmla="*/ 560508 h 560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0874" h="560507">
                  <a:moveTo>
                    <a:pt x="260875" y="0"/>
                  </a:moveTo>
                  <a:lnTo>
                    <a:pt x="0" y="560508"/>
                  </a:lnTo>
                </a:path>
              </a:pathLst>
            </a:custGeom>
            <a:ln w="45510" cap="flat">
              <a:solidFill>
                <a:srgbClr val="93959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" name="Graphic 45">
              <a:extLst>
                <a:ext uri="{FF2B5EF4-FFF2-40B4-BE49-F238E27FC236}">
                  <a16:creationId xmlns:a16="http://schemas.microsoft.com/office/drawing/2014/main" id="{70B5C87B-C4B3-4236-8E3D-3D07E1448869}"/>
                </a:ext>
              </a:extLst>
            </p:cNvPr>
            <p:cNvGrpSpPr/>
            <p:nvPr/>
          </p:nvGrpSpPr>
          <p:grpSpPr>
            <a:xfrm>
              <a:off x="6559669" y="236820"/>
              <a:ext cx="1647236" cy="2142152"/>
              <a:chOff x="6559669" y="236820"/>
              <a:chExt cx="1647236" cy="2142152"/>
            </a:xfrm>
            <a:solidFill>
              <a:schemeClr val="accent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1B0837A1-D736-4BB6-A0E8-8B75499627A4}"/>
                  </a:ext>
                </a:extLst>
              </p:cNvPr>
              <p:cNvSpPr/>
              <p:nvPr/>
            </p:nvSpPr>
            <p:spPr>
              <a:xfrm>
                <a:off x="7768637" y="1123793"/>
                <a:ext cx="438269" cy="757281"/>
              </a:xfrm>
              <a:custGeom>
                <a:avLst/>
                <a:gdLst>
                  <a:gd name="connsiteX0" fmla="*/ 438270 w 438269"/>
                  <a:gd name="connsiteY0" fmla="*/ 0 h 757281"/>
                  <a:gd name="connsiteX1" fmla="*/ 438270 w 438269"/>
                  <a:gd name="connsiteY1" fmla="*/ 536656 h 757281"/>
                  <a:gd name="connsiteX2" fmla="*/ 219135 w 438269"/>
                  <a:gd name="connsiteY2" fmla="*/ 757282 h 757281"/>
                  <a:gd name="connsiteX3" fmla="*/ 0 w 438269"/>
                  <a:gd name="connsiteY3" fmla="*/ 536656 h 757281"/>
                  <a:gd name="connsiteX4" fmla="*/ 0 w 438269"/>
                  <a:gd name="connsiteY4" fmla="*/ 0 h 757281"/>
                  <a:gd name="connsiteX5" fmla="*/ 438270 w 438269"/>
                  <a:gd name="connsiteY5" fmla="*/ 0 h 757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757281">
                    <a:moveTo>
                      <a:pt x="438270" y="0"/>
                    </a:moveTo>
                    <a:lnTo>
                      <a:pt x="438270" y="536656"/>
                    </a:lnTo>
                    <a:cubicBezTo>
                      <a:pt x="438270" y="657404"/>
                      <a:pt x="339882" y="757282"/>
                      <a:pt x="219135" y="757282"/>
                    </a:cubicBezTo>
                    <a:cubicBezTo>
                      <a:pt x="98387" y="757282"/>
                      <a:pt x="0" y="658895"/>
                      <a:pt x="0" y="536656"/>
                    </a:cubicBezTo>
                    <a:lnTo>
                      <a:pt x="0" y="0"/>
                    </a:lnTo>
                    <a:lnTo>
                      <a:pt x="438270" y="0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476C64C-85B7-4A5C-A9C4-27DAE367AB8A}"/>
                  </a:ext>
                </a:extLst>
              </p:cNvPr>
              <p:cNvSpPr/>
              <p:nvPr/>
            </p:nvSpPr>
            <p:spPr>
              <a:xfrm>
                <a:off x="7768637" y="236820"/>
                <a:ext cx="438269" cy="1641273"/>
              </a:xfrm>
              <a:custGeom>
                <a:avLst/>
                <a:gdLst>
                  <a:gd name="connsiteX0" fmla="*/ 438270 w 438269"/>
                  <a:gd name="connsiteY0" fmla="*/ 0 h 1641273"/>
                  <a:gd name="connsiteX1" fmla="*/ 438270 w 438269"/>
                  <a:gd name="connsiteY1" fmla="*/ 1422139 h 1641273"/>
                  <a:gd name="connsiteX2" fmla="*/ 219135 w 438269"/>
                  <a:gd name="connsiteY2" fmla="*/ 1641274 h 1641273"/>
                  <a:gd name="connsiteX3" fmla="*/ 0 w 438269"/>
                  <a:gd name="connsiteY3" fmla="*/ 1422139 h 1641273"/>
                  <a:gd name="connsiteX4" fmla="*/ 0 w 438269"/>
                  <a:gd name="connsiteY4" fmla="*/ 0 h 1641273"/>
                  <a:gd name="connsiteX5" fmla="*/ 438270 w 438269"/>
                  <a:gd name="connsiteY5" fmla="*/ 0 h 164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641273">
                    <a:moveTo>
                      <a:pt x="438270" y="0"/>
                    </a:moveTo>
                    <a:lnTo>
                      <a:pt x="438270" y="1422139"/>
                    </a:lnTo>
                    <a:cubicBezTo>
                      <a:pt x="438270" y="1542887"/>
                      <a:pt x="339882" y="1641274"/>
                      <a:pt x="219135" y="1641274"/>
                    </a:cubicBezTo>
                    <a:cubicBezTo>
                      <a:pt x="98387" y="1641274"/>
                      <a:pt x="0" y="1542887"/>
                      <a:pt x="0" y="1422139"/>
                    </a:cubicBezTo>
                    <a:lnTo>
                      <a:pt x="0" y="0"/>
                    </a:lnTo>
                    <a:lnTo>
                      <a:pt x="438270" y="0"/>
                    </a:lnTo>
                    <a:close/>
                  </a:path>
                </a:pathLst>
              </a:custGeom>
              <a:noFill/>
              <a:ln w="42234" cap="flat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66061382-8A9D-4FBC-BFDF-706CCBCA0A71}"/>
                  </a:ext>
                </a:extLst>
              </p:cNvPr>
              <p:cNvSpPr/>
              <p:nvPr/>
            </p:nvSpPr>
            <p:spPr>
              <a:xfrm>
                <a:off x="7178315" y="1781197"/>
                <a:ext cx="438269" cy="597775"/>
              </a:xfrm>
              <a:custGeom>
                <a:avLst/>
                <a:gdLst>
                  <a:gd name="connsiteX0" fmla="*/ 438269 w 438269"/>
                  <a:gd name="connsiteY0" fmla="*/ 0 h 597775"/>
                  <a:gd name="connsiteX1" fmla="*/ 438269 w 438269"/>
                  <a:gd name="connsiteY1" fmla="*/ 377150 h 597775"/>
                  <a:gd name="connsiteX2" fmla="*/ 219135 w 438269"/>
                  <a:gd name="connsiteY2" fmla="*/ 597776 h 597775"/>
                  <a:gd name="connsiteX3" fmla="*/ 0 w 438269"/>
                  <a:gd name="connsiteY3" fmla="*/ 377150 h 597775"/>
                  <a:gd name="connsiteX4" fmla="*/ 0 w 438269"/>
                  <a:gd name="connsiteY4" fmla="*/ 0 h 597775"/>
                  <a:gd name="connsiteX5" fmla="*/ 438269 w 438269"/>
                  <a:gd name="connsiteY5" fmla="*/ 0 h 597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597775">
                    <a:moveTo>
                      <a:pt x="438269" y="0"/>
                    </a:moveTo>
                    <a:lnTo>
                      <a:pt x="438269" y="377150"/>
                    </a:lnTo>
                    <a:cubicBezTo>
                      <a:pt x="438269" y="497898"/>
                      <a:pt x="339882" y="597776"/>
                      <a:pt x="219135" y="597776"/>
                    </a:cubicBezTo>
                    <a:cubicBezTo>
                      <a:pt x="98387" y="597776"/>
                      <a:pt x="0" y="499388"/>
                      <a:pt x="0" y="377150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solidFill>
                <a:srgbClr val="F58765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D5DA8489-1D19-41DB-90CD-256D2A6108FB}"/>
                  </a:ext>
                </a:extLst>
              </p:cNvPr>
              <p:cNvSpPr/>
              <p:nvPr/>
            </p:nvSpPr>
            <p:spPr>
              <a:xfrm>
                <a:off x="7178315" y="734717"/>
                <a:ext cx="438269" cy="1641273"/>
              </a:xfrm>
              <a:custGeom>
                <a:avLst/>
                <a:gdLst>
                  <a:gd name="connsiteX0" fmla="*/ 438269 w 438269"/>
                  <a:gd name="connsiteY0" fmla="*/ 0 h 1641273"/>
                  <a:gd name="connsiteX1" fmla="*/ 438269 w 438269"/>
                  <a:gd name="connsiteY1" fmla="*/ 1422139 h 1641273"/>
                  <a:gd name="connsiteX2" fmla="*/ 219135 w 438269"/>
                  <a:gd name="connsiteY2" fmla="*/ 1641274 h 1641273"/>
                  <a:gd name="connsiteX3" fmla="*/ 0 w 438269"/>
                  <a:gd name="connsiteY3" fmla="*/ 1422139 h 1641273"/>
                  <a:gd name="connsiteX4" fmla="*/ 0 w 438269"/>
                  <a:gd name="connsiteY4" fmla="*/ 0 h 1641273"/>
                  <a:gd name="connsiteX5" fmla="*/ 438269 w 438269"/>
                  <a:gd name="connsiteY5" fmla="*/ 0 h 164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641273">
                    <a:moveTo>
                      <a:pt x="438269" y="0"/>
                    </a:moveTo>
                    <a:lnTo>
                      <a:pt x="438269" y="1422139"/>
                    </a:lnTo>
                    <a:cubicBezTo>
                      <a:pt x="438269" y="1542887"/>
                      <a:pt x="339882" y="1641274"/>
                      <a:pt x="219135" y="1641274"/>
                    </a:cubicBezTo>
                    <a:cubicBezTo>
                      <a:pt x="98387" y="1641274"/>
                      <a:pt x="0" y="1542887"/>
                      <a:pt x="0" y="1422139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noFill/>
              <a:ln w="42234" cap="flat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4383CDD-4913-4B5E-BCFD-54EA7184D325}"/>
                  </a:ext>
                </a:extLst>
              </p:cNvPr>
              <p:cNvSpPr/>
              <p:nvPr/>
            </p:nvSpPr>
            <p:spPr>
              <a:xfrm>
                <a:off x="6559669" y="1025406"/>
                <a:ext cx="438269" cy="1053933"/>
              </a:xfrm>
              <a:custGeom>
                <a:avLst/>
                <a:gdLst>
                  <a:gd name="connsiteX0" fmla="*/ 438269 w 438269"/>
                  <a:gd name="connsiteY0" fmla="*/ 0 h 1053933"/>
                  <a:gd name="connsiteX1" fmla="*/ 438269 w 438269"/>
                  <a:gd name="connsiteY1" fmla="*/ 833308 h 1053933"/>
                  <a:gd name="connsiteX2" fmla="*/ 219135 w 438269"/>
                  <a:gd name="connsiteY2" fmla="*/ 1053933 h 1053933"/>
                  <a:gd name="connsiteX3" fmla="*/ 0 w 438269"/>
                  <a:gd name="connsiteY3" fmla="*/ 833308 h 1053933"/>
                  <a:gd name="connsiteX4" fmla="*/ 0 w 438269"/>
                  <a:gd name="connsiteY4" fmla="*/ 0 h 1053933"/>
                  <a:gd name="connsiteX5" fmla="*/ 438269 w 438269"/>
                  <a:gd name="connsiteY5" fmla="*/ 0 h 105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053933">
                    <a:moveTo>
                      <a:pt x="438269" y="0"/>
                    </a:moveTo>
                    <a:lnTo>
                      <a:pt x="438269" y="833308"/>
                    </a:lnTo>
                    <a:cubicBezTo>
                      <a:pt x="438269" y="954056"/>
                      <a:pt x="339882" y="1053933"/>
                      <a:pt x="219135" y="1053933"/>
                    </a:cubicBezTo>
                    <a:cubicBezTo>
                      <a:pt x="98387" y="1053933"/>
                      <a:pt x="0" y="955546"/>
                      <a:pt x="0" y="833308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solidFill>
                <a:srgbClr val="F1613F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1AD186C-C7D5-4E7D-B39F-BB89042104BF}"/>
                  </a:ext>
                </a:extLst>
              </p:cNvPr>
              <p:cNvSpPr/>
              <p:nvPr/>
            </p:nvSpPr>
            <p:spPr>
              <a:xfrm>
                <a:off x="6559669" y="436575"/>
                <a:ext cx="438269" cy="1641273"/>
              </a:xfrm>
              <a:custGeom>
                <a:avLst/>
                <a:gdLst>
                  <a:gd name="connsiteX0" fmla="*/ 438269 w 438269"/>
                  <a:gd name="connsiteY0" fmla="*/ 0 h 1641273"/>
                  <a:gd name="connsiteX1" fmla="*/ 438269 w 438269"/>
                  <a:gd name="connsiteY1" fmla="*/ 1422139 h 1641273"/>
                  <a:gd name="connsiteX2" fmla="*/ 219135 w 438269"/>
                  <a:gd name="connsiteY2" fmla="*/ 1641274 h 1641273"/>
                  <a:gd name="connsiteX3" fmla="*/ 0 w 438269"/>
                  <a:gd name="connsiteY3" fmla="*/ 1422139 h 1641273"/>
                  <a:gd name="connsiteX4" fmla="*/ 0 w 438269"/>
                  <a:gd name="connsiteY4" fmla="*/ 0 h 1641273"/>
                  <a:gd name="connsiteX5" fmla="*/ 438269 w 438269"/>
                  <a:gd name="connsiteY5" fmla="*/ 0 h 164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269" h="1641273">
                    <a:moveTo>
                      <a:pt x="438269" y="0"/>
                    </a:moveTo>
                    <a:lnTo>
                      <a:pt x="438269" y="1422139"/>
                    </a:lnTo>
                    <a:cubicBezTo>
                      <a:pt x="438269" y="1542887"/>
                      <a:pt x="339882" y="1641274"/>
                      <a:pt x="219135" y="1641274"/>
                    </a:cubicBezTo>
                    <a:cubicBezTo>
                      <a:pt x="98387" y="1641274"/>
                      <a:pt x="0" y="1542887"/>
                      <a:pt x="0" y="1422139"/>
                    </a:cubicBezTo>
                    <a:lnTo>
                      <a:pt x="0" y="0"/>
                    </a:lnTo>
                    <a:lnTo>
                      <a:pt x="438269" y="0"/>
                    </a:lnTo>
                    <a:close/>
                  </a:path>
                </a:pathLst>
              </a:custGeom>
              <a:noFill/>
              <a:ln w="42234" cap="flat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" name="Graphic 45">
              <a:extLst>
                <a:ext uri="{FF2B5EF4-FFF2-40B4-BE49-F238E27FC236}">
                  <a16:creationId xmlns:a16="http://schemas.microsoft.com/office/drawing/2014/main" id="{0C87EEDC-273D-41DA-BB27-9848DAE2738C}"/>
                </a:ext>
              </a:extLst>
            </p:cNvPr>
            <p:cNvGrpSpPr/>
            <p:nvPr/>
          </p:nvGrpSpPr>
          <p:grpSpPr>
            <a:xfrm>
              <a:off x="5586234" y="602044"/>
              <a:ext cx="605229" cy="597775"/>
              <a:chOff x="5586234" y="602044"/>
              <a:chExt cx="605229" cy="597775"/>
            </a:xfrm>
            <a:solidFill>
              <a:srgbClr val="EE3124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E8E9E72-6A27-4DDF-A8ED-5A81DAE86639}"/>
                  </a:ext>
                </a:extLst>
              </p:cNvPr>
              <p:cNvSpPr/>
              <p:nvPr/>
            </p:nvSpPr>
            <p:spPr>
              <a:xfrm>
                <a:off x="5714435" y="605025"/>
                <a:ext cx="172922" cy="299633"/>
              </a:xfrm>
              <a:custGeom>
                <a:avLst/>
                <a:gdLst>
                  <a:gd name="connsiteX0" fmla="*/ 172923 w 172922"/>
                  <a:gd name="connsiteY0" fmla="*/ 299633 h 299633"/>
                  <a:gd name="connsiteX1" fmla="*/ 0 w 172922"/>
                  <a:gd name="connsiteY1" fmla="*/ 46212 h 299633"/>
                  <a:gd name="connsiteX2" fmla="*/ 107331 w 172922"/>
                  <a:gd name="connsiteY2" fmla="*/ 0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2922" h="299633">
                    <a:moveTo>
                      <a:pt x="172923" y="299633"/>
                    </a:moveTo>
                    <a:lnTo>
                      <a:pt x="0" y="46212"/>
                    </a:lnTo>
                    <a:lnTo>
                      <a:pt x="107331" y="0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4D21C53A-8E63-44D5-9DDD-28EE113FC969}"/>
                  </a:ext>
                </a:extLst>
              </p:cNvPr>
              <p:cNvSpPr/>
              <p:nvPr/>
            </p:nvSpPr>
            <p:spPr>
              <a:xfrm>
                <a:off x="5882886" y="894223"/>
                <a:ext cx="175903" cy="299633"/>
              </a:xfrm>
              <a:custGeom>
                <a:avLst/>
                <a:gdLst>
                  <a:gd name="connsiteX0" fmla="*/ 0 w 175903"/>
                  <a:gd name="connsiteY0" fmla="*/ 0 h 299633"/>
                  <a:gd name="connsiteX1" fmla="*/ 68573 w 175903"/>
                  <a:gd name="connsiteY1" fmla="*/ 299633 h 299633"/>
                  <a:gd name="connsiteX2" fmla="*/ 175904 w 175903"/>
                  <a:gd name="connsiteY2" fmla="*/ 253421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5903" h="299633">
                    <a:moveTo>
                      <a:pt x="0" y="0"/>
                    </a:moveTo>
                    <a:lnTo>
                      <a:pt x="68573" y="299633"/>
                    </a:lnTo>
                    <a:lnTo>
                      <a:pt x="175904" y="253421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9EF7573A-EB36-49B5-A35D-C346633EE067}"/>
                  </a:ext>
                </a:extLst>
              </p:cNvPr>
              <p:cNvSpPr/>
              <p:nvPr/>
            </p:nvSpPr>
            <p:spPr>
              <a:xfrm>
                <a:off x="5891830" y="722792"/>
                <a:ext cx="299633" cy="175903"/>
              </a:xfrm>
              <a:custGeom>
                <a:avLst/>
                <a:gdLst>
                  <a:gd name="connsiteX0" fmla="*/ 0 w 299633"/>
                  <a:gd name="connsiteY0" fmla="*/ 175904 h 175903"/>
                  <a:gd name="connsiteX1" fmla="*/ 251930 w 299633"/>
                  <a:gd name="connsiteY1" fmla="*/ 0 h 175903"/>
                  <a:gd name="connsiteX2" fmla="*/ 299633 w 299633"/>
                  <a:gd name="connsiteY2" fmla="*/ 107331 h 175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9633" h="175903">
                    <a:moveTo>
                      <a:pt x="0" y="175904"/>
                    </a:moveTo>
                    <a:lnTo>
                      <a:pt x="251930" y="0"/>
                    </a:lnTo>
                    <a:lnTo>
                      <a:pt x="299633" y="107331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D679FB7-73D0-4217-9218-B1DA3A4CBEF2}"/>
                  </a:ext>
                </a:extLst>
              </p:cNvPr>
              <p:cNvSpPr/>
              <p:nvPr/>
            </p:nvSpPr>
            <p:spPr>
              <a:xfrm>
                <a:off x="5589215" y="900186"/>
                <a:ext cx="298142" cy="177394"/>
              </a:xfrm>
              <a:custGeom>
                <a:avLst/>
                <a:gdLst>
                  <a:gd name="connsiteX0" fmla="*/ 298142 w 298142"/>
                  <a:gd name="connsiteY0" fmla="*/ 0 h 177394"/>
                  <a:gd name="connsiteX1" fmla="*/ 0 w 298142"/>
                  <a:gd name="connsiteY1" fmla="*/ 70063 h 177394"/>
                  <a:gd name="connsiteX2" fmla="*/ 47703 w 298142"/>
                  <a:gd name="connsiteY2" fmla="*/ 177395 h 177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8142" h="177394">
                    <a:moveTo>
                      <a:pt x="298142" y="0"/>
                    </a:moveTo>
                    <a:lnTo>
                      <a:pt x="0" y="70063"/>
                    </a:lnTo>
                    <a:lnTo>
                      <a:pt x="47703" y="177395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38D1614-9FDB-466E-A33A-374987D70318}"/>
                  </a:ext>
                </a:extLst>
              </p:cNvPr>
              <p:cNvSpPr/>
              <p:nvPr/>
            </p:nvSpPr>
            <p:spPr>
              <a:xfrm>
                <a:off x="5879904" y="898696"/>
                <a:ext cx="304105" cy="153543"/>
              </a:xfrm>
              <a:custGeom>
                <a:avLst/>
                <a:gdLst>
                  <a:gd name="connsiteX0" fmla="*/ 0 w 304105"/>
                  <a:gd name="connsiteY0" fmla="*/ 0 h 153543"/>
                  <a:gd name="connsiteX1" fmla="*/ 304105 w 304105"/>
                  <a:gd name="connsiteY1" fmla="*/ 41740 h 153543"/>
                  <a:gd name="connsiteX2" fmla="*/ 266837 w 304105"/>
                  <a:gd name="connsiteY2" fmla="*/ 153543 h 153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105" h="153543">
                    <a:moveTo>
                      <a:pt x="0" y="0"/>
                    </a:moveTo>
                    <a:lnTo>
                      <a:pt x="304105" y="41740"/>
                    </a:lnTo>
                    <a:lnTo>
                      <a:pt x="266837" y="15354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37517162-8C81-4F77-A377-20028687D5ED}"/>
                  </a:ext>
                </a:extLst>
              </p:cNvPr>
              <p:cNvSpPr/>
              <p:nvPr/>
            </p:nvSpPr>
            <p:spPr>
              <a:xfrm>
                <a:off x="5586234" y="749624"/>
                <a:ext cx="304105" cy="152052"/>
              </a:xfrm>
              <a:custGeom>
                <a:avLst/>
                <a:gdLst>
                  <a:gd name="connsiteX0" fmla="*/ 304105 w 304105"/>
                  <a:gd name="connsiteY0" fmla="*/ 152053 h 152052"/>
                  <a:gd name="connsiteX1" fmla="*/ 37268 w 304105"/>
                  <a:gd name="connsiteY1" fmla="*/ 0 h 152052"/>
                  <a:gd name="connsiteX2" fmla="*/ 0 w 304105"/>
                  <a:gd name="connsiteY2" fmla="*/ 111803 h 15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105" h="152052">
                    <a:moveTo>
                      <a:pt x="304105" y="152053"/>
                    </a:moveTo>
                    <a:lnTo>
                      <a:pt x="37268" y="0"/>
                    </a:lnTo>
                    <a:lnTo>
                      <a:pt x="0" y="11180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C4B4A61-A487-43A0-945C-40B6D094F783}"/>
                  </a:ext>
                </a:extLst>
              </p:cNvPr>
              <p:cNvSpPr/>
              <p:nvPr/>
            </p:nvSpPr>
            <p:spPr>
              <a:xfrm>
                <a:off x="5885867" y="602044"/>
                <a:ext cx="175904" cy="299633"/>
              </a:xfrm>
              <a:custGeom>
                <a:avLst/>
                <a:gdLst>
                  <a:gd name="connsiteX0" fmla="*/ 0 w 175904"/>
                  <a:gd name="connsiteY0" fmla="*/ 299633 h 299633"/>
                  <a:gd name="connsiteX1" fmla="*/ 68573 w 175904"/>
                  <a:gd name="connsiteY1" fmla="*/ 0 h 299633"/>
                  <a:gd name="connsiteX2" fmla="*/ 175904 w 175904"/>
                  <a:gd name="connsiteY2" fmla="*/ 47703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5904" h="299633">
                    <a:moveTo>
                      <a:pt x="0" y="299633"/>
                    </a:moveTo>
                    <a:lnTo>
                      <a:pt x="68573" y="0"/>
                    </a:lnTo>
                    <a:lnTo>
                      <a:pt x="175904" y="4770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D1750E4C-F595-496C-A611-8827C86FA5F7}"/>
                  </a:ext>
                </a:extLst>
              </p:cNvPr>
              <p:cNvSpPr/>
              <p:nvPr/>
            </p:nvSpPr>
            <p:spPr>
              <a:xfrm>
                <a:off x="5712945" y="900186"/>
                <a:ext cx="172922" cy="299633"/>
              </a:xfrm>
              <a:custGeom>
                <a:avLst/>
                <a:gdLst>
                  <a:gd name="connsiteX0" fmla="*/ 172923 w 172922"/>
                  <a:gd name="connsiteY0" fmla="*/ 0 h 299633"/>
                  <a:gd name="connsiteX1" fmla="*/ 0 w 172922"/>
                  <a:gd name="connsiteY1" fmla="*/ 253421 h 299633"/>
                  <a:gd name="connsiteX2" fmla="*/ 107331 w 172922"/>
                  <a:gd name="connsiteY2" fmla="*/ 299633 h 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2922" h="299633">
                    <a:moveTo>
                      <a:pt x="172923" y="0"/>
                    </a:moveTo>
                    <a:lnTo>
                      <a:pt x="0" y="253421"/>
                    </a:lnTo>
                    <a:lnTo>
                      <a:pt x="107331" y="299633"/>
                    </a:lnTo>
                    <a:close/>
                  </a:path>
                </a:pathLst>
              </a:custGeom>
              <a:solidFill>
                <a:srgbClr val="EE3124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aphic 45">
              <a:extLst>
                <a:ext uri="{FF2B5EF4-FFF2-40B4-BE49-F238E27FC236}">
                  <a16:creationId xmlns:a16="http://schemas.microsoft.com/office/drawing/2014/main" id="{126A1B11-E3AB-49C9-98AB-254028060E60}"/>
                </a:ext>
              </a:extLst>
            </p:cNvPr>
            <p:cNvGrpSpPr/>
            <p:nvPr/>
          </p:nvGrpSpPr>
          <p:grpSpPr>
            <a:xfrm>
              <a:off x="5219519" y="415705"/>
              <a:ext cx="3799825" cy="1849987"/>
              <a:chOff x="5219519" y="415705"/>
              <a:chExt cx="3799825" cy="1849987"/>
            </a:xfrm>
            <a:solidFill>
              <a:schemeClr val="accent1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8D1616E6-9D2E-4309-ADE7-885341D2DBB2}"/>
                  </a:ext>
                </a:extLst>
              </p:cNvPr>
              <p:cNvSpPr/>
              <p:nvPr/>
            </p:nvSpPr>
            <p:spPr>
              <a:xfrm>
                <a:off x="5771082" y="1743929"/>
                <a:ext cx="521749" cy="521763"/>
              </a:xfrm>
              <a:custGeom>
                <a:avLst/>
                <a:gdLst>
                  <a:gd name="connsiteX0" fmla="*/ 0 w 521749"/>
                  <a:gd name="connsiteY0" fmla="*/ 260875 h 521763"/>
                  <a:gd name="connsiteX1" fmla="*/ 260875 w 521749"/>
                  <a:gd name="connsiteY1" fmla="*/ 0 h 521763"/>
                  <a:gd name="connsiteX2" fmla="*/ 521749 w 521749"/>
                  <a:gd name="connsiteY2" fmla="*/ 260875 h 521763"/>
                  <a:gd name="connsiteX3" fmla="*/ 260875 w 521749"/>
                  <a:gd name="connsiteY3" fmla="*/ 521749 h 521763"/>
                  <a:gd name="connsiteX4" fmla="*/ 0 w 521749"/>
                  <a:gd name="connsiteY4" fmla="*/ 260875 h 521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1749" h="521763">
                    <a:moveTo>
                      <a:pt x="0" y="260875"/>
                    </a:moveTo>
                    <a:cubicBezTo>
                      <a:pt x="0" y="116276"/>
                      <a:pt x="117766" y="0"/>
                      <a:pt x="260875" y="0"/>
                    </a:cubicBezTo>
                    <a:cubicBezTo>
                      <a:pt x="405474" y="0"/>
                      <a:pt x="521749" y="117766"/>
                      <a:pt x="521749" y="260875"/>
                    </a:cubicBezTo>
                    <a:cubicBezTo>
                      <a:pt x="521749" y="403983"/>
                      <a:pt x="403983" y="521749"/>
                      <a:pt x="260875" y="521749"/>
                    </a:cubicBezTo>
                    <a:cubicBezTo>
                      <a:pt x="116276" y="523240"/>
                      <a:pt x="0" y="405474"/>
                      <a:pt x="0" y="260875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34F4ADA2-D8D4-424B-937D-F5D6883E0A1A}"/>
                  </a:ext>
                </a:extLst>
              </p:cNvPr>
              <p:cNvSpPr/>
              <p:nvPr/>
            </p:nvSpPr>
            <p:spPr>
              <a:xfrm>
                <a:off x="8463308" y="901677"/>
                <a:ext cx="369696" cy="369696"/>
              </a:xfrm>
              <a:custGeom>
                <a:avLst/>
                <a:gdLst>
                  <a:gd name="connsiteX0" fmla="*/ 0 w 369696"/>
                  <a:gd name="connsiteY0" fmla="*/ 184848 h 369696"/>
                  <a:gd name="connsiteX1" fmla="*/ 184848 w 369696"/>
                  <a:gd name="connsiteY1" fmla="*/ 0 h 369696"/>
                  <a:gd name="connsiteX2" fmla="*/ 369696 w 369696"/>
                  <a:gd name="connsiteY2" fmla="*/ 184848 h 369696"/>
                  <a:gd name="connsiteX3" fmla="*/ 184848 w 369696"/>
                  <a:gd name="connsiteY3" fmla="*/ 369697 h 369696"/>
                  <a:gd name="connsiteX4" fmla="*/ 0 w 369696"/>
                  <a:gd name="connsiteY4" fmla="*/ 184848 h 369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696" h="369696">
                    <a:moveTo>
                      <a:pt x="0" y="184848"/>
                    </a:moveTo>
                    <a:cubicBezTo>
                      <a:pt x="0" y="81989"/>
                      <a:pt x="83480" y="0"/>
                      <a:pt x="184848" y="0"/>
                    </a:cubicBezTo>
                    <a:cubicBezTo>
                      <a:pt x="287708" y="0"/>
                      <a:pt x="369696" y="83480"/>
                      <a:pt x="369696" y="184848"/>
                    </a:cubicBezTo>
                    <a:cubicBezTo>
                      <a:pt x="369696" y="286217"/>
                      <a:pt x="286217" y="369697"/>
                      <a:pt x="184848" y="369697"/>
                    </a:cubicBezTo>
                    <a:cubicBezTo>
                      <a:pt x="81989" y="369697"/>
                      <a:pt x="0" y="286217"/>
                      <a:pt x="0" y="184848"/>
                    </a:cubicBezTo>
                  </a:path>
                </a:pathLst>
              </a:custGeom>
              <a:solidFill>
                <a:schemeClr val="tx2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CB0CA214-D809-4EE7-AE0C-82F793622E0B}"/>
                  </a:ext>
                </a:extLst>
              </p:cNvPr>
              <p:cNvSpPr/>
              <p:nvPr/>
            </p:nvSpPr>
            <p:spPr>
              <a:xfrm>
                <a:off x="5219519" y="1350381"/>
                <a:ext cx="369696" cy="369696"/>
              </a:xfrm>
              <a:custGeom>
                <a:avLst/>
                <a:gdLst>
                  <a:gd name="connsiteX0" fmla="*/ 0 w 369696"/>
                  <a:gd name="connsiteY0" fmla="*/ 184848 h 369696"/>
                  <a:gd name="connsiteX1" fmla="*/ 184848 w 369696"/>
                  <a:gd name="connsiteY1" fmla="*/ 0 h 369696"/>
                  <a:gd name="connsiteX2" fmla="*/ 369697 w 369696"/>
                  <a:gd name="connsiteY2" fmla="*/ 184848 h 369696"/>
                  <a:gd name="connsiteX3" fmla="*/ 184848 w 369696"/>
                  <a:gd name="connsiteY3" fmla="*/ 369697 h 369696"/>
                  <a:gd name="connsiteX4" fmla="*/ 0 w 369696"/>
                  <a:gd name="connsiteY4" fmla="*/ 184848 h 369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696" h="369696">
                    <a:moveTo>
                      <a:pt x="0" y="184848"/>
                    </a:moveTo>
                    <a:cubicBezTo>
                      <a:pt x="0" y="81989"/>
                      <a:pt x="83480" y="0"/>
                      <a:pt x="184848" y="0"/>
                    </a:cubicBezTo>
                    <a:cubicBezTo>
                      <a:pt x="286217" y="0"/>
                      <a:pt x="369697" y="83480"/>
                      <a:pt x="369697" y="184848"/>
                    </a:cubicBezTo>
                    <a:cubicBezTo>
                      <a:pt x="369697" y="286217"/>
                      <a:pt x="286217" y="369697"/>
                      <a:pt x="184848" y="369697"/>
                    </a:cubicBezTo>
                    <a:cubicBezTo>
                      <a:pt x="83480" y="369697"/>
                      <a:pt x="0" y="287707"/>
                      <a:pt x="0" y="184848"/>
                    </a:cubicBezTo>
                  </a:path>
                </a:pathLst>
              </a:custGeom>
              <a:solidFill>
                <a:srgbClr val="A0A3A7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48B2B18-775D-4AAA-9ACE-8ADB4126A729}"/>
                  </a:ext>
                </a:extLst>
              </p:cNvPr>
              <p:cNvSpPr/>
              <p:nvPr/>
            </p:nvSpPr>
            <p:spPr>
              <a:xfrm>
                <a:off x="8798719" y="415705"/>
                <a:ext cx="220625" cy="220625"/>
              </a:xfrm>
              <a:custGeom>
                <a:avLst/>
                <a:gdLst>
                  <a:gd name="connsiteX0" fmla="*/ 0 w 220625"/>
                  <a:gd name="connsiteY0" fmla="*/ 110313 h 220625"/>
                  <a:gd name="connsiteX1" fmla="*/ 110313 w 220625"/>
                  <a:gd name="connsiteY1" fmla="*/ 0 h 220625"/>
                  <a:gd name="connsiteX2" fmla="*/ 220625 w 220625"/>
                  <a:gd name="connsiteY2" fmla="*/ 110313 h 220625"/>
                  <a:gd name="connsiteX3" fmla="*/ 110313 w 220625"/>
                  <a:gd name="connsiteY3" fmla="*/ 220625 h 220625"/>
                  <a:gd name="connsiteX4" fmla="*/ 0 w 220625"/>
                  <a:gd name="connsiteY4" fmla="*/ 110313 h 22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625" h="220625">
                    <a:moveTo>
                      <a:pt x="0" y="110313"/>
                    </a:moveTo>
                    <a:cubicBezTo>
                      <a:pt x="0" y="49194"/>
                      <a:pt x="49193" y="0"/>
                      <a:pt x="110313" y="0"/>
                    </a:cubicBezTo>
                    <a:cubicBezTo>
                      <a:pt x="171432" y="0"/>
                      <a:pt x="220625" y="49194"/>
                      <a:pt x="220625" y="110313"/>
                    </a:cubicBezTo>
                    <a:cubicBezTo>
                      <a:pt x="220625" y="171432"/>
                      <a:pt x="171432" y="220625"/>
                      <a:pt x="110313" y="220625"/>
                    </a:cubicBezTo>
                    <a:cubicBezTo>
                      <a:pt x="49193" y="220625"/>
                      <a:pt x="0" y="171432"/>
                      <a:pt x="0" y="110313"/>
                    </a:cubicBez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4DFE1EB-F056-4E15-B591-2742FD3253E5}"/>
                  </a:ext>
                </a:extLst>
              </p:cNvPr>
              <p:cNvSpPr/>
              <p:nvPr/>
            </p:nvSpPr>
            <p:spPr>
              <a:xfrm>
                <a:off x="8798719" y="1658959"/>
                <a:ext cx="220625" cy="220625"/>
              </a:xfrm>
              <a:custGeom>
                <a:avLst/>
                <a:gdLst>
                  <a:gd name="connsiteX0" fmla="*/ 0 w 220625"/>
                  <a:gd name="connsiteY0" fmla="*/ 110313 h 220625"/>
                  <a:gd name="connsiteX1" fmla="*/ 110313 w 220625"/>
                  <a:gd name="connsiteY1" fmla="*/ 0 h 220625"/>
                  <a:gd name="connsiteX2" fmla="*/ 220625 w 220625"/>
                  <a:gd name="connsiteY2" fmla="*/ 110313 h 220625"/>
                  <a:gd name="connsiteX3" fmla="*/ 110313 w 220625"/>
                  <a:gd name="connsiteY3" fmla="*/ 220625 h 220625"/>
                  <a:gd name="connsiteX4" fmla="*/ 0 w 220625"/>
                  <a:gd name="connsiteY4" fmla="*/ 110313 h 22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625" h="220625">
                    <a:moveTo>
                      <a:pt x="0" y="110313"/>
                    </a:moveTo>
                    <a:cubicBezTo>
                      <a:pt x="0" y="49193"/>
                      <a:pt x="49193" y="0"/>
                      <a:pt x="110313" y="0"/>
                    </a:cubicBezTo>
                    <a:cubicBezTo>
                      <a:pt x="171432" y="0"/>
                      <a:pt x="220625" y="49193"/>
                      <a:pt x="220625" y="110313"/>
                    </a:cubicBezTo>
                    <a:cubicBezTo>
                      <a:pt x="220625" y="171432"/>
                      <a:pt x="171432" y="220625"/>
                      <a:pt x="110313" y="220625"/>
                    </a:cubicBezTo>
                    <a:cubicBezTo>
                      <a:pt x="49193" y="220625"/>
                      <a:pt x="0" y="171432"/>
                      <a:pt x="0" y="110313"/>
                    </a:cubicBezTo>
                  </a:path>
                </a:pathLst>
              </a:custGeom>
              <a:solidFill>
                <a:srgbClr val="A0A3A7"/>
              </a:solidFill>
              <a:ln w="148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0107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3CFC41F4-8356-4334-8D98-D8B74CA66C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5D51870F-D04F-41BB-8553-03E0C38F10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75D6B0C7-A7FC-4E6A-B100-8B5ED25DE54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94F27861-7304-44E2-A248-DE8AEF23F4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813" y="5332413"/>
            <a:ext cx="32894587" cy="995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FD6C9030-01FD-4DDB-9312-0DF35E7954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0" t="33290" r="16714" b="2"/>
          <a:stretch>
            <a:fillRect/>
          </a:stretch>
        </p:blipFill>
        <p:spPr bwMode="auto">
          <a:xfrm flipH="1">
            <a:off x="-46038" y="290513"/>
            <a:ext cx="6265863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133">
            <a:extLst>
              <a:ext uri="{FF2B5EF4-FFF2-40B4-BE49-F238E27FC236}">
                <a16:creationId xmlns:a16="http://schemas.microsoft.com/office/drawing/2014/main" id="{77D8608A-5FC2-44C7-8076-5C7088DB3AB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162" y="521873"/>
            <a:ext cx="18514692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7218948" y="2895265"/>
            <a:ext cx="18513906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218948" y="3899552"/>
            <a:ext cx="18513906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287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7314E183-EB50-45AC-88EF-AD868ADE55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8D2BE157-D9F3-4C37-86CA-74A453CC0A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BA703AC8-141E-4BEC-AA90-4F06D29456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E31D5CC-3ADF-41C0-ACB2-5E328CCDC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50" y="5362575"/>
            <a:ext cx="32899350" cy="965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DA56DE9B-61A8-4958-A758-927DD01E55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0" t="33290" r="16714" b="2"/>
          <a:stretch>
            <a:fillRect/>
          </a:stretch>
        </p:blipFill>
        <p:spPr bwMode="auto">
          <a:xfrm flipH="1">
            <a:off x="-33338" y="290513"/>
            <a:ext cx="6265863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133">
            <a:extLst>
              <a:ext uri="{FF2B5EF4-FFF2-40B4-BE49-F238E27FC236}">
                <a16:creationId xmlns:a16="http://schemas.microsoft.com/office/drawing/2014/main" id="{82B563A4-8774-479A-AA51-9FD81E132EB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949" y="324644"/>
            <a:ext cx="1851390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7218948" y="2860756"/>
            <a:ext cx="18513906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218948" y="3901277"/>
            <a:ext cx="18513906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9419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30371EA2-6F8D-4DD0-B724-9B579600FF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1E40A7C1-01E7-4D58-B7D7-8401B600A7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6BC6106D-B4EA-4B82-8A3D-072F575004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5" t="5974" r="-1907" b="18329"/>
          <a:stretch>
            <a:fillRect/>
          </a:stretch>
        </p:blipFill>
        <p:spPr bwMode="auto">
          <a:xfrm>
            <a:off x="0" y="0"/>
            <a:ext cx="588168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133">
            <a:extLst>
              <a:ext uri="{FF2B5EF4-FFF2-40B4-BE49-F238E27FC236}">
                <a16:creationId xmlns:a16="http://schemas.microsoft.com/office/drawing/2014/main" id="{0EF421D8-DCE1-4AAA-84FE-BD227FA22C3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9040" y="324644"/>
            <a:ext cx="1926381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469859" y="2824660"/>
            <a:ext cx="19262997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469859" y="3829085"/>
            <a:ext cx="19262997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3258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41AC6C09-1E26-406B-B8F7-E2F642A995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cxnSp>
        <p:nvCxnSpPr>
          <p:cNvPr id="6" name="Straight Connector 133">
            <a:extLst>
              <a:ext uri="{FF2B5EF4-FFF2-40B4-BE49-F238E27FC236}">
                <a16:creationId xmlns:a16="http://schemas.microsoft.com/office/drawing/2014/main" id="{526B140A-89EB-403A-B7FE-DB51B5CD0F6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7" descr="MDAnderson Master Logo_Texas_V_Tagline_RGB REV.png">
            <a:extLst>
              <a:ext uri="{FF2B5EF4-FFF2-40B4-BE49-F238E27FC236}">
                <a16:creationId xmlns:a16="http://schemas.microsoft.com/office/drawing/2014/main" id="{3AF2AF8A-5661-4FB3-8FE7-2EA5B704E6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aphic 2">
            <a:extLst>
              <a:ext uri="{FF2B5EF4-FFF2-40B4-BE49-F238E27FC236}">
                <a16:creationId xmlns:a16="http://schemas.microsoft.com/office/drawing/2014/main" id="{152B17C4-87BD-4733-9929-FE455D6FF94D}"/>
              </a:ext>
            </a:extLst>
          </p:cNvPr>
          <p:cNvGrpSpPr>
            <a:grpSpLocks/>
          </p:cNvGrpSpPr>
          <p:nvPr userDrawn="1"/>
        </p:nvGrpSpPr>
        <p:grpSpPr bwMode="auto">
          <a:xfrm rot="-389078">
            <a:off x="-288925" y="-1028700"/>
            <a:ext cx="7097713" cy="7091363"/>
            <a:chOff x="-135777" y="-447217"/>
            <a:chExt cx="3659037" cy="3659037"/>
          </a:xfrm>
        </p:grpSpPr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B264F9E5-40FC-4560-8437-61867C53A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400" y="445943"/>
              <a:ext cx="649225" cy="463732"/>
            </a:xfrm>
            <a:custGeom>
              <a:avLst/>
              <a:gdLst>
                <a:gd name="T0" fmla="*/ 259182 w 649225"/>
                <a:gd name="T1" fmla="*/ 0 h 463732"/>
                <a:gd name="T2" fmla="*/ 649225 w 649225"/>
                <a:gd name="T3" fmla="*/ 458650 h 463732"/>
                <a:gd name="T4" fmla="*/ 0 w 649225"/>
                <a:gd name="T5" fmla="*/ 463732 h 4637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49225" h="463732">
                  <a:moveTo>
                    <a:pt x="259182" y="0"/>
                  </a:moveTo>
                  <a:lnTo>
                    <a:pt x="649225" y="458650"/>
                  </a:lnTo>
                  <a:lnTo>
                    <a:pt x="0" y="463732"/>
                  </a:lnTo>
                </a:path>
              </a:pathLst>
            </a:custGeom>
            <a:noFill/>
            <a:ln w="20928" cap="flat">
              <a:solidFill>
                <a:srgbClr val="93959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" name="Freeform: Shape 10">
              <a:extLst>
                <a:ext uri="{FF2B5EF4-FFF2-40B4-BE49-F238E27FC236}">
                  <a16:creationId xmlns:a16="http://schemas.microsoft.com/office/drawing/2014/main" id="{2EB95AFB-5EE9-4A81-BD2C-E3FEF0B82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236" y="895700"/>
              <a:ext cx="10163" cy="490412"/>
            </a:xfrm>
            <a:custGeom>
              <a:avLst/>
              <a:gdLst>
                <a:gd name="T0" fmla="*/ 10164 w 10163"/>
                <a:gd name="T1" fmla="*/ 0 h 490412"/>
                <a:gd name="T2" fmla="*/ 0 w 10163"/>
                <a:gd name="T3" fmla="*/ 490413 h 49041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3" h="490412">
                  <a:moveTo>
                    <a:pt x="10164" y="0"/>
                  </a:moveTo>
                  <a:lnTo>
                    <a:pt x="0" y="490413"/>
                  </a:lnTo>
                </a:path>
              </a:pathLst>
            </a:custGeom>
            <a:noFill/>
            <a:ln w="20928" cap="flat">
              <a:solidFill>
                <a:srgbClr val="93959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id="{B7F56CAA-99F8-4B10-8552-84AC23271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102" y="420533"/>
              <a:ext cx="860127" cy="741971"/>
            </a:xfrm>
            <a:custGeom>
              <a:avLst/>
              <a:gdLst>
                <a:gd name="T0" fmla="*/ 0 w 860127"/>
                <a:gd name="T1" fmla="*/ 741971 h 741971"/>
                <a:gd name="T2" fmla="*/ 5082 w 860127"/>
                <a:gd name="T3" fmla="*/ 219796 h 741971"/>
                <a:gd name="T4" fmla="*/ 607299 w 860127"/>
                <a:gd name="T5" fmla="*/ 475167 h 741971"/>
                <a:gd name="T6" fmla="*/ 860128 w 860127"/>
                <a:gd name="T7" fmla="*/ 0 h 7419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0127" h="741971">
                  <a:moveTo>
                    <a:pt x="0" y="741971"/>
                  </a:moveTo>
                  <a:lnTo>
                    <a:pt x="5082" y="219796"/>
                  </a:lnTo>
                  <a:lnTo>
                    <a:pt x="607299" y="475167"/>
                  </a:lnTo>
                  <a:lnTo>
                    <a:pt x="860128" y="0"/>
                  </a:lnTo>
                </a:path>
              </a:pathLst>
            </a:custGeom>
            <a:noFill/>
            <a:ln w="20928" cap="flat">
              <a:solidFill>
                <a:srgbClr val="93959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2" name="Graphic 2">
              <a:extLst>
                <a:ext uri="{FF2B5EF4-FFF2-40B4-BE49-F238E27FC236}">
                  <a16:creationId xmlns:a16="http://schemas.microsoft.com/office/drawing/2014/main" id="{E91A32C0-8CF3-4A92-9D53-ACC1E2001E8C}"/>
                </a:ext>
              </a:extLst>
            </p:cNvPr>
            <p:cNvGrpSpPr/>
            <p:nvPr/>
          </p:nvGrpSpPr>
          <p:grpSpPr>
            <a:xfrm>
              <a:off x="-135777" y="-447217"/>
              <a:ext cx="3472273" cy="2920877"/>
              <a:chOff x="-135777" y="-447217"/>
              <a:chExt cx="3472273" cy="2920877"/>
            </a:xfrm>
            <a:solidFill>
              <a:schemeClr val="accent1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EDEF3B8-F237-4DFF-86C7-2DFFD8179437}"/>
                  </a:ext>
                </a:extLst>
              </p:cNvPr>
              <p:cNvSpPr/>
              <p:nvPr/>
            </p:nvSpPr>
            <p:spPr>
              <a:xfrm>
                <a:off x="-135777" y="-447217"/>
                <a:ext cx="12704" cy="12704"/>
              </a:xfrm>
              <a:custGeom>
                <a:avLst/>
                <a:gdLst/>
                <a:ahLst/>
                <a:cxnLst/>
                <a:rect l="l" t="t" r="r" b="b"/>
                <a:pathLst>
                  <a:path w="12704" h="12704"/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7144D3E2-0E2D-4C86-9438-92519CA813D5}"/>
                  </a:ext>
                </a:extLst>
              </p:cNvPr>
              <p:cNvSpPr/>
              <p:nvPr/>
            </p:nvSpPr>
            <p:spPr>
              <a:xfrm>
                <a:off x="103076" y="1203161"/>
                <a:ext cx="2236078" cy="1029104"/>
              </a:xfrm>
              <a:custGeom>
                <a:avLst/>
                <a:gdLst>
                  <a:gd name="connsiteX0" fmla="*/ 0 w 2236078"/>
                  <a:gd name="connsiteY0" fmla="*/ 857587 h 1029104"/>
                  <a:gd name="connsiteX1" fmla="*/ 444675 w 2236078"/>
                  <a:gd name="connsiteY1" fmla="*/ 130861 h 1029104"/>
                  <a:gd name="connsiteX2" fmla="*/ 687340 w 2236078"/>
                  <a:gd name="connsiteY2" fmla="*/ 720373 h 1029104"/>
                  <a:gd name="connsiteX3" fmla="*/ 1093900 w 2236078"/>
                  <a:gd name="connsiteY3" fmla="*/ 245206 h 1029104"/>
                  <a:gd name="connsiteX4" fmla="*/ 1654190 w 2236078"/>
                  <a:gd name="connsiteY4" fmla="*/ 0 h 1029104"/>
                  <a:gd name="connsiteX5" fmla="*/ 1732961 w 2236078"/>
                  <a:gd name="connsiteY5" fmla="*/ 607299 h 1029104"/>
                  <a:gd name="connsiteX6" fmla="*/ 2236078 w 2236078"/>
                  <a:gd name="connsiteY6" fmla="*/ 260452 h 1029104"/>
                  <a:gd name="connsiteX7" fmla="*/ 2208127 w 2236078"/>
                  <a:gd name="connsiteY7" fmla="*/ 1029104 h 1029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36078" h="1029104">
                    <a:moveTo>
                      <a:pt x="0" y="857587"/>
                    </a:moveTo>
                    <a:lnTo>
                      <a:pt x="444675" y="130861"/>
                    </a:lnTo>
                    <a:lnTo>
                      <a:pt x="687340" y="720373"/>
                    </a:lnTo>
                    <a:lnTo>
                      <a:pt x="1093900" y="245206"/>
                    </a:lnTo>
                    <a:lnTo>
                      <a:pt x="1654190" y="0"/>
                    </a:lnTo>
                    <a:lnTo>
                      <a:pt x="1732961" y="607299"/>
                    </a:lnTo>
                    <a:lnTo>
                      <a:pt x="2236078" y="260452"/>
                    </a:lnTo>
                    <a:lnTo>
                      <a:pt x="2208127" y="1029104"/>
                    </a:lnTo>
                  </a:path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11262A74-34BD-4877-A564-C290EDEA17F1}"/>
                  </a:ext>
                </a:extLst>
              </p:cNvPr>
              <p:cNvSpPr/>
              <p:nvPr/>
            </p:nvSpPr>
            <p:spPr>
              <a:xfrm>
                <a:off x="103076" y="1448367"/>
                <a:ext cx="1732960" cy="837258"/>
              </a:xfrm>
              <a:custGeom>
                <a:avLst/>
                <a:gdLst>
                  <a:gd name="connsiteX0" fmla="*/ 0 w 1732960"/>
                  <a:gd name="connsiteY0" fmla="*/ 612380 h 837258"/>
                  <a:gd name="connsiteX1" fmla="*/ 678446 w 1732960"/>
                  <a:gd name="connsiteY1" fmla="*/ 438322 h 837258"/>
                  <a:gd name="connsiteX2" fmla="*/ 1228573 w 1732960"/>
                  <a:gd name="connsiteY2" fmla="*/ 837259 h 837258"/>
                  <a:gd name="connsiteX3" fmla="*/ 1732961 w 1732960"/>
                  <a:gd name="connsiteY3" fmla="*/ 362092 h 837258"/>
                  <a:gd name="connsiteX4" fmla="*/ 1093900 w 1732960"/>
                  <a:gd name="connsiteY4" fmla="*/ 0 h 83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2960" h="837258">
                    <a:moveTo>
                      <a:pt x="0" y="612380"/>
                    </a:moveTo>
                    <a:lnTo>
                      <a:pt x="678446" y="438322"/>
                    </a:lnTo>
                    <a:lnTo>
                      <a:pt x="1228573" y="837259"/>
                    </a:lnTo>
                    <a:lnTo>
                      <a:pt x="1732961" y="362092"/>
                    </a:lnTo>
                    <a:lnTo>
                      <a:pt x="1093900" y="0"/>
                    </a:lnTo>
                  </a:path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8EDF2E1A-EE18-40CE-8221-7BF2BC35B953}"/>
                  </a:ext>
                </a:extLst>
              </p:cNvPr>
              <p:cNvSpPr/>
              <p:nvPr/>
            </p:nvSpPr>
            <p:spPr>
              <a:xfrm>
                <a:off x="1836037" y="1810459"/>
                <a:ext cx="466273" cy="383690"/>
              </a:xfrm>
              <a:custGeom>
                <a:avLst/>
                <a:gdLst>
                  <a:gd name="connsiteX0" fmla="*/ 466273 w 466273"/>
                  <a:gd name="connsiteY0" fmla="*/ 383691 h 383690"/>
                  <a:gd name="connsiteX1" fmla="*/ 0 w 466273"/>
                  <a:gd name="connsiteY1" fmla="*/ 0 h 383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66273" h="383690">
                    <a:moveTo>
                      <a:pt x="466273" y="383691"/>
                    </a:moveTo>
                    <a:lnTo>
                      <a:pt x="0" y="0"/>
                    </a:lnTo>
                  </a:path>
                </a:pathLst>
              </a:custGeom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AEE5C30-32B3-4142-AAEA-CE21F9DEDCC4}"/>
                  </a:ext>
                </a:extLst>
              </p:cNvPr>
              <p:cNvSpPr/>
              <p:nvPr/>
            </p:nvSpPr>
            <p:spPr>
              <a:xfrm>
                <a:off x="-135777" y="-447217"/>
                <a:ext cx="12704" cy="12704"/>
              </a:xfrm>
              <a:custGeom>
                <a:avLst/>
                <a:gdLst/>
                <a:ahLst/>
                <a:cxnLst/>
                <a:rect l="l" t="t" r="r" b="b"/>
                <a:pathLst>
                  <a:path w="12704" h="12704"/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053C200-59BD-4E98-B2D1-B0A14500334E}"/>
                  </a:ext>
                </a:extLst>
              </p:cNvPr>
              <p:cNvSpPr/>
              <p:nvPr/>
            </p:nvSpPr>
            <p:spPr>
              <a:xfrm>
                <a:off x="2339155" y="476435"/>
                <a:ext cx="872832" cy="987177"/>
              </a:xfrm>
              <a:custGeom>
                <a:avLst/>
                <a:gdLst>
                  <a:gd name="connsiteX0" fmla="*/ 0 w 872832"/>
                  <a:gd name="connsiteY0" fmla="*/ 987178 h 987177"/>
                  <a:gd name="connsiteX1" fmla="*/ 696233 w 872832"/>
                  <a:gd name="connsiteY1" fmla="*/ 513282 h 987177"/>
                  <a:gd name="connsiteX2" fmla="*/ 872833 w 872832"/>
                  <a:gd name="connsiteY2" fmla="*/ 0 h 98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2832" h="987177">
                    <a:moveTo>
                      <a:pt x="0" y="987178"/>
                    </a:moveTo>
                    <a:lnTo>
                      <a:pt x="696233" y="513282"/>
                    </a:lnTo>
                    <a:lnTo>
                      <a:pt x="872833" y="0"/>
                    </a:lnTo>
                  </a:path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951999E-3436-4480-B3C9-200B0CEF13F3}"/>
                  </a:ext>
                </a:extLst>
              </p:cNvPr>
              <p:cNvSpPr/>
              <p:nvPr/>
            </p:nvSpPr>
            <p:spPr>
              <a:xfrm>
                <a:off x="1757266" y="1203161"/>
                <a:ext cx="581888" cy="260452"/>
              </a:xfrm>
              <a:custGeom>
                <a:avLst/>
                <a:gdLst>
                  <a:gd name="connsiteX0" fmla="*/ 581889 w 581888"/>
                  <a:gd name="connsiteY0" fmla="*/ 260452 h 260452"/>
                  <a:gd name="connsiteX1" fmla="*/ 0 w 581888"/>
                  <a:gd name="connsiteY1" fmla="*/ 0 h 260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1888" h="260452">
                    <a:moveTo>
                      <a:pt x="581889" y="260452"/>
                    </a:moveTo>
                    <a:lnTo>
                      <a:pt x="0" y="0"/>
                    </a:lnTo>
                  </a:path>
                </a:pathLst>
              </a:custGeom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2661DA0-8773-4D6C-822E-063DE092ACD9}"/>
                  </a:ext>
                </a:extLst>
              </p:cNvPr>
              <p:cNvSpPr/>
              <p:nvPr/>
            </p:nvSpPr>
            <p:spPr>
              <a:xfrm>
                <a:off x="547751" y="1334022"/>
                <a:ext cx="649224" cy="114344"/>
              </a:xfrm>
              <a:custGeom>
                <a:avLst/>
                <a:gdLst>
                  <a:gd name="connsiteX0" fmla="*/ 0 w 649224"/>
                  <a:gd name="connsiteY0" fmla="*/ 0 h 114344"/>
                  <a:gd name="connsiteX1" fmla="*/ 649225 w 649224"/>
                  <a:gd name="connsiteY1" fmla="*/ 114345 h 11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49224" h="114344">
                    <a:moveTo>
                      <a:pt x="0" y="0"/>
                    </a:moveTo>
                    <a:lnTo>
                      <a:pt x="649225" y="114345"/>
                    </a:lnTo>
                  </a:path>
                </a:pathLst>
              </a:custGeom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464EE622-9E43-4858-8CD2-3DA742A4E041}"/>
                  </a:ext>
                </a:extLst>
              </p:cNvPr>
              <p:cNvSpPr/>
              <p:nvPr/>
            </p:nvSpPr>
            <p:spPr>
              <a:xfrm>
                <a:off x="2124440" y="1248899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A873E28-AA39-43C7-846B-30FB728F42CC}"/>
                  </a:ext>
                </a:extLst>
              </p:cNvPr>
              <p:cNvSpPr/>
              <p:nvPr/>
            </p:nvSpPr>
            <p:spPr>
              <a:xfrm>
                <a:off x="2823215" y="722912"/>
                <a:ext cx="513281" cy="513281"/>
              </a:xfrm>
              <a:custGeom>
                <a:avLst/>
                <a:gdLst>
                  <a:gd name="connsiteX0" fmla="*/ 513281 w 513281"/>
                  <a:gd name="connsiteY0" fmla="*/ 256641 h 513281"/>
                  <a:gd name="connsiteX1" fmla="*/ 256641 w 513281"/>
                  <a:gd name="connsiteY1" fmla="*/ 513282 h 513281"/>
                  <a:gd name="connsiteX2" fmla="*/ 0 w 513281"/>
                  <a:gd name="connsiteY2" fmla="*/ 256641 h 513281"/>
                  <a:gd name="connsiteX3" fmla="*/ 256641 w 513281"/>
                  <a:gd name="connsiteY3" fmla="*/ 0 h 513281"/>
                  <a:gd name="connsiteX4" fmla="*/ 513281 w 513281"/>
                  <a:gd name="connsiteY4" fmla="*/ 256641 h 513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281" h="513281">
                    <a:moveTo>
                      <a:pt x="513281" y="256641"/>
                    </a:moveTo>
                    <a:cubicBezTo>
                      <a:pt x="513281" y="398380"/>
                      <a:pt x="398379" y="513282"/>
                      <a:pt x="256641" y="513282"/>
                    </a:cubicBezTo>
                    <a:cubicBezTo>
                      <a:pt x="114902" y="513282"/>
                      <a:pt x="0" y="398380"/>
                      <a:pt x="0" y="256641"/>
                    </a:cubicBezTo>
                    <a:cubicBezTo>
                      <a:pt x="0" y="114902"/>
                      <a:pt x="114902" y="0"/>
                      <a:pt x="256641" y="0"/>
                    </a:cubicBezTo>
                    <a:cubicBezTo>
                      <a:pt x="398379" y="0"/>
                      <a:pt x="513281" y="114902"/>
                      <a:pt x="513281" y="256641"/>
                    </a:cubicBez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A1A305E-CDFF-4425-A055-A8B2125767A4}"/>
                  </a:ext>
                </a:extLst>
              </p:cNvPr>
              <p:cNvSpPr/>
              <p:nvPr/>
            </p:nvSpPr>
            <p:spPr>
              <a:xfrm>
                <a:off x="2147309" y="688609"/>
                <a:ext cx="414182" cy="414182"/>
              </a:xfrm>
              <a:custGeom>
                <a:avLst/>
                <a:gdLst>
                  <a:gd name="connsiteX0" fmla="*/ 414183 w 414182"/>
                  <a:gd name="connsiteY0" fmla="*/ 207091 h 414182"/>
                  <a:gd name="connsiteX1" fmla="*/ 207091 w 414182"/>
                  <a:gd name="connsiteY1" fmla="*/ 414183 h 414182"/>
                  <a:gd name="connsiteX2" fmla="*/ 0 w 414182"/>
                  <a:gd name="connsiteY2" fmla="*/ 207091 h 414182"/>
                  <a:gd name="connsiteX3" fmla="*/ 207091 w 414182"/>
                  <a:gd name="connsiteY3" fmla="*/ 0 h 414182"/>
                  <a:gd name="connsiteX4" fmla="*/ 414183 w 414182"/>
                  <a:gd name="connsiteY4" fmla="*/ 207091 h 414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4182" h="414182">
                    <a:moveTo>
                      <a:pt x="414183" y="207091"/>
                    </a:moveTo>
                    <a:cubicBezTo>
                      <a:pt x="414183" y="321465"/>
                      <a:pt x="321465" y="414183"/>
                      <a:pt x="207091" y="414183"/>
                    </a:cubicBezTo>
                    <a:cubicBezTo>
                      <a:pt x="92718" y="414183"/>
                      <a:pt x="0" y="321465"/>
                      <a:pt x="0" y="207091"/>
                    </a:cubicBezTo>
                    <a:cubicBezTo>
                      <a:pt x="0" y="92718"/>
                      <a:pt x="92718" y="0"/>
                      <a:pt x="207091" y="0"/>
                    </a:cubicBezTo>
                    <a:cubicBezTo>
                      <a:pt x="321465" y="0"/>
                      <a:pt x="414183" y="92718"/>
                      <a:pt x="414183" y="207091"/>
                    </a:cubicBezTo>
                    <a:close/>
                  </a:path>
                </a:pathLst>
              </a:custGeom>
              <a:solidFill>
                <a:srgbClr val="F2613F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8D7965D-D0B4-4385-8CB1-69CE06FEE435}"/>
                  </a:ext>
                </a:extLst>
              </p:cNvPr>
              <p:cNvSpPr/>
              <p:nvPr/>
            </p:nvSpPr>
            <p:spPr>
              <a:xfrm>
                <a:off x="982262" y="1233653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C1C4BB4B-27D9-4DD4-BA48-E69FD33B231B}"/>
                  </a:ext>
                </a:extLst>
              </p:cNvPr>
              <p:cNvSpPr/>
              <p:nvPr/>
            </p:nvSpPr>
            <p:spPr>
              <a:xfrm>
                <a:off x="1636569" y="1556359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F2613F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C2374BA-4B3C-459A-89FC-E561E9F1E51A}"/>
                  </a:ext>
                </a:extLst>
              </p:cNvPr>
              <p:cNvSpPr/>
              <p:nvPr/>
            </p:nvSpPr>
            <p:spPr>
              <a:xfrm>
                <a:off x="566808" y="1671975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F2613F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DDB3A8B-BC10-44A7-A87A-93948F71FD1A}"/>
                  </a:ext>
                </a:extLst>
              </p:cNvPr>
              <p:cNvSpPr/>
              <p:nvPr/>
            </p:nvSpPr>
            <p:spPr>
              <a:xfrm>
                <a:off x="1102959" y="2044231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CCAD6CB-1DF3-4AB0-ADA6-9DF37AEB933F}"/>
                  </a:ext>
                </a:extLst>
              </p:cNvPr>
              <p:cNvSpPr/>
              <p:nvPr/>
            </p:nvSpPr>
            <p:spPr>
              <a:xfrm>
                <a:off x="1560339" y="448484"/>
                <a:ext cx="383690" cy="383690"/>
              </a:xfrm>
              <a:custGeom>
                <a:avLst/>
                <a:gdLst>
                  <a:gd name="connsiteX0" fmla="*/ 383691 w 383690"/>
                  <a:gd name="connsiteY0" fmla="*/ 191845 h 383690"/>
                  <a:gd name="connsiteX1" fmla="*/ 191845 w 383690"/>
                  <a:gd name="connsiteY1" fmla="*/ 383691 h 383690"/>
                  <a:gd name="connsiteX2" fmla="*/ 0 w 383690"/>
                  <a:gd name="connsiteY2" fmla="*/ 191845 h 383690"/>
                  <a:gd name="connsiteX3" fmla="*/ 191845 w 383690"/>
                  <a:gd name="connsiteY3" fmla="*/ 0 h 383690"/>
                  <a:gd name="connsiteX4" fmla="*/ 383691 w 383690"/>
                  <a:gd name="connsiteY4" fmla="*/ 191845 h 383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690" h="383690">
                    <a:moveTo>
                      <a:pt x="383691" y="191845"/>
                    </a:moveTo>
                    <a:cubicBezTo>
                      <a:pt x="383691" y="297799"/>
                      <a:pt x="297799" y="383691"/>
                      <a:pt x="191845" y="383691"/>
                    </a:cubicBezTo>
                    <a:cubicBezTo>
                      <a:pt x="85892" y="383691"/>
                      <a:pt x="0" y="297799"/>
                      <a:pt x="0" y="191845"/>
                    </a:cubicBezTo>
                    <a:cubicBezTo>
                      <a:pt x="0" y="85892"/>
                      <a:pt x="85892" y="0"/>
                      <a:pt x="191845" y="0"/>
                    </a:cubicBezTo>
                    <a:cubicBezTo>
                      <a:pt x="297798" y="0"/>
                      <a:pt x="383691" y="85892"/>
                      <a:pt x="383691" y="191845"/>
                    </a:cubicBezTo>
                    <a:close/>
                  </a:path>
                </a:pathLst>
              </a:custGeom>
              <a:solidFill>
                <a:srgbClr val="808285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83C3685-1A3E-48D3-879D-E099796D5DF1}"/>
                  </a:ext>
                </a:extLst>
              </p:cNvPr>
              <p:cNvSpPr/>
              <p:nvPr/>
            </p:nvSpPr>
            <p:spPr>
              <a:xfrm>
                <a:off x="396562" y="1182833"/>
                <a:ext cx="302378" cy="302378"/>
              </a:xfrm>
              <a:custGeom>
                <a:avLst/>
                <a:gdLst>
                  <a:gd name="connsiteX0" fmla="*/ 302379 w 302378"/>
                  <a:gd name="connsiteY0" fmla="*/ 151189 h 302378"/>
                  <a:gd name="connsiteX1" fmla="*/ 151189 w 302378"/>
                  <a:gd name="connsiteY1" fmla="*/ 302379 h 302378"/>
                  <a:gd name="connsiteX2" fmla="*/ 0 w 302378"/>
                  <a:gd name="connsiteY2" fmla="*/ 151189 h 302378"/>
                  <a:gd name="connsiteX3" fmla="*/ 151189 w 302378"/>
                  <a:gd name="connsiteY3" fmla="*/ 0 h 302378"/>
                  <a:gd name="connsiteX4" fmla="*/ 302379 w 302378"/>
                  <a:gd name="connsiteY4" fmla="*/ 151189 h 30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78" h="302378">
                    <a:moveTo>
                      <a:pt x="302379" y="151189"/>
                    </a:moveTo>
                    <a:cubicBezTo>
                      <a:pt x="302379" y="234689"/>
                      <a:pt x="234689" y="302379"/>
                      <a:pt x="151189" y="302379"/>
                    </a:cubicBezTo>
                    <a:cubicBezTo>
                      <a:pt x="67690" y="302379"/>
                      <a:pt x="0" y="234689"/>
                      <a:pt x="0" y="151189"/>
                    </a:cubicBezTo>
                    <a:cubicBezTo>
                      <a:pt x="0" y="67690"/>
                      <a:pt x="67690" y="0"/>
                      <a:pt x="151189" y="0"/>
                    </a:cubicBezTo>
                    <a:cubicBezTo>
                      <a:pt x="234689" y="0"/>
                      <a:pt x="302379" y="67690"/>
                      <a:pt x="302379" y="151189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B2ECF13-BA1D-4C8E-89E5-A39AFF60BDDA}"/>
                  </a:ext>
                </a:extLst>
              </p:cNvPr>
              <p:cNvSpPr/>
              <p:nvPr/>
            </p:nvSpPr>
            <p:spPr>
              <a:xfrm>
                <a:off x="3120511" y="384959"/>
                <a:ext cx="182951" cy="182951"/>
              </a:xfrm>
              <a:custGeom>
                <a:avLst/>
                <a:gdLst>
                  <a:gd name="connsiteX0" fmla="*/ 182952 w 182951"/>
                  <a:gd name="connsiteY0" fmla="*/ 91476 h 182951"/>
                  <a:gd name="connsiteX1" fmla="*/ 91476 w 182951"/>
                  <a:gd name="connsiteY1" fmla="*/ 182952 h 182951"/>
                  <a:gd name="connsiteX2" fmla="*/ 0 w 182951"/>
                  <a:gd name="connsiteY2" fmla="*/ 91476 h 182951"/>
                  <a:gd name="connsiteX3" fmla="*/ 91476 w 182951"/>
                  <a:gd name="connsiteY3" fmla="*/ 0 h 182951"/>
                  <a:gd name="connsiteX4" fmla="*/ 182952 w 182951"/>
                  <a:gd name="connsiteY4" fmla="*/ 91476 h 18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951" h="182951">
                    <a:moveTo>
                      <a:pt x="182952" y="91476"/>
                    </a:moveTo>
                    <a:cubicBezTo>
                      <a:pt x="182952" y="141997"/>
                      <a:pt x="141997" y="182952"/>
                      <a:pt x="91476" y="182952"/>
                    </a:cubicBezTo>
                    <a:cubicBezTo>
                      <a:pt x="40955" y="182952"/>
                      <a:pt x="0" y="141997"/>
                      <a:pt x="0" y="91476"/>
                    </a:cubicBezTo>
                    <a:cubicBezTo>
                      <a:pt x="0" y="40955"/>
                      <a:pt x="40955" y="0"/>
                      <a:pt x="91476" y="0"/>
                    </a:cubicBezTo>
                    <a:cubicBezTo>
                      <a:pt x="141997" y="0"/>
                      <a:pt x="182952" y="40955"/>
                      <a:pt x="182952" y="91476"/>
                    </a:cubicBezTo>
                    <a:close/>
                  </a:path>
                </a:pathLst>
              </a:custGeom>
              <a:solidFill>
                <a:srgbClr val="EE3124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DF2C25F-92EA-446D-9A02-C1B0FE9F3ACC}"/>
                  </a:ext>
                </a:extLst>
              </p:cNvPr>
              <p:cNvSpPr/>
              <p:nvPr/>
            </p:nvSpPr>
            <p:spPr>
              <a:xfrm>
                <a:off x="1606077" y="1051971"/>
                <a:ext cx="302378" cy="302378"/>
              </a:xfrm>
              <a:custGeom>
                <a:avLst/>
                <a:gdLst>
                  <a:gd name="connsiteX0" fmla="*/ 302379 w 302378"/>
                  <a:gd name="connsiteY0" fmla="*/ 151189 h 302378"/>
                  <a:gd name="connsiteX1" fmla="*/ 151189 w 302378"/>
                  <a:gd name="connsiteY1" fmla="*/ 302379 h 302378"/>
                  <a:gd name="connsiteX2" fmla="*/ 0 w 302378"/>
                  <a:gd name="connsiteY2" fmla="*/ 151189 h 302378"/>
                  <a:gd name="connsiteX3" fmla="*/ 151189 w 302378"/>
                  <a:gd name="connsiteY3" fmla="*/ 0 h 302378"/>
                  <a:gd name="connsiteX4" fmla="*/ 302379 w 302378"/>
                  <a:gd name="connsiteY4" fmla="*/ 151189 h 30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78" h="302378">
                    <a:moveTo>
                      <a:pt x="302379" y="151189"/>
                    </a:moveTo>
                    <a:cubicBezTo>
                      <a:pt x="302379" y="234689"/>
                      <a:pt x="234689" y="302379"/>
                      <a:pt x="151189" y="302379"/>
                    </a:cubicBezTo>
                    <a:cubicBezTo>
                      <a:pt x="67690" y="302379"/>
                      <a:pt x="0" y="234689"/>
                      <a:pt x="0" y="151189"/>
                    </a:cubicBezTo>
                    <a:cubicBezTo>
                      <a:pt x="0" y="67690"/>
                      <a:pt x="67690" y="0"/>
                      <a:pt x="151189" y="0"/>
                    </a:cubicBezTo>
                    <a:cubicBezTo>
                      <a:pt x="234689" y="0"/>
                      <a:pt x="302379" y="67690"/>
                      <a:pt x="302379" y="15118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7428F32-A88A-4A89-AC89-AF2D7A73B576}"/>
                  </a:ext>
                </a:extLst>
              </p:cNvPr>
              <p:cNvSpPr/>
              <p:nvPr/>
            </p:nvSpPr>
            <p:spPr>
              <a:xfrm>
                <a:off x="12871" y="1974354"/>
                <a:ext cx="182951" cy="182951"/>
              </a:xfrm>
              <a:custGeom>
                <a:avLst/>
                <a:gdLst>
                  <a:gd name="connsiteX0" fmla="*/ 182952 w 182951"/>
                  <a:gd name="connsiteY0" fmla="*/ 91476 h 182951"/>
                  <a:gd name="connsiteX1" fmla="*/ 91476 w 182951"/>
                  <a:gd name="connsiteY1" fmla="*/ 182952 h 182951"/>
                  <a:gd name="connsiteX2" fmla="*/ 0 w 182951"/>
                  <a:gd name="connsiteY2" fmla="*/ 91476 h 182951"/>
                  <a:gd name="connsiteX3" fmla="*/ 91476 w 182951"/>
                  <a:gd name="connsiteY3" fmla="*/ 0 h 182951"/>
                  <a:gd name="connsiteX4" fmla="*/ 182952 w 182951"/>
                  <a:gd name="connsiteY4" fmla="*/ 91476 h 18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951" h="182951">
                    <a:moveTo>
                      <a:pt x="182952" y="91476"/>
                    </a:moveTo>
                    <a:cubicBezTo>
                      <a:pt x="182952" y="141997"/>
                      <a:pt x="141997" y="182952"/>
                      <a:pt x="91476" y="182952"/>
                    </a:cubicBezTo>
                    <a:cubicBezTo>
                      <a:pt x="40955" y="182952"/>
                      <a:pt x="0" y="141997"/>
                      <a:pt x="0" y="91476"/>
                    </a:cubicBezTo>
                    <a:cubicBezTo>
                      <a:pt x="0" y="40955"/>
                      <a:pt x="40955" y="0"/>
                      <a:pt x="91476" y="0"/>
                    </a:cubicBezTo>
                    <a:cubicBezTo>
                      <a:pt x="141997" y="0"/>
                      <a:pt x="182952" y="40955"/>
                      <a:pt x="182952" y="91476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E53CAF2C-F15E-44AB-8C22-82FFA93F8E5D}"/>
                  </a:ext>
                </a:extLst>
              </p:cNvPr>
              <p:cNvSpPr/>
              <p:nvPr/>
            </p:nvSpPr>
            <p:spPr>
              <a:xfrm>
                <a:off x="2151121" y="2042960"/>
                <a:ext cx="302378" cy="302378"/>
              </a:xfrm>
              <a:custGeom>
                <a:avLst/>
                <a:gdLst>
                  <a:gd name="connsiteX0" fmla="*/ 302379 w 302378"/>
                  <a:gd name="connsiteY0" fmla="*/ 151189 h 302378"/>
                  <a:gd name="connsiteX1" fmla="*/ 151190 w 302378"/>
                  <a:gd name="connsiteY1" fmla="*/ 302379 h 302378"/>
                  <a:gd name="connsiteX2" fmla="*/ 0 w 302378"/>
                  <a:gd name="connsiteY2" fmla="*/ 151189 h 302378"/>
                  <a:gd name="connsiteX3" fmla="*/ 151190 w 302378"/>
                  <a:gd name="connsiteY3" fmla="*/ 0 h 302378"/>
                  <a:gd name="connsiteX4" fmla="*/ 302379 w 302378"/>
                  <a:gd name="connsiteY4" fmla="*/ 151189 h 30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78" h="302378">
                    <a:moveTo>
                      <a:pt x="302379" y="151189"/>
                    </a:moveTo>
                    <a:cubicBezTo>
                      <a:pt x="302379" y="234689"/>
                      <a:pt x="234689" y="302379"/>
                      <a:pt x="151190" y="302379"/>
                    </a:cubicBezTo>
                    <a:cubicBezTo>
                      <a:pt x="67690" y="302379"/>
                      <a:pt x="0" y="234689"/>
                      <a:pt x="0" y="151189"/>
                    </a:cubicBezTo>
                    <a:cubicBezTo>
                      <a:pt x="0" y="67690"/>
                      <a:pt x="67690" y="0"/>
                      <a:pt x="151190" y="0"/>
                    </a:cubicBezTo>
                    <a:cubicBezTo>
                      <a:pt x="234689" y="0"/>
                      <a:pt x="302379" y="67690"/>
                      <a:pt x="302379" y="15118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0854FD25-81EA-47BF-A2AB-CB8C97227BBB}"/>
                  </a:ext>
                </a:extLst>
              </p:cNvPr>
              <p:cNvSpPr/>
              <p:nvPr/>
            </p:nvSpPr>
            <p:spPr>
              <a:xfrm>
                <a:off x="2515754" y="329057"/>
                <a:ext cx="182951" cy="182951"/>
              </a:xfrm>
              <a:custGeom>
                <a:avLst/>
                <a:gdLst>
                  <a:gd name="connsiteX0" fmla="*/ 182952 w 182951"/>
                  <a:gd name="connsiteY0" fmla="*/ 91476 h 182951"/>
                  <a:gd name="connsiteX1" fmla="*/ 91476 w 182951"/>
                  <a:gd name="connsiteY1" fmla="*/ 182952 h 182951"/>
                  <a:gd name="connsiteX2" fmla="*/ 0 w 182951"/>
                  <a:gd name="connsiteY2" fmla="*/ 91476 h 182951"/>
                  <a:gd name="connsiteX3" fmla="*/ 91476 w 182951"/>
                  <a:gd name="connsiteY3" fmla="*/ 0 h 182951"/>
                  <a:gd name="connsiteX4" fmla="*/ 182952 w 182951"/>
                  <a:gd name="connsiteY4" fmla="*/ 91476 h 18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951" h="182951">
                    <a:moveTo>
                      <a:pt x="182952" y="91476"/>
                    </a:moveTo>
                    <a:cubicBezTo>
                      <a:pt x="182952" y="141997"/>
                      <a:pt x="141997" y="182952"/>
                      <a:pt x="91476" y="182952"/>
                    </a:cubicBezTo>
                    <a:cubicBezTo>
                      <a:pt x="40955" y="182952"/>
                      <a:pt x="0" y="141997"/>
                      <a:pt x="0" y="91476"/>
                    </a:cubicBezTo>
                    <a:cubicBezTo>
                      <a:pt x="0" y="40955"/>
                      <a:pt x="40955" y="0"/>
                      <a:pt x="91476" y="0"/>
                    </a:cubicBezTo>
                    <a:cubicBezTo>
                      <a:pt x="141997" y="0"/>
                      <a:pt x="182952" y="40955"/>
                      <a:pt x="182952" y="91476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74553" y="521873"/>
            <a:ext cx="18758301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975350" y="2895265"/>
            <a:ext cx="18757505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975350" y="3899552"/>
            <a:ext cx="18757505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6113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EFBE8522-606B-4C84-A792-A6E2C93C88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C1567207-AD3A-4C7F-98F1-7F27FEDA6FC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133">
            <a:extLst>
              <a:ext uri="{FF2B5EF4-FFF2-40B4-BE49-F238E27FC236}">
                <a16:creationId xmlns:a16="http://schemas.microsoft.com/office/drawing/2014/main" id="{113D188D-A3B3-4566-A6D7-2CEC636711D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" name="Graphic 2">
            <a:extLst>
              <a:ext uri="{FF2B5EF4-FFF2-40B4-BE49-F238E27FC236}">
                <a16:creationId xmlns:a16="http://schemas.microsoft.com/office/drawing/2014/main" id="{E589B2C6-0462-4749-A2DD-BD19282AAB0F}"/>
              </a:ext>
            </a:extLst>
          </p:cNvPr>
          <p:cNvGrpSpPr>
            <a:grpSpLocks/>
          </p:cNvGrpSpPr>
          <p:nvPr userDrawn="1"/>
        </p:nvGrpSpPr>
        <p:grpSpPr bwMode="auto">
          <a:xfrm rot="-389078">
            <a:off x="-274638" y="-1000125"/>
            <a:ext cx="7089776" cy="7086600"/>
            <a:chOff x="-135777" y="-447217"/>
            <a:chExt cx="3659037" cy="3659037"/>
          </a:xfrm>
        </p:grpSpPr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id="{76B243C9-F88D-448A-8ED8-ADDB6DA0A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400" y="445943"/>
              <a:ext cx="649225" cy="463732"/>
            </a:xfrm>
            <a:custGeom>
              <a:avLst/>
              <a:gdLst>
                <a:gd name="T0" fmla="*/ 259182 w 649225"/>
                <a:gd name="T1" fmla="*/ 0 h 463732"/>
                <a:gd name="T2" fmla="*/ 649225 w 649225"/>
                <a:gd name="T3" fmla="*/ 458650 h 463732"/>
                <a:gd name="T4" fmla="*/ 0 w 649225"/>
                <a:gd name="T5" fmla="*/ 463732 h 4637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49225" h="463732">
                  <a:moveTo>
                    <a:pt x="259182" y="0"/>
                  </a:moveTo>
                  <a:lnTo>
                    <a:pt x="649225" y="458650"/>
                  </a:lnTo>
                  <a:lnTo>
                    <a:pt x="0" y="463732"/>
                  </a:lnTo>
                </a:path>
              </a:pathLst>
            </a:custGeom>
            <a:noFill/>
            <a:ln w="20928" cap="flat">
              <a:solidFill>
                <a:srgbClr val="93959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" name="Freeform: Shape 10">
              <a:extLst>
                <a:ext uri="{FF2B5EF4-FFF2-40B4-BE49-F238E27FC236}">
                  <a16:creationId xmlns:a16="http://schemas.microsoft.com/office/drawing/2014/main" id="{2F7596F1-D71D-4705-A3E1-1CAF35D56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236" y="895700"/>
              <a:ext cx="10163" cy="490412"/>
            </a:xfrm>
            <a:custGeom>
              <a:avLst/>
              <a:gdLst>
                <a:gd name="T0" fmla="*/ 10164 w 10163"/>
                <a:gd name="T1" fmla="*/ 0 h 490412"/>
                <a:gd name="T2" fmla="*/ 0 w 10163"/>
                <a:gd name="T3" fmla="*/ 490413 h 49041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163" h="490412">
                  <a:moveTo>
                    <a:pt x="10164" y="0"/>
                  </a:moveTo>
                  <a:lnTo>
                    <a:pt x="0" y="490413"/>
                  </a:lnTo>
                </a:path>
              </a:pathLst>
            </a:custGeom>
            <a:noFill/>
            <a:ln w="20928" cap="flat">
              <a:solidFill>
                <a:srgbClr val="93959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id="{B345F52D-275C-4367-9BDF-84C10910A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102" y="420533"/>
              <a:ext cx="860127" cy="741971"/>
            </a:xfrm>
            <a:custGeom>
              <a:avLst/>
              <a:gdLst>
                <a:gd name="T0" fmla="*/ 0 w 860127"/>
                <a:gd name="T1" fmla="*/ 741971 h 741971"/>
                <a:gd name="T2" fmla="*/ 5082 w 860127"/>
                <a:gd name="T3" fmla="*/ 219796 h 741971"/>
                <a:gd name="T4" fmla="*/ 607299 w 860127"/>
                <a:gd name="T5" fmla="*/ 475167 h 741971"/>
                <a:gd name="T6" fmla="*/ 860128 w 860127"/>
                <a:gd name="T7" fmla="*/ 0 h 7419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60127" h="741971">
                  <a:moveTo>
                    <a:pt x="0" y="741971"/>
                  </a:moveTo>
                  <a:lnTo>
                    <a:pt x="5082" y="219796"/>
                  </a:lnTo>
                  <a:lnTo>
                    <a:pt x="607299" y="475167"/>
                  </a:lnTo>
                  <a:lnTo>
                    <a:pt x="860128" y="0"/>
                  </a:lnTo>
                </a:path>
              </a:pathLst>
            </a:custGeom>
            <a:noFill/>
            <a:ln w="20928" cap="flat">
              <a:solidFill>
                <a:srgbClr val="93959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2" name="Graphic 2">
              <a:extLst>
                <a:ext uri="{FF2B5EF4-FFF2-40B4-BE49-F238E27FC236}">
                  <a16:creationId xmlns:a16="http://schemas.microsoft.com/office/drawing/2014/main" id="{9ABBEA98-A953-4A4B-BDA6-866F005DC206}"/>
                </a:ext>
              </a:extLst>
            </p:cNvPr>
            <p:cNvGrpSpPr/>
            <p:nvPr/>
          </p:nvGrpSpPr>
          <p:grpSpPr>
            <a:xfrm>
              <a:off x="-135777" y="-447217"/>
              <a:ext cx="3472273" cy="2920877"/>
              <a:chOff x="-135777" y="-447217"/>
              <a:chExt cx="3472273" cy="2920877"/>
            </a:xfrm>
            <a:solidFill>
              <a:schemeClr val="accent1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9078622-C38F-4C54-B072-152E6630444E}"/>
                  </a:ext>
                </a:extLst>
              </p:cNvPr>
              <p:cNvSpPr/>
              <p:nvPr/>
            </p:nvSpPr>
            <p:spPr>
              <a:xfrm>
                <a:off x="-135777" y="-447217"/>
                <a:ext cx="12704" cy="12704"/>
              </a:xfrm>
              <a:custGeom>
                <a:avLst/>
                <a:gdLst/>
                <a:ahLst/>
                <a:cxnLst/>
                <a:rect l="l" t="t" r="r" b="b"/>
                <a:pathLst>
                  <a:path w="12704" h="12704"/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092399F-79A9-49A2-BA44-00FD1D9915FA}"/>
                  </a:ext>
                </a:extLst>
              </p:cNvPr>
              <p:cNvSpPr/>
              <p:nvPr/>
            </p:nvSpPr>
            <p:spPr>
              <a:xfrm>
                <a:off x="103076" y="1203161"/>
                <a:ext cx="2236078" cy="1029104"/>
              </a:xfrm>
              <a:custGeom>
                <a:avLst/>
                <a:gdLst>
                  <a:gd name="connsiteX0" fmla="*/ 0 w 2236078"/>
                  <a:gd name="connsiteY0" fmla="*/ 857587 h 1029104"/>
                  <a:gd name="connsiteX1" fmla="*/ 444675 w 2236078"/>
                  <a:gd name="connsiteY1" fmla="*/ 130861 h 1029104"/>
                  <a:gd name="connsiteX2" fmla="*/ 687340 w 2236078"/>
                  <a:gd name="connsiteY2" fmla="*/ 720373 h 1029104"/>
                  <a:gd name="connsiteX3" fmla="*/ 1093900 w 2236078"/>
                  <a:gd name="connsiteY3" fmla="*/ 245206 h 1029104"/>
                  <a:gd name="connsiteX4" fmla="*/ 1654190 w 2236078"/>
                  <a:gd name="connsiteY4" fmla="*/ 0 h 1029104"/>
                  <a:gd name="connsiteX5" fmla="*/ 1732961 w 2236078"/>
                  <a:gd name="connsiteY5" fmla="*/ 607299 h 1029104"/>
                  <a:gd name="connsiteX6" fmla="*/ 2236078 w 2236078"/>
                  <a:gd name="connsiteY6" fmla="*/ 260452 h 1029104"/>
                  <a:gd name="connsiteX7" fmla="*/ 2208127 w 2236078"/>
                  <a:gd name="connsiteY7" fmla="*/ 1029104 h 1029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36078" h="1029104">
                    <a:moveTo>
                      <a:pt x="0" y="857587"/>
                    </a:moveTo>
                    <a:lnTo>
                      <a:pt x="444675" y="130861"/>
                    </a:lnTo>
                    <a:lnTo>
                      <a:pt x="687340" y="720373"/>
                    </a:lnTo>
                    <a:lnTo>
                      <a:pt x="1093900" y="245206"/>
                    </a:lnTo>
                    <a:lnTo>
                      <a:pt x="1654190" y="0"/>
                    </a:lnTo>
                    <a:lnTo>
                      <a:pt x="1732961" y="607299"/>
                    </a:lnTo>
                    <a:lnTo>
                      <a:pt x="2236078" y="260452"/>
                    </a:lnTo>
                    <a:lnTo>
                      <a:pt x="2208127" y="1029104"/>
                    </a:lnTo>
                  </a:path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0525B67-C7C6-4BF8-AF7A-F30E02D4769E}"/>
                  </a:ext>
                </a:extLst>
              </p:cNvPr>
              <p:cNvSpPr/>
              <p:nvPr/>
            </p:nvSpPr>
            <p:spPr>
              <a:xfrm>
                <a:off x="103076" y="1448367"/>
                <a:ext cx="1732960" cy="837258"/>
              </a:xfrm>
              <a:custGeom>
                <a:avLst/>
                <a:gdLst>
                  <a:gd name="connsiteX0" fmla="*/ 0 w 1732960"/>
                  <a:gd name="connsiteY0" fmla="*/ 612380 h 837258"/>
                  <a:gd name="connsiteX1" fmla="*/ 678446 w 1732960"/>
                  <a:gd name="connsiteY1" fmla="*/ 438322 h 837258"/>
                  <a:gd name="connsiteX2" fmla="*/ 1228573 w 1732960"/>
                  <a:gd name="connsiteY2" fmla="*/ 837259 h 837258"/>
                  <a:gd name="connsiteX3" fmla="*/ 1732961 w 1732960"/>
                  <a:gd name="connsiteY3" fmla="*/ 362092 h 837258"/>
                  <a:gd name="connsiteX4" fmla="*/ 1093900 w 1732960"/>
                  <a:gd name="connsiteY4" fmla="*/ 0 h 83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2960" h="837258">
                    <a:moveTo>
                      <a:pt x="0" y="612380"/>
                    </a:moveTo>
                    <a:lnTo>
                      <a:pt x="678446" y="438322"/>
                    </a:lnTo>
                    <a:lnTo>
                      <a:pt x="1228573" y="837259"/>
                    </a:lnTo>
                    <a:lnTo>
                      <a:pt x="1732961" y="362092"/>
                    </a:lnTo>
                    <a:lnTo>
                      <a:pt x="1093900" y="0"/>
                    </a:lnTo>
                  </a:path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8468A56-3551-498F-ABD6-BEC2F49BC4CE}"/>
                  </a:ext>
                </a:extLst>
              </p:cNvPr>
              <p:cNvSpPr/>
              <p:nvPr/>
            </p:nvSpPr>
            <p:spPr>
              <a:xfrm>
                <a:off x="1836037" y="1810459"/>
                <a:ext cx="466273" cy="383690"/>
              </a:xfrm>
              <a:custGeom>
                <a:avLst/>
                <a:gdLst>
                  <a:gd name="connsiteX0" fmla="*/ 466273 w 466273"/>
                  <a:gd name="connsiteY0" fmla="*/ 383691 h 383690"/>
                  <a:gd name="connsiteX1" fmla="*/ 0 w 466273"/>
                  <a:gd name="connsiteY1" fmla="*/ 0 h 383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66273" h="383690">
                    <a:moveTo>
                      <a:pt x="466273" y="383691"/>
                    </a:moveTo>
                    <a:lnTo>
                      <a:pt x="0" y="0"/>
                    </a:lnTo>
                  </a:path>
                </a:pathLst>
              </a:custGeom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5556F9D-99AB-46EF-BE61-F710561EF2EE}"/>
                  </a:ext>
                </a:extLst>
              </p:cNvPr>
              <p:cNvSpPr/>
              <p:nvPr/>
            </p:nvSpPr>
            <p:spPr>
              <a:xfrm>
                <a:off x="-135777" y="-447217"/>
                <a:ext cx="12704" cy="12704"/>
              </a:xfrm>
              <a:custGeom>
                <a:avLst/>
                <a:gdLst/>
                <a:ahLst/>
                <a:cxnLst/>
                <a:rect l="l" t="t" r="r" b="b"/>
                <a:pathLst>
                  <a:path w="12704" h="12704"/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C967C1F-1C47-4DA0-B597-AD61979C5BF0}"/>
                  </a:ext>
                </a:extLst>
              </p:cNvPr>
              <p:cNvSpPr/>
              <p:nvPr/>
            </p:nvSpPr>
            <p:spPr>
              <a:xfrm>
                <a:off x="2339155" y="476435"/>
                <a:ext cx="872832" cy="987177"/>
              </a:xfrm>
              <a:custGeom>
                <a:avLst/>
                <a:gdLst>
                  <a:gd name="connsiteX0" fmla="*/ 0 w 872832"/>
                  <a:gd name="connsiteY0" fmla="*/ 987178 h 987177"/>
                  <a:gd name="connsiteX1" fmla="*/ 696233 w 872832"/>
                  <a:gd name="connsiteY1" fmla="*/ 513282 h 987177"/>
                  <a:gd name="connsiteX2" fmla="*/ 872833 w 872832"/>
                  <a:gd name="connsiteY2" fmla="*/ 0 h 98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2832" h="987177">
                    <a:moveTo>
                      <a:pt x="0" y="987178"/>
                    </a:moveTo>
                    <a:lnTo>
                      <a:pt x="696233" y="513282"/>
                    </a:lnTo>
                    <a:lnTo>
                      <a:pt x="872833" y="0"/>
                    </a:lnTo>
                  </a:path>
                </a:pathLst>
              </a:custGeom>
              <a:noFill/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35FC4D1-7ED7-4274-9361-809C0E784D6B}"/>
                  </a:ext>
                </a:extLst>
              </p:cNvPr>
              <p:cNvSpPr/>
              <p:nvPr/>
            </p:nvSpPr>
            <p:spPr>
              <a:xfrm>
                <a:off x="1757266" y="1203161"/>
                <a:ext cx="581888" cy="260452"/>
              </a:xfrm>
              <a:custGeom>
                <a:avLst/>
                <a:gdLst>
                  <a:gd name="connsiteX0" fmla="*/ 581889 w 581888"/>
                  <a:gd name="connsiteY0" fmla="*/ 260452 h 260452"/>
                  <a:gd name="connsiteX1" fmla="*/ 0 w 581888"/>
                  <a:gd name="connsiteY1" fmla="*/ 0 h 260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1888" h="260452">
                    <a:moveTo>
                      <a:pt x="581889" y="260452"/>
                    </a:moveTo>
                    <a:lnTo>
                      <a:pt x="0" y="0"/>
                    </a:lnTo>
                  </a:path>
                </a:pathLst>
              </a:custGeom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2B62577-9B51-4CA9-BCB4-1F0CBD40D210}"/>
                  </a:ext>
                </a:extLst>
              </p:cNvPr>
              <p:cNvSpPr/>
              <p:nvPr/>
            </p:nvSpPr>
            <p:spPr>
              <a:xfrm>
                <a:off x="547751" y="1334022"/>
                <a:ext cx="649224" cy="114344"/>
              </a:xfrm>
              <a:custGeom>
                <a:avLst/>
                <a:gdLst>
                  <a:gd name="connsiteX0" fmla="*/ 0 w 649224"/>
                  <a:gd name="connsiteY0" fmla="*/ 0 h 114344"/>
                  <a:gd name="connsiteX1" fmla="*/ 649225 w 649224"/>
                  <a:gd name="connsiteY1" fmla="*/ 114345 h 11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49224" h="114344">
                    <a:moveTo>
                      <a:pt x="0" y="0"/>
                    </a:moveTo>
                    <a:lnTo>
                      <a:pt x="649225" y="114345"/>
                    </a:lnTo>
                  </a:path>
                </a:pathLst>
              </a:custGeom>
              <a:ln w="20928" cap="flat">
                <a:solidFill>
                  <a:srgbClr val="939598"/>
                </a:solidFill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7639218-0811-44D9-9DEC-3E8A79B7F669}"/>
                  </a:ext>
                </a:extLst>
              </p:cNvPr>
              <p:cNvSpPr/>
              <p:nvPr/>
            </p:nvSpPr>
            <p:spPr>
              <a:xfrm>
                <a:off x="2124440" y="1248899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26F819D-7E8D-42FB-AEBC-9387E1B5E9F2}"/>
                  </a:ext>
                </a:extLst>
              </p:cNvPr>
              <p:cNvSpPr/>
              <p:nvPr/>
            </p:nvSpPr>
            <p:spPr>
              <a:xfrm>
                <a:off x="2823215" y="722912"/>
                <a:ext cx="513281" cy="513281"/>
              </a:xfrm>
              <a:custGeom>
                <a:avLst/>
                <a:gdLst>
                  <a:gd name="connsiteX0" fmla="*/ 513281 w 513281"/>
                  <a:gd name="connsiteY0" fmla="*/ 256641 h 513281"/>
                  <a:gd name="connsiteX1" fmla="*/ 256641 w 513281"/>
                  <a:gd name="connsiteY1" fmla="*/ 513282 h 513281"/>
                  <a:gd name="connsiteX2" fmla="*/ 0 w 513281"/>
                  <a:gd name="connsiteY2" fmla="*/ 256641 h 513281"/>
                  <a:gd name="connsiteX3" fmla="*/ 256641 w 513281"/>
                  <a:gd name="connsiteY3" fmla="*/ 0 h 513281"/>
                  <a:gd name="connsiteX4" fmla="*/ 513281 w 513281"/>
                  <a:gd name="connsiteY4" fmla="*/ 256641 h 513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3281" h="513281">
                    <a:moveTo>
                      <a:pt x="513281" y="256641"/>
                    </a:moveTo>
                    <a:cubicBezTo>
                      <a:pt x="513281" y="398380"/>
                      <a:pt x="398379" y="513282"/>
                      <a:pt x="256641" y="513282"/>
                    </a:cubicBezTo>
                    <a:cubicBezTo>
                      <a:pt x="114902" y="513282"/>
                      <a:pt x="0" y="398380"/>
                      <a:pt x="0" y="256641"/>
                    </a:cubicBezTo>
                    <a:cubicBezTo>
                      <a:pt x="0" y="114902"/>
                      <a:pt x="114902" y="0"/>
                      <a:pt x="256641" y="0"/>
                    </a:cubicBezTo>
                    <a:cubicBezTo>
                      <a:pt x="398379" y="0"/>
                      <a:pt x="513281" y="114902"/>
                      <a:pt x="513281" y="25664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03F0EDB-A4EF-4C4E-B8EB-890E06BAC12E}"/>
                  </a:ext>
                </a:extLst>
              </p:cNvPr>
              <p:cNvSpPr/>
              <p:nvPr/>
            </p:nvSpPr>
            <p:spPr>
              <a:xfrm>
                <a:off x="2147309" y="688609"/>
                <a:ext cx="414182" cy="414182"/>
              </a:xfrm>
              <a:custGeom>
                <a:avLst/>
                <a:gdLst>
                  <a:gd name="connsiteX0" fmla="*/ 414183 w 414182"/>
                  <a:gd name="connsiteY0" fmla="*/ 207091 h 414182"/>
                  <a:gd name="connsiteX1" fmla="*/ 207091 w 414182"/>
                  <a:gd name="connsiteY1" fmla="*/ 414183 h 414182"/>
                  <a:gd name="connsiteX2" fmla="*/ 0 w 414182"/>
                  <a:gd name="connsiteY2" fmla="*/ 207091 h 414182"/>
                  <a:gd name="connsiteX3" fmla="*/ 207091 w 414182"/>
                  <a:gd name="connsiteY3" fmla="*/ 0 h 414182"/>
                  <a:gd name="connsiteX4" fmla="*/ 414183 w 414182"/>
                  <a:gd name="connsiteY4" fmla="*/ 207091 h 414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4182" h="414182">
                    <a:moveTo>
                      <a:pt x="414183" y="207091"/>
                    </a:moveTo>
                    <a:cubicBezTo>
                      <a:pt x="414183" y="321465"/>
                      <a:pt x="321465" y="414183"/>
                      <a:pt x="207091" y="414183"/>
                    </a:cubicBezTo>
                    <a:cubicBezTo>
                      <a:pt x="92718" y="414183"/>
                      <a:pt x="0" y="321465"/>
                      <a:pt x="0" y="207091"/>
                    </a:cubicBezTo>
                    <a:cubicBezTo>
                      <a:pt x="0" y="92718"/>
                      <a:pt x="92718" y="0"/>
                      <a:pt x="207091" y="0"/>
                    </a:cubicBezTo>
                    <a:cubicBezTo>
                      <a:pt x="321465" y="0"/>
                      <a:pt x="414183" y="92718"/>
                      <a:pt x="414183" y="207091"/>
                    </a:cubicBezTo>
                    <a:close/>
                  </a:path>
                </a:pathLst>
              </a:custGeom>
              <a:solidFill>
                <a:srgbClr val="F2613F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F3A978A-CF3C-4291-BBAC-DA25AF6077E9}"/>
                  </a:ext>
                </a:extLst>
              </p:cNvPr>
              <p:cNvSpPr/>
              <p:nvPr/>
            </p:nvSpPr>
            <p:spPr>
              <a:xfrm>
                <a:off x="982262" y="1233653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C612678A-6088-4B1F-A303-78DC2EF8148A}"/>
                  </a:ext>
                </a:extLst>
              </p:cNvPr>
              <p:cNvSpPr/>
              <p:nvPr/>
            </p:nvSpPr>
            <p:spPr>
              <a:xfrm>
                <a:off x="1636569" y="1556359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F2613F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41285A5-A289-4133-B0A7-66E9BBF23474}"/>
                  </a:ext>
                </a:extLst>
              </p:cNvPr>
              <p:cNvSpPr/>
              <p:nvPr/>
            </p:nvSpPr>
            <p:spPr>
              <a:xfrm>
                <a:off x="566808" y="1671975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F2613F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15FEF23-D27C-4B38-91A5-BF5D9DC58B5C}"/>
                  </a:ext>
                </a:extLst>
              </p:cNvPr>
              <p:cNvSpPr/>
              <p:nvPr/>
            </p:nvSpPr>
            <p:spPr>
              <a:xfrm>
                <a:off x="1102959" y="2044231"/>
                <a:ext cx="429428" cy="429428"/>
              </a:xfrm>
              <a:custGeom>
                <a:avLst/>
                <a:gdLst>
                  <a:gd name="connsiteX0" fmla="*/ 429429 w 429428"/>
                  <a:gd name="connsiteY0" fmla="*/ 214714 h 429428"/>
                  <a:gd name="connsiteX1" fmla="*/ 214714 w 429428"/>
                  <a:gd name="connsiteY1" fmla="*/ 429429 h 429428"/>
                  <a:gd name="connsiteX2" fmla="*/ 0 w 429428"/>
                  <a:gd name="connsiteY2" fmla="*/ 214714 h 429428"/>
                  <a:gd name="connsiteX3" fmla="*/ 214714 w 429428"/>
                  <a:gd name="connsiteY3" fmla="*/ 0 h 429428"/>
                  <a:gd name="connsiteX4" fmla="*/ 429429 w 429428"/>
                  <a:gd name="connsiteY4" fmla="*/ 214714 h 429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9428" h="429428">
                    <a:moveTo>
                      <a:pt x="429429" y="214714"/>
                    </a:moveTo>
                    <a:cubicBezTo>
                      <a:pt x="429429" y="333298"/>
                      <a:pt x="333298" y="429429"/>
                      <a:pt x="214714" y="429429"/>
                    </a:cubicBezTo>
                    <a:cubicBezTo>
                      <a:pt x="96131" y="429429"/>
                      <a:pt x="0" y="333298"/>
                      <a:pt x="0" y="214714"/>
                    </a:cubicBezTo>
                    <a:cubicBezTo>
                      <a:pt x="0" y="96131"/>
                      <a:pt x="96131" y="0"/>
                      <a:pt x="214714" y="0"/>
                    </a:cubicBezTo>
                    <a:cubicBezTo>
                      <a:pt x="333298" y="0"/>
                      <a:pt x="429429" y="96131"/>
                      <a:pt x="429429" y="214714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A64674B-D231-4FD5-B516-803E9AA9D682}"/>
                  </a:ext>
                </a:extLst>
              </p:cNvPr>
              <p:cNvSpPr/>
              <p:nvPr/>
            </p:nvSpPr>
            <p:spPr>
              <a:xfrm>
                <a:off x="1560339" y="448484"/>
                <a:ext cx="383690" cy="383690"/>
              </a:xfrm>
              <a:custGeom>
                <a:avLst/>
                <a:gdLst>
                  <a:gd name="connsiteX0" fmla="*/ 383691 w 383690"/>
                  <a:gd name="connsiteY0" fmla="*/ 191845 h 383690"/>
                  <a:gd name="connsiteX1" fmla="*/ 191845 w 383690"/>
                  <a:gd name="connsiteY1" fmla="*/ 383691 h 383690"/>
                  <a:gd name="connsiteX2" fmla="*/ 0 w 383690"/>
                  <a:gd name="connsiteY2" fmla="*/ 191845 h 383690"/>
                  <a:gd name="connsiteX3" fmla="*/ 191845 w 383690"/>
                  <a:gd name="connsiteY3" fmla="*/ 0 h 383690"/>
                  <a:gd name="connsiteX4" fmla="*/ 383691 w 383690"/>
                  <a:gd name="connsiteY4" fmla="*/ 191845 h 383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690" h="383690">
                    <a:moveTo>
                      <a:pt x="383691" y="191845"/>
                    </a:moveTo>
                    <a:cubicBezTo>
                      <a:pt x="383691" y="297799"/>
                      <a:pt x="297799" y="383691"/>
                      <a:pt x="191845" y="383691"/>
                    </a:cubicBezTo>
                    <a:cubicBezTo>
                      <a:pt x="85892" y="383691"/>
                      <a:pt x="0" y="297799"/>
                      <a:pt x="0" y="191845"/>
                    </a:cubicBezTo>
                    <a:cubicBezTo>
                      <a:pt x="0" y="85892"/>
                      <a:pt x="85892" y="0"/>
                      <a:pt x="191845" y="0"/>
                    </a:cubicBezTo>
                    <a:cubicBezTo>
                      <a:pt x="297798" y="0"/>
                      <a:pt x="383691" y="85892"/>
                      <a:pt x="383691" y="19184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B5A57ED3-5062-4901-BEBD-3AC5A33AD403}"/>
                  </a:ext>
                </a:extLst>
              </p:cNvPr>
              <p:cNvSpPr/>
              <p:nvPr/>
            </p:nvSpPr>
            <p:spPr>
              <a:xfrm>
                <a:off x="396562" y="1182833"/>
                <a:ext cx="302378" cy="302378"/>
              </a:xfrm>
              <a:custGeom>
                <a:avLst/>
                <a:gdLst>
                  <a:gd name="connsiteX0" fmla="*/ 302379 w 302378"/>
                  <a:gd name="connsiteY0" fmla="*/ 151189 h 302378"/>
                  <a:gd name="connsiteX1" fmla="*/ 151189 w 302378"/>
                  <a:gd name="connsiteY1" fmla="*/ 302379 h 302378"/>
                  <a:gd name="connsiteX2" fmla="*/ 0 w 302378"/>
                  <a:gd name="connsiteY2" fmla="*/ 151189 h 302378"/>
                  <a:gd name="connsiteX3" fmla="*/ 151189 w 302378"/>
                  <a:gd name="connsiteY3" fmla="*/ 0 h 302378"/>
                  <a:gd name="connsiteX4" fmla="*/ 302379 w 302378"/>
                  <a:gd name="connsiteY4" fmla="*/ 151189 h 30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78" h="302378">
                    <a:moveTo>
                      <a:pt x="302379" y="151189"/>
                    </a:moveTo>
                    <a:cubicBezTo>
                      <a:pt x="302379" y="234689"/>
                      <a:pt x="234689" y="302379"/>
                      <a:pt x="151189" y="302379"/>
                    </a:cubicBezTo>
                    <a:cubicBezTo>
                      <a:pt x="67690" y="302379"/>
                      <a:pt x="0" y="234689"/>
                      <a:pt x="0" y="151189"/>
                    </a:cubicBezTo>
                    <a:cubicBezTo>
                      <a:pt x="0" y="67690"/>
                      <a:pt x="67690" y="0"/>
                      <a:pt x="151189" y="0"/>
                    </a:cubicBezTo>
                    <a:cubicBezTo>
                      <a:pt x="234689" y="0"/>
                      <a:pt x="302379" y="67690"/>
                      <a:pt x="302379" y="151189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14F1B7E-3A83-48AE-A1C0-144578A4ABBF}"/>
                  </a:ext>
                </a:extLst>
              </p:cNvPr>
              <p:cNvSpPr/>
              <p:nvPr/>
            </p:nvSpPr>
            <p:spPr>
              <a:xfrm>
                <a:off x="3120511" y="384959"/>
                <a:ext cx="182951" cy="182951"/>
              </a:xfrm>
              <a:custGeom>
                <a:avLst/>
                <a:gdLst>
                  <a:gd name="connsiteX0" fmla="*/ 182952 w 182951"/>
                  <a:gd name="connsiteY0" fmla="*/ 91476 h 182951"/>
                  <a:gd name="connsiteX1" fmla="*/ 91476 w 182951"/>
                  <a:gd name="connsiteY1" fmla="*/ 182952 h 182951"/>
                  <a:gd name="connsiteX2" fmla="*/ 0 w 182951"/>
                  <a:gd name="connsiteY2" fmla="*/ 91476 h 182951"/>
                  <a:gd name="connsiteX3" fmla="*/ 91476 w 182951"/>
                  <a:gd name="connsiteY3" fmla="*/ 0 h 182951"/>
                  <a:gd name="connsiteX4" fmla="*/ 182952 w 182951"/>
                  <a:gd name="connsiteY4" fmla="*/ 91476 h 18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951" h="182951">
                    <a:moveTo>
                      <a:pt x="182952" y="91476"/>
                    </a:moveTo>
                    <a:cubicBezTo>
                      <a:pt x="182952" y="141997"/>
                      <a:pt x="141997" y="182952"/>
                      <a:pt x="91476" y="182952"/>
                    </a:cubicBezTo>
                    <a:cubicBezTo>
                      <a:pt x="40955" y="182952"/>
                      <a:pt x="0" y="141997"/>
                      <a:pt x="0" y="91476"/>
                    </a:cubicBezTo>
                    <a:cubicBezTo>
                      <a:pt x="0" y="40955"/>
                      <a:pt x="40955" y="0"/>
                      <a:pt x="91476" y="0"/>
                    </a:cubicBezTo>
                    <a:cubicBezTo>
                      <a:pt x="141997" y="0"/>
                      <a:pt x="182952" y="40955"/>
                      <a:pt x="182952" y="91476"/>
                    </a:cubicBezTo>
                    <a:close/>
                  </a:path>
                </a:pathLst>
              </a:custGeom>
              <a:solidFill>
                <a:srgbClr val="EE3124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90B92911-8AD5-48B9-9198-BCBFF425AB7A}"/>
                  </a:ext>
                </a:extLst>
              </p:cNvPr>
              <p:cNvSpPr/>
              <p:nvPr/>
            </p:nvSpPr>
            <p:spPr>
              <a:xfrm>
                <a:off x="1606077" y="1051971"/>
                <a:ext cx="302378" cy="302378"/>
              </a:xfrm>
              <a:custGeom>
                <a:avLst/>
                <a:gdLst>
                  <a:gd name="connsiteX0" fmla="*/ 302379 w 302378"/>
                  <a:gd name="connsiteY0" fmla="*/ 151189 h 302378"/>
                  <a:gd name="connsiteX1" fmla="*/ 151189 w 302378"/>
                  <a:gd name="connsiteY1" fmla="*/ 302379 h 302378"/>
                  <a:gd name="connsiteX2" fmla="*/ 0 w 302378"/>
                  <a:gd name="connsiteY2" fmla="*/ 151189 h 302378"/>
                  <a:gd name="connsiteX3" fmla="*/ 151189 w 302378"/>
                  <a:gd name="connsiteY3" fmla="*/ 0 h 302378"/>
                  <a:gd name="connsiteX4" fmla="*/ 302379 w 302378"/>
                  <a:gd name="connsiteY4" fmla="*/ 151189 h 30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78" h="302378">
                    <a:moveTo>
                      <a:pt x="302379" y="151189"/>
                    </a:moveTo>
                    <a:cubicBezTo>
                      <a:pt x="302379" y="234689"/>
                      <a:pt x="234689" y="302379"/>
                      <a:pt x="151189" y="302379"/>
                    </a:cubicBezTo>
                    <a:cubicBezTo>
                      <a:pt x="67690" y="302379"/>
                      <a:pt x="0" y="234689"/>
                      <a:pt x="0" y="151189"/>
                    </a:cubicBezTo>
                    <a:cubicBezTo>
                      <a:pt x="0" y="67690"/>
                      <a:pt x="67690" y="0"/>
                      <a:pt x="151189" y="0"/>
                    </a:cubicBezTo>
                    <a:cubicBezTo>
                      <a:pt x="234689" y="0"/>
                      <a:pt x="302379" y="67690"/>
                      <a:pt x="302379" y="151189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4EDEE706-F6F8-4D05-81D8-C72AABAD6425}"/>
                  </a:ext>
                </a:extLst>
              </p:cNvPr>
              <p:cNvSpPr/>
              <p:nvPr/>
            </p:nvSpPr>
            <p:spPr>
              <a:xfrm>
                <a:off x="12871" y="1974354"/>
                <a:ext cx="182951" cy="182951"/>
              </a:xfrm>
              <a:custGeom>
                <a:avLst/>
                <a:gdLst>
                  <a:gd name="connsiteX0" fmla="*/ 182952 w 182951"/>
                  <a:gd name="connsiteY0" fmla="*/ 91476 h 182951"/>
                  <a:gd name="connsiteX1" fmla="*/ 91476 w 182951"/>
                  <a:gd name="connsiteY1" fmla="*/ 182952 h 182951"/>
                  <a:gd name="connsiteX2" fmla="*/ 0 w 182951"/>
                  <a:gd name="connsiteY2" fmla="*/ 91476 h 182951"/>
                  <a:gd name="connsiteX3" fmla="*/ 91476 w 182951"/>
                  <a:gd name="connsiteY3" fmla="*/ 0 h 182951"/>
                  <a:gd name="connsiteX4" fmla="*/ 182952 w 182951"/>
                  <a:gd name="connsiteY4" fmla="*/ 91476 h 18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951" h="182951">
                    <a:moveTo>
                      <a:pt x="182952" y="91476"/>
                    </a:moveTo>
                    <a:cubicBezTo>
                      <a:pt x="182952" y="141997"/>
                      <a:pt x="141997" y="182952"/>
                      <a:pt x="91476" y="182952"/>
                    </a:cubicBezTo>
                    <a:cubicBezTo>
                      <a:pt x="40955" y="182952"/>
                      <a:pt x="0" y="141997"/>
                      <a:pt x="0" y="91476"/>
                    </a:cubicBezTo>
                    <a:cubicBezTo>
                      <a:pt x="0" y="40955"/>
                      <a:pt x="40955" y="0"/>
                      <a:pt x="91476" y="0"/>
                    </a:cubicBezTo>
                    <a:cubicBezTo>
                      <a:pt x="141997" y="0"/>
                      <a:pt x="182952" y="40955"/>
                      <a:pt x="182952" y="91476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B37EE9A1-4060-4D38-8086-BF443980FED6}"/>
                  </a:ext>
                </a:extLst>
              </p:cNvPr>
              <p:cNvSpPr/>
              <p:nvPr/>
            </p:nvSpPr>
            <p:spPr>
              <a:xfrm>
                <a:off x="2151121" y="2042960"/>
                <a:ext cx="302378" cy="302378"/>
              </a:xfrm>
              <a:custGeom>
                <a:avLst/>
                <a:gdLst>
                  <a:gd name="connsiteX0" fmla="*/ 302379 w 302378"/>
                  <a:gd name="connsiteY0" fmla="*/ 151189 h 302378"/>
                  <a:gd name="connsiteX1" fmla="*/ 151190 w 302378"/>
                  <a:gd name="connsiteY1" fmla="*/ 302379 h 302378"/>
                  <a:gd name="connsiteX2" fmla="*/ 0 w 302378"/>
                  <a:gd name="connsiteY2" fmla="*/ 151189 h 302378"/>
                  <a:gd name="connsiteX3" fmla="*/ 151190 w 302378"/>
                  <a:gd name="connsiteY3" fmla="*/ 0 h 302378"/>
                  <a:gd name="connsiteX4" fmla="*/ 302379 w 302378"/>
                  <a:gd name="connsiteY4" fmla="*/ 151189 h 302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78" h="302378">
                    <a:moveTo>
                      <a:pt x="302379" y="151189"/>
                    </a:moveTo>
                    <a:cubicBezTo>
                      <a:pt x="302379" y="234689"/>
                      <a:pt x="234689" y="302379"/>
                      <a:pt x="151190" y="302379"/>
                    </a:cubicBezTo>
                    <a:cubicBezTo>
                      <a:pt x="67690" y="302379"/>
                      <a:pt x="0" y="234689"/>
                      <a:pt x="0" y="151189"/>
                    </a:cubicBezTo>
                    <a:cubicBezTo>
                      <a:pt x="0" y="67690"/>
                      <a:pt x="67690" y="0"/>
                      <a:pt x="151190" y="0"/>
                    </a:cubicBezTo>
                    <a:cubicBezTo>
                      <a:pt x="234689" y="0"/>
                      <a:pt x="302379" y="67690"/>
                      <a:pt x="302379" y="151189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BCF44BE-EF0C-4E84-B675-1764C0EFC702}"/>
                  </a:ext>
                </a:extLst>
              </p:cNvPr>
              <p:cNvSpPr/>
              <p:nvPr/>
            </p:nvSpPr>
            <p:spPr>
              <a:xfrm>
                <a:off x="2515754" y="329057"/>
                <a:ext cx="182951" cy="182951"/>
              </a:xfrm>
              <a:custGeom>
                <a:avLst/>
                <a:gdLst>
                  <a:gd name="connsiteX0" fmla="*/ 182952 w 182951"/>
                  <a:gd name="connsiteY0" fmla="*/ 91476 h 182951"/>
                  <a:gd name="connsiteX1" fmla="*/ 91476 w 182951"/>
                  <a:gd name="connsiteY1" fmla="*/ 182952 h 182951"/>
                  <a:gd name="connsiteX2" fmla="*/ 0 w 182951"/>
                  <a:gd name="connsiteY2" fmla="*/ 91476 h 182951"/>
                  <a:gd name="connsiteX3" fmla="*/ 91476 w 182951"/>
                  <a:gd name="connsiteY3" fmla="*/ 0 h 182951"/>
                  <a:gd name="connsiteX4" fmla="*/ 182952 w 182951"/>
                  <a:gd name="connsiteY4" fmla="*/ 91476 h 18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951" h="182951">
                    <a:moveTo>
                      <a:pt x="182952" y="91476"/>
                    </a:moveTo>
                    <a:cubicBezTo>
                      <a:pt x="182952" y="141997"/>
                      <a:pt x="141997" y="182952"/>
                      <a:pt x="91476" y="182952"/>
                    </a:cubicBezTo>
                    <a:cubicBezTo>
                      <a:pt x="40955" y="182952"/>
                      <a:pt x="0" y="141997"/>
                      <a:pt x="0" y="91476"/>
                    </a:cubicBezTo>
                    <a:cubicBezTo>
                      <a:pt x="0" y="40955"/>
                      <a:pt x="40955" y="0"/>
                      <a:pt x="91476" y="0"/>
                    </a:cubicBezTo>
                    <a:cubicBezTo>
                      <a:pt x="141997" y="0"/>
                      <a:pt x="182952" y="40955"/>
                      <a:pt x="182952" y="91476"/>
                    </a:cubicBezTo>
                    <a:close/>
                  </a:path>
                </a:pathLst>
              </a:custGeom>
              <a:solidFill>
                <a:srgbClr val="A6A6A6"/>
              </a:solidFill>
              <a:ln w="12700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0448" y="324644"/>
            <a:ext cx="18782406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950447" y="2860756"/>
            <a:ext cx="18782408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950447" y="3901277"/>
            <a:ext cx="18782408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256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96EA7FE0-04EB-4A85-82A6-16DEFA6866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73EA14B5-426D-4427-A45D-00B4010055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aphic 5">
            <a:extLst>
              <a:ext uri="{FF2B5EF4-FFF2-40B4-BE49-F238E27FC236}">
                <a16:creationId xmlns:a16="http://schemas.microsoft.com/office/drawing/2014/main" id="{C56F3F56-7B7A-48A3-A7B1-D5D1AD333AA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50888" y="-161925"/>
            <a:ext cx="5610225" cy="6105525"/>
            <a:chOff x="68092" y="-117492"/>
            <a:chExt cx="3089816" cy="336250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4A3DC12-6401-4258-9D62-3F3EB472A826}"/>
                </a:ext>
              </a:extLst>
            </p:cNvPr>
            <p:cNvSpPr/>
            <p:nvPr/>
          </p:nvSpPr>
          <p:spPr>
            <a:xfrm>
              <a:off x="244703" y="331017"/>
              <a:ext cx="2913205" cy="2913992"/>
            </a:xfrm>
            <a:custGeom>
              <a:avLst/>
              <a:gdLst>
                <a:gd name="connsiteX0" fmla="*/ 2913045 w 2913045"/>
                <a:gd name="connsiteY0" fmla="*/ 1456523 h 2913045"/>
                <a:gd name="connsiteX1" fmla="*/ 1456522 w 2913045"/>
                <a:gd name="connsiteY1" fmla="*/ 2913045 h 2913045"/>
                <a:gd name="connsiteX2" fmla="*/ 0 w 2913045"/>
                <a:gd name="connsiteY2" fmla="*/ 1456523 h 2913045"/>
                <a:gd name="connsiteX3" fmla="*/ 1456522 w 2913045"/>
                <a:gd name="connsiteY3" fmla="*/ 0 h 2913045"/>
                <a:gd name="connsiteX4" fmla="*/ 2913045 w 2913045"/>
                <a:gd name="connsiteY4" fmla="*/ 1456523 h 291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045" h="2913045">
                  <a:moveTo>
                    <a:pt x="2913045" y="1456523"/>
                  </a:moveTo>
                  <a:cubicBezTo>
                    <a:pt x="2913045" y="2260938"/>
                    <a:pt x="2260938" y="2913045"/>
                    <a:pt x="1456522" y="2913045"/>
                  </a:cubicBezTo>
                  <a:cubicBezTo>
                    <a:pt x="652107" y="2913045"/>
                    <a:pt x="0" y="2260938"/>
                    <a:pt x="0" y="1456523"/>
                  </a:cubicBezTo>
                  <a:cubicBezTo>
                    <a:pt x="0" y="652107"/>
                    <a:pt x="652107" y="0"/>
                    <a:pt x="1456522" y="0"/>
                  </a:cubicBezTo>
                  <a:cubicBezTo>
                    <a:pt x="2260938" y="0"/>
                    <a:pt x="2913045" y="652107"/>
                    <a:pt x="2913045" y="1456523"/>
                  </a:cubicBezTo>
                  <a:close/>
                </a:path>
              </a:pathLst>
            </a:custGeom>
            <a:noFill/>
            <a:ln w="70823" cap="rnd">
              <a:solidFill>
                <a:schemeClr val="bg1">
                  <a:lumMod val="65000"/>
                </a:schemeClr>
              </a:solidFill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  <p:sp>
          <p:nvSpPr>
            <p:cNvPr id="9" name="Freeform: Shape 10">
              <a:extLst>
                <a:ext uri="{FF2B5EF4-FFF2-40B4-BE49-F238E27FC236}">
                  <a16:creationId xmlns:a16="http://schemas.microsoft.com/office/drawing/2014/main" id="{F0EC6EF9-9CF1-4997-859A-0EE4405D4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558" y="705290"/>
              <a:ext cx="559021" cy="559021"/>
            </a:xfrm>
            <a:custGeom>
              <a:avLst/>
              <a:gdLst>
                <a:gd name="T0" fmla="*/ 279511 w 559021"/>
                <a:gd name="T1" fmla="*/ 559022 h 559021"/>
                <a:gd name="T2" fmla="*/ 279511 w 559021"/>
                <a:gd name="T3" fmla="*/ 559022 h 559021"/>
                <a:gd name="T4" fmla="*/ 0 w 559021"/>
                <a:gd name="T5" fmla="*/ 279511 h 559021"/>
                <a:gd name="T6" fmla="*/ 0 w 559021"/>
                <a:gd name="T7" fmla="*/ 279511 h 559021"/>
                <a:gd name="T8" fmla="*/ 279511 w 559021"/>
                <a:gd name="T9" fmla="*/ 0 h 559021"/>
                <a:gd name="T10" fmla="*/ 279511 w 559021"/>
                <a:gd name="T11" fmla="*/ 0 h 559021"/>
                <a:gd name="T12" fmla="*/ 559022 w 559021"/>
                <a:gd name="T13" fmla="*/ 279511 h 559021"/>
                <a:gd name="T14" fmla="*/ 559022 w 559021"/>
                <a:gd name="T15" fmla="*/ 279511 h 559021"/>
                <a:gd name="T16" fmla="*/ 279511 w 559021"/>
                <a:gd name="T17" fmla="*/ 559022 h 5590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9021" h="559021">
                  <a:moveTo>
                    <a:pt x="279511" y="559022"/>
                  </a:moveTo>
                  <a:lnTo>
                    <a:pt x="279511" y="559022"/>
                  </a:lnTo>
                  <a:cubicBezTo>
                    <a:pt x="125013" y="559022"/>
                    <a:pt x="0" y="434008"/>
                    <a:pt x="0" y="279511"/>
                  </a:cubicBezTo>
                  <a:cubicBezTo>
                    <a:pt x="0" y="125013"/>
                    <a:pt x="125013" y="0"/>
                    <a:pt x="279511" y="0"/>
                  </a:cubicBezTo>
                  <a:cubicBezTo>
                    <a:pt x="434008" y="0"/>
                    <a:pt x="559022" y="125013"/>
                    <a:pt x="559022" y="279511"/>
                  </a:cubicBezTo>
                  <a:cubicBezTo>
                    <a:pt x="559022" y="434008"/>
                    <a:pt x="434008" y="559022"/>
                    <a:pt x="279511" y="559022"/>
                  </a:cubicBezTo>
                  <a:close/>
                </a:path>
              </a:pathLst>
            </a:custGeom>
            <a:solidFill>
              <a:srgbClr val="F26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1774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id="{7AE440DB-48B3-4CD5-9AFC-8C16561AF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3970" y="1207702"/>
              <a:ext cx="785460" cy="785460"/>
            </a:xfrm>
            <a:custGeom>
              <a:avLst/>
              <a:gdLst>
                <a:gd name="T0" fmla="*/ 392730 w 785460"/>
                <a:gd name="T1" fmla="*/ 785461 h 785460"/>
                <a:gd name="T2" fmla="*/ 392730 w 785460"/>
                <a:gd name="T3" fmla="*/ 785461 h 785460"/>
                <a:gd name="T4" fmla="*/ 0 w 785460"/>
                <a:gd name="T5" fmla="*/ 392730 h 785460"/>
                <a:gd name="T6" fmla="*/ 0 w 785460"/>
                <a:gd name="T7" fmla="*/ 392730 h 785460"/>
                <a:gd name="T8" fmla="*/ 392730 w 785460"/>
                <a:gd name="T9" fmla="*/ 0 h 785460"/>
                <a:gd name="T10" fmla="*/ 392730 w 785460"/>
                <a:gd name="T11" fmla="*/ 0 h 785460"/>
                <a:gd name="T12" fmla="*/ 785461 w 785460"/>
                <a:gd name="T13" fmla="*/ 392730 h 785460"/>
                <a:gd name="T14" fmla="*/ 785461 w 785460"/>
                <a:gd name="T15" fmla="*/ 392730 h 785460"/>
                <a:gd name="T16" fmla="*/ 392730 w 785460"/>
                <a:gd name="T17" fmla="*/ 785461 h 7854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5460" h="785460">
                  <a:moveTo>
                    <a:pt x="392730" y="785461"/>
                  </a:moveTo>
                  <a:lnTo>
                    <a:pt x="392730" y="785461"/>
                  </a:lnTo>
                  <a:cubicBezTo>
                    <a:pt x="175726" y="785461"/>
                    <a:pt x="0" y="609735"/>
                    <a:pt x="0" y="392730"/>
                  </a:cubicBezTo>
                  <a:cubicBezTo>
                    <a:pt x="0" y="175726"/>
                    <a:pt x="175726" y="0"/>
                    <a:pt x="392730" y="0"/>
                  </a:cubicBezTo>
                  <a:cubicBezTo>
                    <a:pt x="609735" y="0"/>
                    <a:pt x="785461" y="175726"/>
                    <a:pt x="785461" y="392730"/>
                  </a:cubicBezTo>
                  <a:cubicBezTo>
                    <a:pt x="785461" y="609735"/>
                    <a:pt x="609735" y="785461"/>
                    <a:pt x="392730" y="785461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1774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DCB1CC49-D318-492F-9943-1EC5A2A63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99" y="1714831"/>
              <a:ext cx="275972" cy="275972"/>
            </a:xfrm>
            <a:custGeom>
              <a:avLst/>
              <a:gdLst>
                <a:gd name="T0" fmla="*/ 137986 w 275972"/>
                <a:gd name="T1" fmla="*/ 275973 h 275972"/>
                <a:gd name="T2" fmla="*/ 137986 w 275972"/>
                <a:gd name="T3" fmla="*/ 275973 h 275972"/>
                <a:gd name="T4" fmla="*/ 0 w 275972"/>
                <a:gd name="T5" fmla="*/ 137986 h 275972"/>
                <a:gd name="T6" fmla="*/ 0 w 275972"/>
                <a:gd name="T7" fmla="*/ 137986 h 275972"/>
                <a:gd name="T8" fmla="*/ 137986 w 275972"/>
                <a:gd name="T9" fmla="*/ 0 h 275972"/>
                <a:gd name="T10" fmla="*/ 137986 w 275972"/>
                <a:gd name="T11" fmla="*/ 0 h 275972"/>
                <a:gd name="T12" fmla="*/ 275973 w 275972"/>
                <a:gd name="T13" fmla="*/ 137986 h 275972"/>
                <a:gd name="T14" fmla="*/ 275973 w 275972"/>
                <a:gd name="T15" fmla="*/ 137986 h 275972"/>
                <a:gd name="T16" fmla="*/ 137986 w 275972"/>
                <a:gd name="T17" fmla="*/ 275973 h 2759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5972" h="275972">
                  <a:moveTo>
                    <a:pt x="137986" y="275973"/>
                  </a:moveTo>
                  <a:lnTo>
                    <a:pt x="137986" y="275973"/>
                  </a:lnTo>
                  <a:cubicBezTo>
                    <a:pt x="61327" y="275973"/>
                    <a:pt x="0" y="214645"/>
                    <a:pt x="0" y="137986"/>
                  </a:cubicBezTo>
                  <a:cubicBezTo>
                    <a:pt x="0" y="61327"/>
                    <a:pt x="61327" y="0"/>
                    <a:pt x="137986" y="0"/>
                  </a:cubicBezTo>
                  <a:cubicBezTo>
                    <a:pt x="214645" y="0"/>
                    <a:pt x="275973" y="61327"/>
                    <a:pt x="275973" y="137986"/>
                  </a:cubicBezTo>
                  <a:cubicBezTo>
                    <a:pt x="275973" y="214645"/>
                    <a:pt x="213466" y="275973"/>
                    <a:pt x="137986" y="275973"/>
                  </a:cubicBez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1774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66D2918-0C0D-4472-9E06-32144DDCE06F}"/>
                </a:ext>
              </a:extLst>
            </p:cNvPr>
            <p:cNvSpPr/>
            <p:nvPr/>
          </p:nvSpPr>
          <p:spPr>
            <a:xfrm rot="20917574">
              <a:off x="68092" y="-117492"/>
              <a:ext cx="821853" cy="1908565"/>
            </a:xfrm>
            <a:custGeom>
              <a:avLst/>
              <a:gdLst>
                <a:gd name="connsiteX0" fmla="*/ 823201 w 823200"/>
                <a:gd name="connsiteY0" fmla="*/ 1568563 h 1568562"/>
                <a:gd name="connsiteX1" fmla="*/ 0 w 823200"/>
                <a:gd name="connsiteY1" fmla="*/ 211107 h 1568562"/>
                <a:gd name="connsiteX2" fmla="*/ 567277 w 823200"/>
                <a:gd name="connsiteY2" fmla="*/ 0 h 1568562"/>
                <a:gd name="connsiteX0" fmla="*/ 823201 w 823201"/>
                <a:gd name="connsiteY0" fmla="*/ 1357456 h 1357456"/>
                <a:gd name="connsiteX1" fmla="*/ 0 w 823201"/>
                <a:gd name="connsiteY1" fmla="*/ 0 h 1357456"/>
                <a:gd name="connsiteX2" fmla="*/ 621802 w 823201"/>
                <a:gd name="connsiteY2" fmla="*/ 101947 h 1357456"/>
                <a:gd name="connsiteX3" fmla="*/ 823201 w 823201"/>
                <a:gd name="connsiteY3" fmla="*/ 1357456 h 135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201" h="1357456">
                  <a:moveTo>
                    <a:pt x="823201" y="1357456"/>
                  </a:moveTo>
                  <a:lnTo>
                    <a:pt x="0" y="0"/>
                  </a:lnTo>
                  <a:lnTo>
                    <a:pt x="621802" y="101947"/>
                  </a:lnTo>
                  <a:cubicBezTo>
                    <a:pt x="707110" y="624801"/>
                    <a:pt x="737893" y="834602"/>
                    <a:pt x="823201" y="135745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1774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</p:grpSp>
      <p:sp>
        <p:nvSpPr>
          <p:cNvPr id="13" name="Rectangle 14">
            <a:extLst>
              <a:ext uri="{FF2B5EF4-FFF2-40B4-BE49-F238E27FC236}">
                <a16:creationId xmlns:a16="http://schemas.microsoft.com/office/drawing/2014/main" id="{88ECCC87-72FE-4BBE-9758-9B6B27AEF7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cxnSp>
        <p:nvCxnSpPr>
          <p:cNvPr id="14" name="Straight Connector 133">
            <a:extLst>
              <a:ext uri="{FF2B5EF4-FFF2-40B4-BE49-F238E27FC236}">
                <a16:creationId xmlns:a16="http://schemas.microsoft.com/office/drawing/2014/main" id="{AD971109-3C4F-4920-B76C-308DCC0F840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162" y="521873"/>
            <a:ext cx="18514692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7218948" y="2895265"/>
            <a:ext cx="18513906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218948" y="3899552"/>
            <a:ext cx="18513906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4267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22E8C674-15E9-4DC7-B363-541830AC7C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58C23258-EB1C-4E33-BAC2-6B8D2156B2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aphic 5">
            <a:extLst>
              <a:ext uri="{FF2B5EF4-FFF2-40B4-BE49-F238E27FC236}">
                <a16:creationId xmlns:a16="http://schemas.microsoft.com/office/drawing/2014/main" id="{D1D21812-43CB-4231-86D4-618D48C4EAF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50888" y="-161925"/>
            <a:ext cx="5611812" cy="6122988"/>
            <a:chOff x="68092" y="-117492"/>
            <a:chExt cx="3089816" cy="336250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60004CB-DBAB-4795-BB0B-E13ACA067274}"/>
                </a:ext>
              </a:extLst>
            </p:cNvPr>
            <p:cNvSpPr/>
            <p:nvPr/>
          </p:nvSpPr>
          <p:spPr>
            <a:xfrm>
              <a:off x="244653" y="331481"/>
              <a:ext cx="2913255" cy="2913528"/>
            </a:xfrm>
            <a:custGeom>
              <a:avLst/>
              <a:gdLst>
                <a:gd name="connsiteX0" fmla="*/ 2913045 w 2913045"/>
                <a:gd name="connsiteY0" fmla="*/ 1456523 h 2913045"/>
                <a:gd name="connsiteX1" fmla="*/ 1456522 w 2913045"/>
                <a:gd name="connsiteY1" fmla="*/ 2913045 h 2913045"/>
                <a:gd name="connsiteX2" fmla="*/ 0 w 2913045"/>
                <a:gd name="connsiteY2" fmla="*/ 1456523 h 2913045"/>
                <a:gd name="connsiteX3" fmla="*/ 1456522 w 2913045"/>
                <a:gd name="connsiteY3" fmla="*/ 0 h 2913045"/>
                <a:gd name="connsiteX4" fmla="*/ 2913045 w 2913045"/>
                <a:gd name="connsiteY4" fmla="*/ 1456523 h 291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045" h="2913045">
                  <a:moveTo>
                    <a:pt x="2913045" y="1456523"/>
                  </a:moveTo>
                  <a:cubicBezTo>
                    <a:pt x="2913045" y="2260938"/>
                    <a:pt x="2260938" y="2913045"/>
                    <a:pt x="1456522" y="2913045"/>
                  </a:cubicBezTo>
                  <a:cubicBezTo>
                    <a:pt x="652107" y="2913045"/>
                    <a:pt x="0" y="2260938"/>
                    <a:pt x="0" y="1456523"/>
                  </a:cubicBezTo>
                  <a:cubicBezTo>
                    <a:pt x="0" y="652107"/>
                    <a:pt x="652107" y="0"/>
                    <a:pt x="1456522" y="0"/>
                  </a:cubicBezTo>
                  <a:cubicBezTo>
                    <a:pt x="2260938" y="0"/>
                    <a:pt x="2913045" y="652107"/>
                    <a:pt x="2913045" y="1456523"/>
                  </a:cubicBezTo>
                  <a:close/>
                </a:path>
              </a:pathLst>
            </a:custGeom>
            <a:noFill/>
            <a:ln w="70823" cap="rnd">
              <a:solidFill>
                <a:schemeClr val="bg1">
                  <a:lumMod val="65000"/>
                </a:schemeClr>
              </a:solidFill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  <p:sp>
          <p:nvSpPr>
            <p:cNvPr id="9" name="Freeform: Shape 10">
              <a:extLst>
                <a:ext uri="{FF2B5EF4-FFF2-40B4-BE49-F238E27FC236}">
                  <a16:creationId xmlns:a16="http://schemas.microsoft.com/office/drawing/2014/main" id="{F617BD17-F370-4BB7-93E9-1437EFC6E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558" y="705290"/>
              <a:ext cx="559021" cy="559021"/>
            </a:xfrm>
            <a:custGeom>
              <a:avLst/>
              <a:gdLst>
                <a:gd name="T0" fmla="*/ 279511 w 559021"/>
                <a:gd name="T1" fmla="*/ 559022 h 559021"/>
                <a:gd name="T2" fmla="*/ 279511 w 559021"/>
                <a:gd name="T3" fmla="*/ 559022 h 559021"/>
                <a:gd name="T4" fmla="*/ 0 w 559021"/>
                <a:gd name="T5" fmla="*/ 279511 h 559021"/>
                <a:gd name="T6" fmla="*/ 0 w 559021"/>
                <a:gd name="T7" fmla="*/ 279511 h 559021"/>
                <a:gd name="T8" fmla="*/ 279511 w 559021"/>
                <a:gd name="T9" fmla="*/ 0 h 559021"/>
                <a:gd name="T10" fmla="*/ 279511 w 559021"/>
                <a:gd name="T11" fmla="*/ 0 h 559021"/>
                <a:gd name="T12" fmla="*/ 559022 w 559021"/>
                <a:gd name="T13" fmla="*/ 279511 h 559021"/>
                <a:gd name="T14" fmla="*/ 559022 w 559021"/>
                <a:gd name="T15" fmla="*/ 279511 h 559021"/>
                <a:gd name="T16" fmla="*/ 279511 w 559021"/>
                <a:gd name="T17" fmla="*/ 559022 h 5590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9021" h="559021">
                  <a:moveTo>
                    <a:pt x="279511" y="559022"/>
                  </a:moveTo>
                  <a:lnTo>
                    <a:pt x="279511" y="559022"/>
                  </a:lnTo>
                  <a:cubicBezTo>
                    <a:pt x="125013" y="559022"/>
                    <a:pt x="0" y="434008"/>
                    <a:pt x="0" y="279511"/>
                  </a:cubicBezTo>
                  <a:cubicBezTo>
                    <a:pt x="0" y="125013"/>
                    <a:pt x="125013" y="0"/>
                    <a:pt x="279511" y="0"/>
                  </a:cubicBezTo>
                  <a:cubicBezTo>
                    <a:pt x="434008" y="0"/>
                    <a:pt x="559022" y="125013"/>
                    <a:pt x="559022" y="279511"/>
                  </a:cubicBezTo>
                  <a:cubicBezTo>
                    <a:pt x="559022" y="434008"/>
                    <a:pt x="434008" y="559022"/>
                    <a:pt x="279511" y="559022"/>
                  </a:cubicBezTo>
                  <a:close/>
                </a:path>
              </a:pathLst>
            </a:custGeom>
            <a:solidFill>
              <a:srgbClr val="F26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1774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id="{65F2EE46-7DBE-4FE4-9B2D-C1DE78300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3970" y="1207702"/>
              <a:ext cx="785460" cy="785460"/>
            </a:xfrm>
            <a:custGeom>
              <a:avLst/>
              <a:gdLst>
                <a:gd name="T0" fmla="*/ 392730 w 785460"/>
                <a:gd name="T1" fmla="*/ 785461 h 785460"/>
                <a:gd name="T2" fmla="*/ 392730 w 785460"/>
                <a:gd name="T3" fmla="*/ 785461 h 785460"/>
                <a:gd name="T4" fmla="*/ 0 w 785460"/>
                <a:gd name="T5" fmla="*/ 392730 h 785460"/>
                <a:gd name="T6" fmla="*/ 0 w 785460"/>
                <a:gd name="T7" fmla="*/ 392730 h 785460"/>
                <a:gd name="T8" fmla="*/ 392730 w 785460"/>
                <a:gd name="T9" fmla="*/ 0 h 785460"/>
                <a:gd name="T10" fmla="*/ 392730 w 785460"/>
                <a:gd name="T11" fmla="*/ 0 h 785460"/>
                <a:gd name="T12" fmla="*/ 785461 w 785460"/>
                <a:gd name="T13" fmla="*/ 392730 h 785460"/>
                <a:gd name="T14" fmla="*/ 785461 w 785460"/>
                <a:gd name="T15" fmla="*/ 392730 h 785460"/>
                <a:gd name="T16" fmla="*/ 392730 w 785460"/>
                <a:gd name="T17" fmla="*/ 785461 h 7854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5460" h="785460">
                  <a:moveTo>
                    <a:pt x="392730" y="785461"/>
                  </a:moveTo>
                  <a:lnTo>
                    <a:pt x="392730" y="785461"/>
                  </a:lnTo>
                  <a:cubicBezTo>
                    <a:pt x="175726" y="785461"/>
                    <a:pt x="0" y="609735"/>
                    <a:pt x="0" y="392730"/>
                  </a:cubicBezTo>
                  <a:cubicBezTo>
                    <a:pt x="0" y="175726"/>
                    <a:pt x="175726" y="0"/>
                    <a:pt x="392730" y="0"/>
                  </a:cubicBezTo>
                  <a:cubicBezTo>
                    <a:pt x="609735" y="0"/>
                    <a:pt x="785461" y="175726"/>
                    <a:pt x="785461" y="392730"/>
                  </a:cubicBezTo>
                  <a:cubicBezTo>
                    <a:pt x="785461" y="609735"/>
                    <a:pt x="609735" y="785461"/>
                    <a:pt x="392730" y="785461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1774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A484BF97-3AA0-4536-878A-8899CF515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99" y="1714831"/>
              <a:ext cx="275972" cy="275972"/>
            </a:xfrm>
            <a:custGeom>
              <a:avLst/>
              <a:gdLst>
                <a:gd name="T0" fmla="*/ 137986 w 275972"/>
                <a:gd name="T1" fmla="*/ 275973 h 275972"/>
                <a:gd name="T2" fmla="*/ 137986 w 275972"/>
                <a:gd name="T3" fmla="*/ 275973 h 275972"/>
                <a:gd name="T4" fmla="*/ 0 w 275972"/>
                <a:gd name="T5" fmla="*/ 137986 h 275972"/>
                <a:gd name="T6" fmla="*/ 0 w 275972"/>
                <a:gd name="T7" fmla="*/ 137986 h 275972"/>
                <a:gd name="T8" fmla="*/ 137986 w 275972"/>
                <a:gd name="T9" fmla="*/ 0 h 275972"/>
                <a:gd name="T10" fmla="*/ 137986 w 275972"/>
                <a:gd name="T11" fmla="*/ 0 h 275972"/>
                <a:gd name="T12" fmla="*/ 275973 w 275972"/>
                <a:gd name="T13" fmla="*/ 137986 h 275972"/>
                <a:gd name="T14" fmla="*/ 275973 w 275972"/>
                <a:gd name="T15" fmla="*/ 137986 h 275972"/>
                <a:gd name="T16" fmla="*/ 137986 w 275972"/>
                <a:gd name="T17" fmla="*/ 275973 h 2759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5972" h="275972">
                  <a:moveTo>
                    <a:pt x="137986" y="275973"/>
                  </a:moveTo>
                  <a:lnTo>
                    <a:pt x="137986" y="275973"/>
                  </a:lnTo>
                  <a:cubicBezTo>
                    <a:pt x="61327" y="275973"/>
                    <a:pt x="0" y="214645"/>
                    <a:pt x="0" y="137986"/>
                  </a:cubicBezTo>
                  <a:cubicBezTo>
                    <a:pt x="0" y="61327"/>
                    <a:pt x="61327" y="0"/>
                    <a:pt x="137986" y="0"/>
                  </a:cubicBezTo>
                  <a:cubicBezTo>
                    <a:pt x="214645" y="0"/>
                    <a:pt x="275973" y="61327"/>
                    <a:pt x="275973" y="137986"/>
                  </a:cubicBezTo>
                  <a:cubicBezTo>
                    <a:pt x="275973" y="214645"/>
                    <a:pt x="213466" y="275973"/>
                    <a:pt x="137986" y="275973"/>
                  </a:cubicBez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1774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4BC5429-DE9A-4828-8D66-5243347F7DDD}"/>
                </a:ext>
              </a:extLst>
            </p:cNvPr>
            <p:cNvSpPr/>
            <p:nvPr/>
          </p:nvSpPr>
          <p:spPr>
            <a:xfrm rot="20917574">
              <a:off x="68092" y="-117492"/>
              <a:ext cx="823368" cy="1908352"/>
            </a:xfrm>
            <a:custGeom>
              <a:avLst/>
              <a:gdLst>
                <a:gd name="connsiteX0" fmla="*/ 823201 w 823200"/>
                <a:gd name="connsiteY0" fmla="*/ 1568563 h 1568562"/>
                <a:gd name="connsiteX1" fmla="*/ 0 w 823200"/>
                <a:gd name="connsiteY1" fmla="*/ 211107 h 1568562"/>
                <a:gd name="connsiteX2" fmla="*/ 567277 w 823200"/>
                <a:gd name="connsiteY2" fmla="*/ 0 h 1568562"/>
                <a:gd name="connsiteX0" fmla="*/ 823201 w 823201"/>
                <a:gd name="connsiteY0" fmla="*/ 1357456 h 1357456"/>
                <a:gd name="connsiteX1" fmla="*/ 0 w 823201"/>
                <a:gd name="connsiteY1" fmla="*/ 0 h 1357456"/>
                <a:gd name="connsiteX2" fmla="*/ 621802 w 823201"/>
                <a:gd name="connsiteY2" fmla="*/ 101947 h 1357456"/>
                <a:gd name="connsiteX3" fmla="*/ 823201 w 823201"/>
                <a:gd name="connsiteY3" fmla="*/ 1357456 h 135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201" h="1357456">
                  <a:moveTo>
                    <a:pt x="823201" y="1357456"/>
                  </a:moveTo>
                  <a:lnTo>
                    <a:pt x="0" y="0"/>
                  </a:lnTo>
                  <a:lnTo>
                    <a:pt x="621802" y="101947"/>
                  </a:lnTo>
                  <a:cubicBezTo>
                    <a:pt x="707110" y="624801"/>
                    <a:pt x="737893" y="834602"/>
                    <a:pt x="823201" y="135745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1774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</p:grpSp>
      <p:sp>
        <p:nvSpPr>
          <p:cNvPr id="13" name="Rectangle 14">
            <a:extLst>
              <a:ext uri="{FF2B5EF4-FFF2-40B4-BE49-F238E27FC236}">
                <a16:creationId xmlns:a16="http://schemas.microsoft.com/office/drawing/2014/main" id="{0FDD6E4C-9AAF-43F4-A8A1-E95C777381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cxnSp>
        <p:nvCxnSpPr>
          <p:cNvPr id="14" name="Straight Connector 133">
            <a:extLst>
              <a:ext uri="{FF2B5EF4-FFF2-40B4-BE49-F238E27FC236}">
                <a16:creationId xmlns:a16="http://schemas.microsoft.com/office/drawing/2014/main" id="{C06C758D-2EE3-47A2-985C-4C1329BC44D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949" y="324644"/>
            <a:ext cx="1851390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7218948" y="2860756"/>
            <a:ext cx="18513906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218948" y="3901277"/>
            <a:ext cx="18513906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964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56F6DB2A-E5FF-4C49-98E9-2D698C89FB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2F49826B-EA6C-4140-9000-F9C9E4C7B2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C3488E0E-6E22-429F-9BA6-9771FE6487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66ED21CC-EE28-4E81-AF51-9FE0B3B0365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813" y="5332413"/>
            <a:ext cx="32894587" cy="995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grpSp>
        <p:nvGrpSpPr>
          <p:cNvPr id="9" name="Picture 41">
            <a:extLst>
              <a:ext uri="{FF2B5EF4-FFF2-40B4-BE49-F238E27FC236}">
                <a16:creationId xmlns:a16="http://schemas.microsoft.com/office/drawing/2014/main" id="{8DD1CDD1-8CB0-428F-8F48-191ADCA7B21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00013" y="-542925"/>
            <a:ext cx="6618288" cy="6618288"/>
            <a:chOff x="5187817" y="518919"/>
            <a:chExt cx="4309113" cy="4309113"/>
          </a:xfrm>
        </p:grpSpPr>
        <p:grpSp>
          <p:nvGrpSpPr>
            <p:cNvPr id="10" name="Picture 41">
              <a:extLst>
                <a:ext uri="{FF2B5EF4-FFF2-40B4-BE49-F238E27FC236}">
                  <a16:creationId xmlns:a16="http://schemas.microsoft.com/office/drawing/2014/main" id="{AA433F19-0C5C-4294-B890-D014C2D394DB}"/>
                </a:ext>
              </a:extLst>
            </p:cNvPr>
            <p:cNvGrpSpPr/>
            <p:nvPr/>
          </p:nvGrpSpPr>
          <p:grpSpPr>
            <a:xfrm>
              <a:off x="6594263" y="2691430"/>
              <a:ext cx="1514174" cy="1653322"/>
              <a:chOff x="6594263" y="2691430"/>
              <a:chExt cx="1514174" cy="1653322"/>
            </a:xfrm>
            <a:solidFill>
              <a:schemeClr val="accent1"/>
            </a:solidFill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D5FAFB6-C07E-4E90-BD57-5ABEA4748EC5}"/>
                  </a:ext>
                </a:extLst>
              </p:cNvPr>
              <p:cNvSpPr/>
              <p:nvPr/>
            </p:nvSpPr>
            <p:spPr>
              <a:xfrm>
                <a:off x="6947371" y="2691430"/>
                <a:ext cx="804966" cy="804966"/>
              </a:xfrm>
              <a:custGeom>
                <a:avLst/>
                <a:gdLst>
                  <a:gd name="connsiteX0" fmla="*/ 804966 w 804966"/>
                  <a:gd name="connsiteY0" fmla="*/ 402483 h 804966"/>
                  <a:gd name="connsiteX1" fmla="*/ 402483 w 804966"/>
                  <a:gd name="connsiteY1" fmla="*/ 804966 h 804966"/>
                  <a:gd name="connsiteX2" fmla="*/ 0 w 804966"/>
                  <a:gd name="connsiteY2" fmla="*/ 402483 h 804966"/>
                  <a:gd name="connsiteX3" fmla="*/ 402483 w 804966"/>
                  <a:gd name="connsiteY3" fmla="*/ 0 h 804966"/>
                  <a:gd name="connsiteX4" fmla="*/ 804966 w 804966"/>
                  <a:gd name="connsiteY4" fmla="*/ 402483 h 804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4966" h="804966">
                    <a:moveTo>
                      <a:pt x="804966" y="402483"/>
                    </a:moveTo>
                    <a:cubicBezTo>
                      <a:pt x="804966" y="624769"/>
                      <a:pt x="624768" y="804966"/>
                      <a:pt x="402483" y="804966"/>
                    </a:cubicBezTo>
                    <a:cubicBezTo>
                      <a:pt x="180198" y="804966"/>
                      <a:pt x="0" y="624769"/>
                      <a:pt x="0" y="402483"/>
                    </a:cubicBezTo>
                    <a:cubicBezTo>
                      <a:pt x="0" y="180198"/>
                      <a:pt x="180198" y="0"/>
                      <a:pt x="402483" y="0"/>
                    </a:cubicBezTo>
                    <a:cubicBezTo>
                      <a:pt x="624768" y="0"/>
                      <a:pt x="804966" y="180198"/>
                      <a:pt x="804966" y="40248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0C2560A-D02C-49C5-8491-55D3E627B6C1}"/>
                  </a:ext>
                </a:extLst>
              </p:cNvPr>
              <p:cNvSpPr/>
              <p:nvPr/>
            </p:nvSpPr>
            <p:spPr>
              <a:xfrm>
                <a:off x="6594263" y="3587665"/>
                <a:ext cx="1514174" cy="757087"/>
              </a:xfrm>
              <a:custGeom>
                <a:avLst/>
                <a:gdLst>
                  <a:gd name="connsiteX0" fmla="*/ 0 w 1514174"/>
                  <a:gd name="connsiteY0" fmla="*/ 757087 h 757087"/>
                  <a:gd name="connsiteX1" fmla="*/ 757087 w 1514174"/>
                  <a:gd name="connsiteY1" fmla="*/ 0 h 757087"/>
                  <a:gd name="connsiteX2" fmla="*/ 1514174 w 1514174"/>
                  <a:gd name="connsiteY2" fmla="*/ 757087 h 757087"/>
                  <a:gd name="connsiteX3" fmla="*/ 0 w 1514174"/>
                  <a:gd name="connsiteY3" fmla="*/ 757087 h 757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4174" h="757087">
                    <a:moveTo>
                      <a:pt x="0" y="757087"/>
                    </a:moveTo>
                    <a:cubicBezTo>
                      <a:pt x="0" y="339642"/>
                      <a:pt x="338146" y="0"/>
                      <a:pt x="757087" y="0"/>
                    </a:cubicBezTo>
                    <a:cubicBezTo>
                      <a:pt x="1176029" y="0"/>
                      <a:pt x="1514174" y="338146"/>
                      <a:pt x="1514174" y="757087"/>
                    </a:cubicBezTo>
                    <a:lnTo>
                      <a:pt x="0" y="757087"/>
                    </a:lnTo>
                    <a:close/>
                  </a:path>
                </a:pathLst>
              </a:custGeom>
              <a:solidFill>
                <a:srgbClr val="FF0000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sp>
          <p:nvSpPr>
            <p:cNvPr id="11" name="Freeform: Shape 11">
              <a:extLst>
                <a:ext uri="{FF2B5EF4-FFF2-40B4-BE49-F238E27FC236}">
                  <a16:creationId xmlns:a16="http://schemas.microsoft.com/office/drawing/2014/main" id="{DCD9F05B-95A3-4B7C-BA95-B2784D5F4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919" y="3086432"/>
              <a:ext cx="653848" cy="745117"/>
            </a:xfrm>
            <a:custGeom>
              <a:avLst/>
              <a:gdLst>
                <a:gd name="T0" fmla="*/ 653848 w 653848"/>
                <a:gd name="T1" fmla="*/ 745117 h 745117"/>
                <a:gd name="T2" fmla="*/ 0 w 653848"/>
                <a:gd name="T3" fmla="*/ 0 h 74511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53848" h="745117">
                  <a:moveTo>
                    <a:pt x="653848" y="745117"/>
                  </a:move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BF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2" name="Freeform: Shape 12">
              <a:extLst>
                <a:ext uri="{FF2B5EF4-FFF2-40B4-BE49-F238E27FC236}">
                  <a16:creationId xmlns:a16="http://schemas.microsoft.com/office/drawing/2014/main" id="{86B2770C-B538-434A-BBDB-ED61B725E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869" y="2001672"/>
              <a:ext cx="14962" cy="583525"/>
            </a:xfrm>
            <a:custGeom>
              <a:avLst/>
              <a:gdLst>
                <a:gd name="T0" fmla="*/ 0 w 14962"/>
                <a:gd name="T1" fmla="*/ 583526 h 583525"/>
                <a:gd name="T2" fmla="*/ 0 w 14962"/>
                <a:gd name="T3" fmla="*/ 0 h 5835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962" h="583525">
                  <a:moveTo>
                    <a:pt x="0" y="583526"/>
                  </a:move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BF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id="{FD59420F-719F-411E-A0F7-55F49D42B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5445" y="3074462"/>
              <a:ext cx="653848" cy="745117"/>
            </a:xfrm>
            <a:custGeom>
              <a:avLst/>
              <a:gdLst>
                <a:gd name="T0" fmla="*/ 0 w 653848"/>
                <a:gd name="T1" fmla="*/ 745118 h 745117"/>
                <a:gd name="T2" fmla="*/ 653848 w 653848"/>
                <a:gd name="T3" fmla="*/ 0 h 74511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53848" h="745117">
                  <a:moveTo>
                    <a:pt x="0" y="745118"/>
                  </a:moveTo>
                  <a:lnTo>
                    <a:pt x="653848" y="0"/>
                  </a:lnTo>
                </a:path>
              </a:pathLst>
            </a:custGeom>
            <a:noFill/>
            <a:ln w="38100" cap="rnd">
              <a:solidFill>
                <a:srgbClr val="BF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4" name="Picture 41">
              <a:extLst>
                <a:ext uri="{FF2B5EF4-FFF2-40B4-BE49-F238E27FC236}">
                  <a16:creationId xmlns:a16="http://schemas.microsoft.com/office/drawing/2014/main" id="{C7785468-07F9-4EDB-9409-3AACC7A63DB5}"/>
                </a:ext>
              </a:extLst>
            </p:cNvPr>
            <p:cNvGrpSpPr/>
            <p:nvPr/>
          </p:nvGrpSpPr>
          <p:grpSpPr>
            <a:xfrm>
              <a:off x="5446663" y="2037582"/>
              <a:ext cx="1193983" cy="1304703"/>
              <a:chOff x="5446663" y="2037582"/>
              <a:chExt cx="1193983" cy="1304703"/>
            </a:xfrm>
            <a:solidFill>
              <a:schemeClr val="accent1"/>
            </a:solidFill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AD35BAD1-D961-4125-A19F-82BBE4724448}"/>
                  </a:ext>
                </a:extLst>
              </p:cNvPr>
              <p:cNvSpPr/>
              <p:nvPr/>
            </p:nvSpPr>
            <p:spPr>
              <a:xfrm>
                <a:off x="5726456" y="2037582"/>
                <a:ext cx="634397" cy="634397"/>
              </a:xfrm>
              <a:custGeom>
                <a:avLst/>
                <a:gdLst>
                  <a:gd name="connsiteX0" fmla="*/ 634397 w 634397"/>
                  <a:gd name="connsiteY0" fmla="*/ 317199 h 634397"/>
                  <a:gd name="connsiteX1" fmla="*/ 317199 w 634397"/>
                  <a:gd name="connsiteY1" fmla="*/ 634397 h 634397"/>
                  <a:gd name="connsiteX2" fmla="*/ 0 w 634397"/>
                  <a:gd name="connsiteY2" fmla="*/ 317199 h 634397"/>
                  <a:gd name="connsiteX3" fmla="*/ 317199 w 634397"/>
                  <a:gd name="connsiteY3" fmla="*/ 0 h 634397"/>
                  <a:gd name="connsiteX4" fmla="*/ 634397 w 634397"/>
                  <a:gd name="connsiteY4" fmla="*/ 317199 h 6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397" h="634397">
                    <a:moveTo>
                      <a:pt x="634397" y="317199"/>
                    </a:moveTo>
                    <a:cubicBezTo>
                      <a:pt x="634397" y="492382"/>
                      <a:pt x="492383" y="634397"/>
                      <a:pt x="317199" y="634397"/>
                    </a:cubicBezTo>
                    <a:cubicBezTo>
                      <a:pt x="142015" y="634397"/>
                      <a:pt x="0" y="492382"/>
                      <a:pt x="0" y="317199"/>
                    </a:cubicBezTo>
                    <a:cubicBezTo>
                      <a:pt x="0" y="142015"/>
                      <a:pt x="142015" y="0"/>
                      <a:pt x="317199" y="0"/>
                    </a:cubicBezTo>
                    <a:cubicBezTo>
                      <a:pt x="492383" y="0"/>
                      <a:pt x="634397" y="142015"/>
                      <a:pt x="634397" y="3171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4BA1F44-2FC6-420C-9E07-FF0412110D5E}"/>
                  </a:ext>
                </a:extLst>
              </p:cNvPr>
              <p:cNvSpPr/>
              <p:nvPr/>
            </p:nvSpPr>
            <p:spPr>
              <a:xfrm>
                <a:off x="5446663" y="2745294"/>
                <a:ext cx="1193983" cy="596991"/>
              </a:xfrm>
              <a:custGeom>
                <a:avLst/>
                <a:gdLst>
                  <a:gd name="connsiteX0" fmla="*/ 0 w 1193983"/>
                  <a:gd name="connsiteY0" fmla="*/ 596992 h 596991"/>
                  <a:gd name="connsiteX1" fmla="*/ 596992 w 1193983"/>
                  <a:gd name="connsiteY1" fmla="*/ 0 h 596991"/>
                  <a:gd name="connsiteX2" fmla="*/ 1193983 w 1193983"/>
                  <a:gd name="connsiteY2" fmla="*/ 596992 h 596991"/>
                  <a:gd name="connsiteX3" fmla="*/ 0 w 1193983"/>
                  <a:gd name="connsiteY3" fmla="*/ 596992 h 5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3983" h="596991">
                    <a:moveTo>
                      <a:pt x="0" y="596992"/>
                    </a:moveTo>
                    <a:cubicBezTo>
                      <a:pt x="0" y="267823"/>
                      <a:pt x="267823" y="0"/>
                      <a:pt x="596992" y="0"/>
                    </a:cubicBezTo>
                    <a:cubicBezTo>
                      <a:pt x="926160" y="0"/>
                      <a:pt x="1193983" y="267823"/>
                      <a:pt x="1193983" y="596992"/>
                    </a:cubicBezTo>
                    <a:lnTo>
                      <a:pt x="0" y="596992"/>
                    </a:lnTo>
                    <a:close/>
                  </a:path>
                </a:pathLst>
              </a:custGeom>
              <a:solidFill>
                <a:srgbClr val="F58765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6" name="Picture 41">
              <a:extLst>
                <a:ext uri="{FF2B5EF4-FFF2-40B4-BE49-F238E27FC236}">
                  <a16:creationId xmlns:a16="http://schemas.microsoft.com/office/drawing/2014/main" id="{45763FEE-04DC-4B25-9824-333FB6E83BD0}"/>
                </a:ext>
              </a:extLst>
            </p:cNvPr>
            <p:cNvGrpSpPr/>
            <p:nvPr/>
          </p:nvGrpSpPr>
          <p:grpSpPr>
            <a:xfrm>
              <a:off x="6752862" y="1030626"/>
              <a:ext cx="1193983" cy="1304703"/>
              <a:chOff x="6752862" y="1030626"/>
              <a:chExt cx="1193983" cy="1304703"/>
            </a:xfrm>
            <a:solidFill>
              <a:schemeClr val="accent1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8EC8B58D-5C7C-417A-B2C7-6427ADAAAACA}"/>
                  </a:ext>
                </a:extLst>
              </p:cNvPr>
              <p:cNvSpPr/>
              <p:nvPr/>
            </p:nvSpPr>
            <p:spPr>
              <a:xfrm>
                <a:off x="7026671" y="1030626"/>
                <a:ext cx="634397" cy="634397"/>
              </a:xfrm>
              <a:custGeom>
                <a:avLst/>
                <a:gdLst>
                  <a:gd name="connsiteX0" fmla="*/ 634397 w 634397"/>
                  <a:gd name="connsiteY0" fmla="*/ 317199 h 634397"/>
                  <a:gd name="connsiteX1" fmla="*/ 317199 w 634397"/>
                  <a:gd name="connsiteY1" fmla="*/ 634397 h 634397"/>
                  <a:gd name="connsiteX2" fmla="*/ 0 w 634397"/>
                  <a:gd name="connsiteY2" fmla="*/ 317199 h 634397"/>
                  <a:gd name="connsiteX3" fmla="*/ 317199 w 634397"/>
                  <a:gd name="connsiteY3" fmla="*/ 0 h 634397"/>
                  <a:gd name="connsiteX4" fmla="*/ 634397 w 634397"/>
                  <a:gd name="connsiteY4" fmla="*/ 317199 h 6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397" h="634397">
                    <a:moveTo>
                      <a:pt x="634397" y="317199"/>
                    </a:moveTo>
                    <a:cubicBezTo>
                      <a:pt x="634397" y="492383"/>
                      <a:pt x="492383" y="634397"/>
                      <a:pt x="317199" y="634397"/>
                    </a:cubicBezTo>
                    <a:cubicBezTo>
                      <a:pt x="142015" y="634397"/>
                      <a:pt x="0" y="492383"/>
                      <a:pt x="0" y="317199"/>
                    </a:cubicBezTo>
                    <a:cubicBezTo>
                      <a:pt x="0" y="142015"/>
                      <a:pt x="142015" y="0"/>
                      <a:pt x="317199" y="0"/>
                    </a:cubicBezTo>
                    <a:cubicBezTo>
                      <a:pt x="492383" y="0"/>
                      <a:pt x="634397" y="142015"/>
                      <a:pt x="634397" y="3171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FDBCAFD-E417-42C6-9F1D-5842CA7E8F70}"/>
                  </a:ext>
                </a:extLst>
              </p:cNvPr>
              <p:cNvSpPr/>
              <p:nvPr/>
            </p:nvSpPr>
            <p:spPr>
              <a:xfrm>
                <a:off x="6752862" y="1738338"/>
                <a:ext cx="1193983" cy="596991"/>
              </a:xfrm>
              <a:custGeom>
                <a:avLst/>
                <a:gdLst>
                  <a:gd name="connsiteX0" fmla="*/ 0 w 1193983"/>
                  <a:gd name="connsiteY0" fmla="*/ 596992 h 596991"/>
                  <a:gd name="connsiteX1" fmla="*/ 596992 w 1193983"/>
                  <a:gd name="connsiteY1" fmla="*/ 0 h 596991"/>
                  <a:gd name="connsiteX2" fmla="*/ 1193983 w 1193983"/>
                  <a:gd name="connsiteY2" fmla="*/ 596992 h 596991"/>
                  <a:gd name="connsiteX3" fmla="*/ 0 w 1193983"/>
                  <a:gd name="connsiteY3" fmla="*/ 596992 h 5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3983" h="596991">
                    <a:moveTo>
                      <a:pt x="0" y="596992"/>
                    </a:moveTo>
                    <a:cubicBezTo>
                      <a:pt x="0" y="267823"/>
                      <a:pt x="267823" y="0"/>
                      <a:pt x="596992" y="0"/>
                    </a:cubicBezTo>
                    <a:cubicBezTo>
                      <a:pt x="926160" y="0"/>
                      <a:pt x="1193983" y="267823"/>
                      <a:pt x="1193983" y="596992"/>
                    </a:cubicBezTo>
                    <a:lnTo>
                      <a:pt x="0" y="596992"/>
                    </a:lnTo>
                    <a:close/>
                  </a:path>
                </a:pathLst>
              </a:custGeom>
              <a:solidFill>
                <a:srgbClr val="F58765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8" name="Picture 41">
              <a:extLst>
                <a:ext uri="{FF2B5EF4-FFF2-40B4-BE49-F238E27FC236}">
                  <a16:creationId xmlns:a16="http://schemas.microsoft.com/office/drawing/2014/main" id="{41968836-603D-465D-ADF2-C2E00101A3BD}"/>
                </a:ext>
              </a:extLst>
            </p:cNvPr>
            <p:cNvGrpSpPr/>
            <p:nvPr/>
          </p:nvGrpSpPr>
          <p:grpSpPr>
            <a:xfrm>
              <a:off x="8036619" y="2058529"/>
              <a:ext cx="1193983" cy="1303207"/>
              <a:chOff x="8036619" y="2058529"/>
              <a:chExt cx="1193983" cy="1303207"/>
            </a:xfrm>
            <a:solidFill>
              <a:schemeClr val="accent1"/>
            </a:solidFill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0B2C9186-7657-41F0-8C1D-289C38C2AAFA}"/>
                  </a:ext>
                </a:extLst>
              </p:cNvPr>
              <p:cNvSpPr/>
              <p:nvPr/>
            </p:nvSpPr>
            <p:spPr>
              <a:xfrm>
                <a:off x="8316412" y="2058529"/>
                <a:ext cx="634397" cy="634397"/>
              </a:xfrm>
              <a:custGeom>
                <a:avLst/>
                <a:gdLst>
                  <a:gd name="connsiteX0" fmla="*/ 634397 w 634397"/>
                  <a:gd name="connsiteY0" fmla="*/ 317199 h 634397"/>
                  <a:gd name="connsiteX1" fmla="*/ 317199 w 634397"/>
                  <a:gd name="connsiteY1" fmla="*/ 634397 h 634397"/>
                  <a:gd name="connsiteX2" fmla="*/ 0 w 634397"/>
                  <a:gd name="connsiteY2" fmla="*/ 317199 h 634397"/>
                  <a:gd name="connsiteX3" fmla="*/ 317199 w 634397"/>
                  <a:gd name="connsiteY3" fmla="*/ 0 h 634397"/>
                  <a:gd name="connsiteX4" fmla="*/ 634397 w 634397"/>
                  <a:gd name="connsiteY4" fmla="*/ 317199 h 6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397" h="634397">
                    <a:moveTo>
                      <a:pt x="634397" y="317199"/>
                    </a:moveTo>
                    <a:cubicBezTo>
                      <a:pt x="634397" y="492383"/>
                      <a:pt x="492383" y="634397"/>
                      <a:pt x="317199" y="634397"/>
                    </a:cubicBezTo>
                    <a:cubicBezTo>
                      <a:pt x="142015" y="634397"/>
                      <a:pt x="0" y="492383"/>
                      <a:pt x="0" y="317199"/>
                    </a:cubicBezTo>
                    <a:cubicBezTo>
                      <a:pt x="0" y="142015"/>
                      <a:pt x="142015" y="0"/>
                      <a:pt x="317199" y="0"/>
                    </a:cubicBezTo>
                    <a:cubicBezTo>
                      <a:pt x="492383" y="0"/>
                      <a:pt x="634397" y="142015"/>
                      <a:pt x="634397" y="3171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4EE6794-C744-4194-9B51-1A8E66E908C4}"/>
                  </a:ext>
                </a:extLst>
              </p:cNvPr>
              <p:cNvSpPr/>
              <p:nvPr/>
            </p:nvSpPr>
            <p:spPr>
              <a:xfrm>
                <a:off x="8036619" y="2764744"/>
                <a:ext cx="1193983" cy="596991"/>
              </a:xfrm>
              <a:custGeom>
                <a:avLst/>
                <a:gdLst>
                  <a:gd name="connsiteX0" fmla="*/ 0 w 1193983"/>
                  <a:gd name="connsiteY0" fmla="*/ 596992 h 596991"/>
                  <a:gd name="connsiteX1" fmla="*/ 596992 w 1193983"/>
                  <a:gd name="connsiteY1" fmla="*/ 0 h 596991"/>
                  <a:gd name="connsiteX2" fmla="*/ 1193984 w 1193983"/>
                  <a:gd name="connsiteY2" fmla="*/ 596992 h 596991"/>
                  <a:gd name="connsiteX3" fmla="*/ 0 w 1193983"/>
                  <a:gd name="connsiteY3" fmla="*/ 596992 h 5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3983" h="596991">
                    <a:moveTo>
                      <a:pt x="0" y="596992"/>
                    </a:moveTo>
                    <a:cubicBezTo>
                      <a:pt x="0" y="267823"/>
                      <a:pt x="267823" y="0"/>
                      <a:pt x="596992" y="0"/>
                    </a:cubicBezTo>
                    <a:cubicBezTo>
                      <a:pt x="926160" y="0"/>
                      <a:pt x="1193984" y="267823"/>
                      <a:pt x="1193984" y="596992"/>
                    </a:cubicBezTo>
                    <a:lnTo>
                      <a:pt x="0" y="596992"/>
                    </a:lnTo>
                    <a:close/>
                  </a:path>
                </a:pathLst>
              </a:custGeom>
              <a:solidFill>
                <a:srgbClr val="F58765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</p:grpSp>
      <p:cxnSp>
        <p:nvCxnSpPr>
          <p:cNvPr id="27" name="Straight Connector 133">
            <a:extLst>
              <a:ext uri="{FF2B5EF4-FFF2-40B4-BE49-F238E27FC236}">
                <a16:creationId xmlns:a16="http://schemas.microsoft.com/office/drawing/2014/main" id="{2C6376C1-4F94-42FB-9114-92AF58F68442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162" y="521873"/>
            <a:ext cx="18514692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7218948" y="2895265"/>
            <a:ext cx="18513906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218948" y="3899552"/>
            <a:ext cx="18513906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791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D75326AD-F569-4854-B9BB-80048D93FCB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45388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692CBE73-4926-4F87-9FC1-06438ABC77B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C510EBA4-C979-4845-9F90-217E01712B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grpSp>
        <p:nvGrpSpPr>
          <p:cNvPr id="8" name="Picture 41">
            <a:extLst>
              <a:ext uri="{FF2B5EF4-FFF2-40B4-BE49-F238E27FC236}">
                <a16:creationId xmlns:a16="http://schemas.microsoft.com/office/drawing/2014/main" id="{8E3B32D0-3C53-4A71-8CD0-863E6C0E241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00013" y="-547688"/>
            <a:ext cx="6618288" cy="6615113"/>
            <a:chOff x="5187817" y="518919"/>
            <a:chExt cx="4309113" cy="4309113"/>
          </a:xfrm>
        </p:grpSpPr>
        <p:grpSp>
          <p:nvGrpSpPr>
            <p:cNvPr id="9" name="Picture 41">
              <a:extLst>
                <a:ext uri="{FF2B5EF4-FFF2-40B4-BE49-F238E27FC236}">
                  <a16:creationId xmlns:a16="http://schemas.microsoft.com/office/drawing/2014/main" id="{7298DE5D-CA18-4F3E-AA70-D242D3B3721C}"/>
                </a:ext>
              </a:extLst>
            </p:cNvPr>
            <p:cNvGrpSpPr/>
            <p:nvPr/>
          </p:nvGrpSpPr>
          <p:grpSpPr>
            <a:xfrm>
              <a:off x="6594263" y="2691430"/>
              <a:ext cx="1514174" cy="1653322"/>
              <a:chOff x="6594263" y="2691430"/>
              <a:chExt cx="1514174" cy="1653322"/>
            </a:xfrm>
            <a:solidFill>
              <a:schemeClr val="accent1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431AB6C-7F0B-479C-A18F-BBBBEBE1B50E}"/>
                  </a:ext>
                </a:extLst>
              </p:cNvPr>
              <p:cNvSpPr/>
              <p:nvPr/>
            </p:nvSpPr>
            <p:spPr>
              <a:xfrm>
                <a:off x="6947371" y="2691430"/>
                <a:ext cx="804966" cy="804966"/>
              </a:xfrm>
              <a:custGeom>
                <a:avLst/>
                <a:gdLst>
                  <a:gd name="connsiteX0" fmla="*/ 804966 w 804966"/>
                  <a:gd name="connsiteY0" fmla="*/ 402483 h 804966"/>
                  <a:gd name="connsiteX1" fmla="*/ 402483 w 804966"/>
                  <a:gd name="connsiteY1" fmla="*/ 804966 h 804966"/>
                  <a:gd name="connsiteX2" fmla="*/ 0 w 804966"/>
                  <a:gd name="connsiteY2" fmla="*/ 402483 h 804966"/>
                  <a:gd name="connsiteX3" fmla="*/ 402483 w 804966"/>
                  <a:gd name="connsiteY3" fmla="*/ 0 h 804966"/>
                  <a:gd name="connsiteX4" fmla="*/ 804966 w 804966"/>
                  <a:gd name="connsiteY4" fmla="*/ 402483 h 804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4966" h="804966">
                    <a:moveTo>
                      <a:pt x="804966" y="402483"/>
                    </a:moveTo>
                    <a:cubicBezTo>
                      <a:pt x="804966" y="624769"/>
                      <a:pt x="624768" y="804966"/>
                      <a:pt x="402483" y="804966"/>
                    </a:cubicBezTo>
                    <a:cubicBezTo>
                      <a:pt x="180198" y="804966"/>
                      <a:pt x="0" y="624769"/>
                      <a:pt x="0" y="402483"/>
                    </a:cubicBezTo>
                    <a:cubicBezTo>
                      <a:pt x="0" y="180198"/>
                      <a:pt x="180198" y="0"/>
                      <a:pt x="402483" y="0"/>
                    </a:cubicBezTo>
                    <a:cubicBezTo>
                      <a:pt x="624768" y="0"/>
                      <a:pt x="804966" y="180198"/>
                      <a:pt x="804966" y="402483"/>
                    </a:cubicBezTo>
                    <a:close/>
                  </a:path>
                </a:pathLst>
              </a:custGeom>
              <a:solidFill>
                <a:srgbClr val="BFBFBF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9BA6AD3-6DC0-4BFB-AAF1-6A821CBAB00F}"/>
                  </a:ext>
                </a:extLst>
              </p:cNvPr>
              <p:cNvSpPr/>
              <p:nvPr/>
            </p:nvSpPr>
            <p:spPr>
              <a:xfrm>
                <a:off x="6594263" y="3587665"/>
                <a:ext cx="1514174" cy="757087"/>
              </a:xfrm>
              <a:custGeom>
                <a:avLst/>
                <a:gdLst>
                  <a:gd name="connsiteX0" fmla="*/ 0 w 1514174"/>
                  <a:gd name="connsiteY0" fmla="*/ 757087 h 757087"/>
                  <a:gd name="connsiteX1" fmla="*/ 757087 w 1514174"/>
                  <a:gd name="connsiteY1" fmla="*/ 0 h 757087"/>
                  <a:gd name="connsiteX2" fmla="*/ 1514174 w 1514174"/>
                  <a:gd name="connsiteY2" fmla="*/ 757087 h 757087"/>
                  <a:gd name="connsiteX3" fmla="*/ 0 w 1514174"/>
                  <a:gd name="connsiteY3" fmla="*/ 757087 h 757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4174" h="757087">
                    <a:moveTo>
                      <a:pt x="0" y="757087"/>
                    </a:moveTo>
                    <a:cubicBezTo>
                      <a:pt x="0" y="339642"/>
                      <a:pt x="338146" y="0"/>
                      <a:pt x="757087" y="0"/>
                    </a:cubicBezTo>
                    <a:cubicBezTo>
                      <a:pt x="1176029" y="0"/>
                      <a:pt x="1514174" y="338146"/>
                      <a:pt x="1514174" y="757087"/>
                    </a:cubicBezTo>
                    <a:lnTo>
                      <a:pt x="0" y="757087"/>
                    </a:lnTo>
                    <a:close/>
                  </a:path>
                </a:pathLst>
              </a:custGeom>
              <a:solidFill>
                <a:srgbClr val="FF0000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id="{AB9BFA85-4AC4-4CB6-B097-7DFC1FBC3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919" y="3086432"/>
              <a:ext cx="653848" cy="745117"/>
            </a:xfrm>
            <a:custGeom>
              <a:avLst/>
              <a:gdLst>
                <a:gd name="T0" fmla="*/ 653848 w 653848"/>
                <a:gd name="T1" fmla="*/ 745117 h 745117"/>
                <a:gd name="T2" fmla="*/ 0 w 653848"/>
                <a:gd name="T3" fmla="*/ 0 h 74511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53848" h="745117">
                  <a:moveTo>
                    <a:pt x="653848" y="745117"/>
                  </a:move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BF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63184075-B86B-4195-A898-8EEE8EF0C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869" y="2001672"/>
              <a:ext cx="14962" cy="583525"/>
            </a:xfrm>
            <a:custGeom>
              <a:avLst/>
              <a:gdLst>
                <a:gd name="T0" fmla="*/ 0 w 14962"/>
                <a:gd name="T1" fmla="*/ 583526 h 583525"/>
                <a:gd name="T2" fmla="*/ 0 w 14962"/>
                <a:gd name="T3" fmla="*/ 0 h 5835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962" h="583525">
                  <a:moveTo>
                    <a:pt x="0" y="583526"/>
                  </a:move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rgbClr val="BF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2" name="Freeform: Shape 13">
              <a:extLst>
                <a:ext uri="{FF2B5EF4-FFF2-40B4-BE49-F238E27FC236}">
                  <a16:creationId xmlns:a16="http://schemas.microsoft.com/office/drawing/2014/main" id="{BA688840-7DB3-480F-83B3-4853C05E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5445" y="3074462"/>
              <a:ext cx="653848" cy="745117"/>
            </a:xfrm>
            <a:custGeom>
              <a:avLst/>
              <a:gdLst>
                <a:gd name="T0" fmla="*/ 0 w 653848"/>
                <a:gd name="T1" fmla="*/ 745118 h 745117"/>
                <a:gd name="T2" fmla="*/ 653848 w 653848"/>
                <a:gd name="T3" fmla="*/ 0 h 74511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53848" h="745117">
                  <a:moveTo>
                    <a:pt x="0" y="745118"/>
                  </a:moveTo>
                  <a:lnTo>
                    <a:pt x="653848" y="0"/>
                  </a:lnTo>
                </a:path>
              </a:pathLst>
            </a:custGeom>
            <a:noFill/>
            <a:ln w="38100" cap="rnd">
              <a:solidFill>
                <a:srgbClr val="BFBFB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grpSp>
          <p:nvGrpSpPr>
            <p:cNvPr id="13" name="Picture 41">
              <a:extLst>
                <a:ext uri="{FF2B5EF4-FFF2-40B4-BE49-F238E27FC236}">
                  <a16:creationId xmlns:a16="http://schemas.microsoft.com/office/drawing/2014/main" id="{D8336468-1532-4D74-A50E-1A88E12C2791}"/>
                </a:ext>
              </a:extLst>
            </p:cNvPr>
            <p:cNvGrpSpPr/>
            <p:nvPr/>
          </p:nvGrpSpPr>
          <p:grpSpPr>
            <a:xfrm>
              <a:off x="5446663" y="2037582"/>
              <a:ext cx="1193983" cy="1304703"/>
              <a:chOff x="5446663" y="2037582"/>
              <a:chExt cx="1193983" cy="1304703"/>
            </a:xfrm>
            <a:solidFill>
              <a:schemeClr val="accent1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42C4411-BAA1-49D3-B462-B2E32AD3A115}"/>
                  </a:ext>
                </a:extLst>
              </p:cNvPr>
              <p:cNvSpPr/>
              <p:nvPr/>
            </p:nvSpPr>
            <p:spPr>
              <a:xfrm>
                <a:off x="5726456" y="2037582"/>
                <a:ext cx="634397" cy="634397"/>
              </a:xfrm>
              <a:custGeom>
                <a:avLst/>
                <a:gdLst>
                  <a:gd name="connsiteX0" fmla="*/ 634397 w 634397"/>
                  <a:gd name="connsiteY0" fmla="*/ 317199 h 634397"/>
                  <a:gd name="connsiteX1" fmla="*/ 317199 w 634397"/>
                  <a:gd name="connsiteY1" fmla="*/ 634397 h 634397"/>
                  <a:gd name="connsiteX2" fmla="*/ 0 w 634397"/>
                  <a:gd name="connsiteY2" fmla="*/ 317199 h 634397"/>
                  <a:gd name="connsiteX3" fmla="*/ 317199 w 634397"/>
                  <a:gd name="connsiteY3" fmla="*/ 0 h 634397"/>
                  <a:gd name="connsiteX4" fmla="*/ 634397 w 634397"/>
                  <a:gd name="connsiteY4" fmla="*/ 317199 h 6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397" h="634397">
                    <a:moveTo>
                      <a:pt x="634397" y="317199"/>
                    </a:moveTo>
                    <a:cubicBezTo>
                      <a:pt x="634397" y="492382"/>
                      <a:pt x="492383" y="634397"/>
                      <a:pt x="317199" y="634397"/>
                    </a:cubicBezTo>
                    <a:cubicBezTo>
                      <a:pt x="142015" y="634397"/>
                      <a:pt x="0" y="492382"/>
                      <a:pt x="0" y="317199"/>
                    </a:cubicBezTo>
                    <a:cubicBezTo>
                      <a:pt x="0" y="142015"/>
                      <a:pt x="142015" y="0"/>
                      <a:pt x="317199" y="0"/>
                    </a:cubicBezTo>
                    <a:cubicBezTo>
                      <a:pt x="492383" y="0"/>
                      <a:pt x="634397" y="142015"/>
                      <a:pt x="634397" y="317199"/>
                    </a:cubicBezTo>
                    <a:close/>
                  </a:path>
                </a:pathLst>
              </a:custGeom>
              <a:solidFill>
                <a:srgbClr val="BFBFBF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A46F845-2DF6-4D1B-9933-F04155AA0691}"/>
                  </a:ext>
                </a:extLst>
              </p:cNvPr>
              <p:cNvSpPr/>
              <p:nvPr/>
            </p:nvSpPr>
            <p:spPr>
              <a:xfrm>
                <a:off x="5446663" y="2745294"/>
                <a:ext cx="1193983" cy="596991"/>
              </a:xfrm>
              <a:custGeom>
                <a:avLst/>
                <a:gdLst>
                  <a:gd name="connsiteX0" fmla="*/ 0 w 1193983"/>
                  <a:gd name="connsiteY0" fmla="*/ 596992 h 596991"/>
                  <a:gd name="connsiteX1" fmla="*/ 596992 w 1193983"/>
                  <a:gd name="connsiteY1" fmla="*/ 0 h 596991"/>
                  <a:gd name="connsiteX2" fmla="*/ 1193983 w 1193983"/>
                  <a:gd name="connsiteY2" fmla="*/ 596992 h 596991"/>
                  <a:gd name="connsiteX3" fmla="*/ 0 w 1193983"/>
                  <a:gd name="connsiteY3" fmla="*/ 596992 h 5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3983" h="596991">
                    <a:moveTo>
                      <a:pt x="0" y="596992"/>
                    </a:moveTo>
                    <a:cubicBezTo>
                      <a:pt x="0" y="267823"/>
                      <a:pt x="267823" y="0"/>
                      <a:pt x="596992" y="0"/>
                    </a:cubicBezTo>
                    <a:cubicBezTo>
                      <a:pt x="926160" y="0"/>
                      <a:pt x="1193983" y="267823"/>
                      <a:pt x="1193983" y="596992"/>
                    </a:cubicBezTo>
                    <a:lnTo>
                      <a:pt x="0" y="596992"/>
                    </a:lnTo>
                    <a:close/>
                  </a:path>
                </a:pathLst>
              </a:custGeom>
              <a:solidFill>
                <a:srgbClr val="F58765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4" name="Picture 41">
              <a:extLst>
                <a:ext uri="{FF2B5EF4-FFF2-40B4-BE49-F238E27FC236}">
                  <a16:creationId xmlns:a16="http://schemas.microsoft.com/office/drawing/2014/main" id="{3FD1E86C-D8D7-4B9E-A051-A5240611AB68}"/>
                </a:ext>
              </a:extLst>
            </p:cNvPr>
            <p:cNvGrpSpPr/>
            <p:nvPr/>
          </p:nvGrpSpPr>
          <p:grpSpPr>
            <a:xfrm>
              <a:off x="6752862" y="1030626"/>
              <a:ext cx="1193983" cy="1304703"/>
              <a:chOff x="6752862" y="1030626"/>
              <a:chExt cx="1193983" cy="1304703"/>
            </a:xfrm>
            <a:solidFill>
              <a:schemeClr val="accent1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07E79A1-054A-4BF4-BE6E-981C0E318010}"/>
                  </a:ext>
                </a:extLst>
              </p:cNvPr>
              <p:cNvSpPr/>
              <p:nvPr/>
            </p:nvSpPr>
            <p:spPr>
              <a:xfrm>
                <a:off x="7026671" y="1030626"/>
                <a:ext cx="634397" cy="634397"/>
              </a:xfrm>
              <a:custGeom>
                <a:avLst/>
                <a:gdLst>
                  <a:gd name="connsiteX0" fmla="*/ 634397 w 634397"/>
                  <a:gd name="connsiteY0" fmla="*/ 317199 h 634397"/>
                  <a:gd name="connsiteX1" fmla="*/ 317199 w 634397"/>
                  <a:gd name="connsiteY1" fmla="*/ 634397 h 634397"/>
                  <a:gd name="connsiteX2" fmla="*/ 0 w 634397"/>
                  <a:gd name="connsiteY2" fmla="*/ 317199 h 634397"/>
                  <a:gd name="connsiteX3" fmla="*/ 317199 w 634397"/>
                  <a:gd name="connsiteY3" fmla="*/ 0 h 634397"/>
                  <a:gd name="connsiteX4" fmla="*/ 634397 w 634397"/>
                  <a:gd name="connsiteY4" fmla="*/ 317199 h 6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397" h="634397">
                    <a:moveTo>
                      <a:pt x="634397" y="317199"/>
                    </a:moveTo>
                    <a:cubicBezTo>
                      <a:pt x="634397" y="492383"/>
                      <a:pt x="492383" y="634397"/>
                      <a:pt x="317199" y="634397"/>
                    </a:cubicBezTo>
                    <a:cubicBezTo>
                      <a:pt x="142015" y="634397"/>
                      <a:pt x="0" y="492383"/>
                      <a:pt x="0" y="317199"/>
                    </a:cubicBezTo>
                    <a:cubicBezTo>
                      <a:pt x="0" y="142015"/>
                      <a:pt x="142015" y="0"/>
                      <a:pt x="317199" y="0"/>
                    </a:cubicBezTo>
                    <a:cubicBezTo>
                      <a:pt x="492383" y="0"/>
                      <a:pt x="634397" y="142015"/>
                      <a:pt x="634397" y="317199"/>
                    </a:cubicBezTo>
                    <a:close/>
                  </a:path>
                </a:pathLst>
              </a:custGeom>
              <a:solidFill>
                <a:srgbClr val="BFBFBF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81D8641-47BF-4F79-9D17-9468FFAF4E9E}"/>
                  </a:ext>
                </a:extLst>
              </p:cNvPr>
              <p:cNvSpPr/>
              <p:nvPr/>
            </p:nvSpPr>
            <p:spPr>
              <a:xfrm>
                <a:off x="6752862" y="1738338"/>
                <a:ext cx="1193983" cy="596991"/>
              </a:xfrm>
              <a:custGeom>
                <a:avLst/>
                <a:gdLst>
                  <a:gd name="connsiteX0" fmla="*/ 0 w 1193983"/>
                  <a:gd name="connsiteY0" fmla="*/ 596992 h 596991"/>
                  <a:gd name="connsiteX1" fmla="*/ 596992 w 1193983"/>
                  <a:gd name="connsiteY1" fmla="*/ 0 h 596991"/>
                  <a:gd name="connsiteX2" fmla="*/ 1193983 w 1193983"/>
                  <a:gd name="connsiteY2" fmla="*/ 596992 h 596991"/>
                  <a:gd name="connsiteX3" fmla="*/ 0 w 1193983"/>
                  <a:gd name="connsiteY3" fmla="*/ 596992 h 5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3983" h="596991">
                    <a:moveTo>
                      <a:pt x="0" y="596992"/>
                    </a:moveTo>
                    <a:cubicBezTo>
                      <a:pt x="0" y="267823"/>
                      <a:pt x="267823" y="0"/>
                      <a:pt x="596992" y="0"/>
                    </a:cubicBezTo>
                    <a:cubicBezTo>
                      <a:pt x="926160" y="0"/>
                      <a:pt x="1193983" y="267823"/>
                      <a:pt x="1193983" y="596992"/>
                    </a:cubicBezTo>
                    <a:lnTo>
                      <a:pt x="0" y="596992"/>
                    </a:lnTo>
                    <a:close/>
                  </a:path>
                </a:pathLst>
              </a:custGeom>
              <a:solidFill>
                <a:srgbClr val="F58765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6" name="Picture 41">
              <a:extLst>
                <a:ext uri="{FF2B5EF4-FFF2-40B4-BE49-F238E27FC236}">
                  <a16:creationId xmlns:a16="http://schemas.microsoft.com/office/drawing/2014/main" id="{E2CC6FFA-A682-43C5-930B-9305BFED3FDF}"/>
                </a:ext>
              </a:extLst>
            </p:cNvPr>
            <p:cNvGrpSpPr/>
            <p:nvPr/>
          </p:nvGrpSpPr>
          <p:grpSpPr>
            <a:xfrm>
              <a:off x="8036619" y="2058529"/>
              <a:ext cx="1193983" cy="1303207"/>
              <a:chOff x="8036619" y="2058529"/>
              <a:chExt cx="1193983" cy="1303207"/>
            </a:xfrm>
            <a:solidFill>
              <a:schemeClr val="accent1"/>
            </a:solidFill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803384C8-65E1-4657-A4B8-3DE313FB0D30}"/>
                  </a:ext>
                </a:extLst>
              </p:cNvPr>
              <p:cNvSpPr/>
              <p:nvPr/>
            </p:nvSpPr>
            <p:spPr>
              <a:xfrm>
                <a:off x="8316412" y="2058529"/>
                <a:ext cx="634397" cy="634397"/>
              </a:xfrm>
              <a:custGeom>
                <a:avLst/>
                <a:gdLst>
                  <a:gd name="connsiteX0" fmla="*/ 634397 w 634397"/>
                  <a:gd name="connsiteY0" fmla="*/ 317199 h 634397"/>
                  <a:gd name="connsiteX1" fmla="*/ 317199 w 634397"/>
                  <a:gd name="connsiteY1" fmla="*/ 634397 h 634397"/>
                  <a:gd name="connsiteX2" fmla="*/ 0 w 634397"/>
                  <a:gd name="connsiteY2" fmla="*/ 317199 h 634397"/>
                  <a:gd name="connsiteX3" fmla="*/ 317199 w 634397"/>
                  <a:gd name="connsiteY3" fmla="*/ 0 h 634397"/>
                  <a:gd name="connsiteX4" fmla="*/ 634397 w 634397"/>
                  <a:gd name="connsiteY4" fmla="*/ 317199 h 6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397" h="634397">
                    <a:moveTo>
                      <a:pt x="634397" y="317199"/>
                    </a:moveTo>
                    <a:cubicBezTo>
                      <a:pt x="634397" y="492383"/>
                      <a:pt x="492383" y="634397"/>
                      <a:pt x="317199" y="634397"/>
                    </a:cubicBezTo>
                    <a:cubicBezTo>
                      <a:pt x="142015" y="634397"/>
                      <a:pt x="0" y="492383"/>
                      <a:pt x="0" y="317199"/>
                    </a:cubicBezTo>
                    <a:cubicBezTo>
                      <a:pt x="0" y="142015"/>
                      <a:pt x="142015" y="0"/>
                      <a:pt x="317199" y="0"/>
                    </a:cubicBezTo>
                    <a:cubicBezTo>
                      <a:pt x="492383" y="0"/>
                      <a:pt x="634397" y="142015"/>
                      <a:pt x="634397" y="317199"/>
                    </a:cubicBezTo>
                    <a:close/>
                  </a:path>
                </a:pathLst>
              </a:custGeom>
              <a:solidFill>
                <a:srgbClr val="BFBFBF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3C512EA-05E3-42D5-B10C-ED8C374EABF3}"/>
                  </a:ext>
                </a:extLst>
              </p:cNvPr>
              <p:cNvSpPr/>
              <p:nvPr/>
            </p:nvSpPr>
            <p:spPr>
              <a:xfrm>
                <a:off x="8036619" y="2764744"/>
                <a:ext cx="1193983" cy="596991"/>
              </a:xfrm>
              <a:custGeom>
                <a:avLst/>
                <a:gdLst>
                  <a:gd name="connsiteX0" fmla="*/ 0 w 1193983"/>
                  <a:gd name="connsiteY0" fmla="*/ 596992 h 596991"/>
                  <a:gd name="connsiteX1" fmla="*/ 596992 w 1193983"/>
                  <a:gd name="connsiteY1" fmla="*/ 0 h 596991"/>
                  <a:gd name="connsiteX2" fmla="*/ 1193984 w 1193983"/>
                  <a:gd name="connsiteY2" fmla="*/ 596992 h 596991"/>
                  <a:gd name="connsiteX3" fmla="*/ 0 w 1193983"/>
                  <a:gd name="connsiteY3" fmla="*/ 596992 h 5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3983" h="596991">
                    <a:moveTo>
                      <a:pt x="0" y="596992"/>
                    </a:moveTo>
                    <a:cubicBezTo>
                      <a:pt x="0" y="267823"/>
                      <a:pt x="267823" y="0"/>
                      <a:pt x="596992" y="0"/>
                    </a:cubicBezTo>
                    <a:cubicBezTo>
                      <a:pt x="926160" y="0"/>
                      <a:pt x="1193984" y="267823"/>
                      <a:pt x="1193984" y="596992"/>
                    </a:cubicBezTo>
                    <a:lnTo>
                      <a:pt x="0" y="596992"/>
                    </a:lnTo>
                    <a:close/>
                  </a:path>
                </a:pathLst>
              </a:custGeom>
              <a:solidFill>
                <a:srgbClr val="F58765"/>
              </a:solidFill>
              <a:ln w="14949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</p:grpSp>
      <p:sp>
        <p:nvSpPr>
          <p:cNvPr id="26" name="Rectangle 8">
            <a:extLst>
              <a:ext uri="{FF2B5EF4-FFF2-40B4-BE49-F238E27FC236}">
                <a16:creationId xmlns:a16="http://schemas.microsoft.com/office/drawing/2014/main" id="{C1CABB8A-B10E-4E4F-8F8C-5F721DA12F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50" y="5362575"/>
            <a:ext cx="32899350" cy="965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cxnSp>
        <p:nvCxnSpPr>
          <p:cNvPr id="27" name="Straight Connector 133">
            <a:extLst>
              <a:ext uri="{FF2B5EF4-FFF2-40B4-BE49-F238E27FC236}">
                <a16:creationId xmlns:a16="http://schemas.microsoft.com/office/drawing/2014/main" id="{B3E94881-88DD-4B10-AB8A-C1606306A4F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8949" y="324644"/>
            <a:ext cx="18513905" cy="2286000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7218948" y="2860756"/>
            <a:ext cx="18513906" cy="818357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218948" y="3901277"/>
            <a:ext cx="18513906" cy="816768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5522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>
            <a:extLst>
              <a:ext uri="{FF2B5EF4-FFF2-40B4-BE49-F238E27FC236}">
                <a16:creationId xmlns:a16="http://schemas.microsoft.com/office/drawing/2014/main" id="{36F056FB-D6B9-4A5F-B623-2829D89FE8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32918400" cy="52578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en-US" altLang="en-US" sz="4800"/>
          </a:p>
        </p:txBody>
      </p:sp>
      <p:pic>
        <p:nvPicPr>
          <p:cNvPr id="6" name="Picture 7" descr="MDAnderson Master Logo_Texas_V_Tagline_RGB REV.png">
            <a:extLst>
              <a:ext uri="{FF2B5EF4-FFF2-40B4-BE49-F238E27FC236}">
                <a16:creationId xmlns:a16="http://schemas.microsoft.com/office/drawing/2014/main" id="{202523CE-80D9-49E8-87ED-D6E76D0FDB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175" y="1379538"/>
            <a:ext cx="542448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B5BC284C-6FBE-40B6-882A-0E1508A37D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8600" y="5305425"/>
            <a:ext cx="4154488" cy="1022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B5E7AD6A-06D5-4EE8-B41C-F5AF562553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813" y="5332413"/>
            <a:ext cx="32894587" cy="995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z="3600"/>
          </a:p>
        </p:txBody>
      </p:sp>
      <p:grpSp>
        <p:nvGrpSpPr>
          <p:cNvPr id="9" name="Graphic 5">
            <a:extLst>
              <a:ext uri="{FF2B5EF4-FFF2-40B4-BE49-F238E27FC236}">
                <a16:creationId xmlns:a16="http://schemas.microsoft.com/office/drawing/2014/main" id="{F07BF9C2-6E1D-4D54-8189-17496E1CA03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80975" y="547688"/>
            <a:ext cx="5589588" cy="4457700"/>
            <a:chOff x="4891224" y="1778720"/>
            <a:chExt cx="4153420" cy="3313898"/>
          </a:xfrm>
        </p:grpSpPr>
        <p:grpSp>
          <p:nvGrpSpPr>
            <p:cNvPr id="10" name="Graphic 5">
              <a:extLst>
                <a:ext uri="{FF2B5EF4-FFF2-40B4-BE49-F238E27FC236}">
                  <a16:creationId xmlns:a16="http://schemas.microsoft.com/office/drawing/2014/main" id="{017594AF-2B50-41D2-B7F0-922DA4C8AD29}"/>
                </a:ext>
              </a:extLst>
            </p:cNvPr>
            <p:cNvGrpSpPr/>
            <p:nvPr/>
          </p:nvGrpSpPr>
          <p:grpSpPr>
            <a:xfrm>
              <a:off x="4891224" y="2760616"/>
              <a:ext cx="2729671" cy="2332002"/>
              <a:chOff x="4891224" y="2760616"/>
              <a:chExt cx="2729671" cy="2332002"/>
            </a:xfrm>
            <a:solidFill>
              <a:schemeClr val="accent1"/>
            </a:solidFill>
          </p:grpSpPr>
          <p:grpSp>
            <p:nvGrpSpPr>
              <p:cNvPr id="48" name="Graphic 5">
                <a:extLst>
                  <a:ext uri="{FF2B5EF4-FFF2-40B4-BE49-F238E27FC236}">
                    <a16:creationId xmlns:a16="http://schemas.microsoft.com/office/drawing/2014/main" id="{7492840B-7606-449D-88B1-A8B6AC74F694}"/>
                  </a:ext>
                </a:extLst>
              </p:cNvPr>
              <p:cNvGrpSpPr/>
              <p:nvPr/>
            </p:nvGrpSpPr>
            <p:grpSpPr>
              <a:xfrm>
                <a:off x="7273959" y="3246654"/>
                <a:ext cx="346936" cy="1845964"/>
                <a:chOff x="7273959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52079EB1-6436-42D1-B33E-48460BDE031D}"/>
                    </a:ext>
                  </a:extLst>
                </p:cNvPr>
                <p:cNvSpPr/>
                <p:nvPr/>
              </p:nvSpPr>
              <p:spPr>
                <a:xfrm>
                  <a:off x="7273959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1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68385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2613F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55344D62-11EE-4C13-A8E1-7A97FD1D86DF}"/>
                    </a:ext>
                  </a:extLst>
                </p:cNvPr>
                <p:cNvSpPr/>
                <p:nvPr/>
              </p:nvSpPr>
              <p:spPr>
                <a:xfrm>
                  <a:off x="7273959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1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5876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6D33BE39-0D2C-4E6B-A758-AB49804E1E7F}"/>
                    </a:ext>
                  </a:extLst>
                </p:cNvPr>
                <p:cNvSpPr/>
                <p:nvPr/>
              </p:nvSpPr>
              <p:spPr>
                <a:xfrm>
                  <a:off x="7273959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1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DA79F104-34A6-40D6-93CF-26CA35711960}"/>
                    </a:ext>
                  </a:extLst>
                </p:cNvPr>
                <p:cNvSpPr/>
                <p:nvPr/>
              </p:nvSpPr>
              <p:spPr>
                <a:xfrm>
                  <a:off x="7275595" y="4251461"/>
                  <a:ext cx="343688" cy="343663"/>
                </a:xfrm>
                <a:custGeom>
                  <a:avLst/>
                  <a:gdLst>
                    <a:gd name="connsiteX0" fmla="*/ 171832 w 343688"/>
                    <a:gd name="connsiteY0" fmla="*/ 343664 h 343663"/>
                    <a:gd name="connsiteX1" fmla="*/ 171832 w 343688"/>
                    <a:gd name="connsiteY1" fmla="*/ 343664 h 343663"/>
                    <a:gd name="connsiteX2" fmla="*/ 0 w 343688"/>
                    <a:gd name="connsiteY2" fmla="*/ 171832 h 343663"/>
                    <a:gd name="connsiteX3" fmla="*/ 0 w 343688"/>
                    <a:gd name="connsiteY3" fmla="*/ 171832 h 343663"/>
                    <a:gd name="connsiteX4" fmla="*/ 171832 w 343688"/>
                    <a:gd name="connsiteY4" fmla="*/ 0 h 343663"/>
                    <a:gd name="connsiteX5" fmla="*/ 171832 w 343688"/>
                    <a:gd name="connsiteY5" fmla="*/ 0 h 343663"/>
                    <a:gd name="connsiteX6" fmla="*/ 343664 w 343688"/>
                    <a:gd name="connsiteY6" fmla="*/ 171832 h 343663"/>
                    <a:gd name="connsiteX7" fmla="*/ 343664 w 343688"/>
                    <a:gd name="connsiteY7" fmla="*/ 171832 h 343663"/>
                    <a:gd name="connsiteX8" fmla="*/ 171832 w 343688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88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5300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grpSp>
            <p:nvGrpSpPr>
              <p:cNvPr id="49" name="Graphic 5">
                <a:extLst>
                  <a:ext uri="{FF2B5EF4-FFF2-40B4-BE49-F238E27FC236}">
                    <a16:creationId xmlns:a16="http://schemas.microsoft.com/office/drawing/2014/main" id="{1B401202-E051-4BA1-A5F8-1FEF982236B8}"/>
                  </a:ext>
                </a:extLst>
              </p:cNvPr>
              <p:cNvGrpSpPr/>
              <p:nvPr/>
            </p:nvGrpSpPr>
            <p:grpSpPr>
              <a:xfrm>
                <a:off x="6804285" y="3246654"/>
                <a:ext cx="346936" cy="1845964"/>
                <a:chOff x="6804285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7D99F237-0AAB-4E9C-A43A-9CF6B86F711E}"/>
                    </a:ext>
                  </a:extLst>
                </p:cNvPr>
                <p:cNvSpPr/>
                <p:nvPr/>
              </p:nvSpPr>
              <p:spPr>
                <a:xfrm>
                  <a:off x="6804285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5300" y="268385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9C114DAA-6172-47A1-A233-EE8A7337E246}"/>
                    </a:ext>
                  </a:extLst>
                </p:cNvPr>
                <p:cNvSpPr/>
                <p:nvPr/>
              </p:nvSpPr>
              <p:spPr>
                <a:xfrm>
                  <a:off x="6804285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5300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0AC5B119-62F2-4C96-9608-889F31C599A8}"/>
                    </a:ext>
                  </a:extLst>
                </p:cNvPr>
                <p:cNvSpPr/>
                <p:nvPr/>
              </p:nvSpPr>
              <p:spPr>
                <a:xfrm>
                  <a:off x="6804285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5300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2613F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6830F405-8F5E-4BB9-9A22-BFC11FFB6B8C}"/>
                    </a:ext>
                  </a:extLst>
                </p:cNvPr>
                <p:cNvSpPr/>
                <p:nvPr/>
              </p:nvSpPr>
              <p:spPr>
                <a:xfrm>
                  <a:off x="6805922" y="4251461"/>
                  <a:ext cx="343663" cy="343663"/>
                </a:xfrm>
                <a:custGeom>
                  <a:avLst/>
                  <a:gdLst>
                    <a:gd name="connsiteX0" fmla="*/ 171832 w 343663"/>
                    <a:gd name="connsiteY0" fmla="*/ 343664 h 343663"/>
                    <a:gd name="connsiteX1" fmla="*/ 171832 w 343663"/>
                    <a:gd name="connsiteY1" fmla="*/ 343664 h 343663"/>
                    <a:gd name="connsiteX2" fmla="*/ 0 w 343663"/>
                    <a:gd name="connsiteY2" fmla="*/ 171832 h 343663"/>
                    <a:gd name="connsiteX3" fmla="*/ 0 w 343663"/>
                    <a:gd name="connsiteY3" fmla="*/ 171832 h 343663"/>
                    <a:gd name="connsiteX4" fmla="*/ 171832 w 343663"/>
                    <a:gd name="connsiteY4" fmla="*/ 0 h 343663"/>
                    <a:gd name="connsiteX5" fmla="*/ 171832 w 343663"/>
                    <a:gd name="connsiteY5" fmla="*/ 0 h 343663"/>
                    <a:gd name="connsiteX6" fmla="*/ 343664 w 343663"/>
                    <a:gd name="connsiteY6" fmla="*/ 171832 h 343663"/>
                    <a:gd name="connsiteX7" fmla="*/ 343664 w 343663"/>
                    <a:gd name="connsiteY7" fmla="*/ 171832 h 343663"/>
                    <a:gd name="connsiteX8" fmla="*/ 171832 w 343663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63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3664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A0A3A7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grpSp>
            <p:nvGrpSpPr>
              <p:cNvPr id="50" name="Graphic 5">
                <a:extLst>
                  <a:ext uri="{FF2B5EF4-FFF2-40B4-BE49-F238E27FC236}">
                    <a16:creationId xmlns:a16="http://schemas.microsoft.com/office/drawing/2014/main" id="{AE32066B-67EA-43D4-8B1D-835E0079DF5A}"/>
                  </a:ext>
                </a:extLst>
              </p:cNvPr>
              <p:cNvGrpSpPr/>
              <p:nvPr/>
            </p:nvGrpSpPr>
            <p:grpSpPr>
              <a:xfrm>
                <a:off x="6316610" y="3246654"/>
                <a:ext cx="346936" cy="1845964"/>
                <a:chOff x="6316610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6348A330-A20D-485F-BE95-5FA4DEC73EEB}"/>
                    </a:ext>
                  </a:extLst>
                </p:cNvPr>
                <p:cNvSpPr/>
                <p:nvPr/>
              </p:nvSpPr>
              <p:spPr>
                <a:xfrm>
                  <a:off x="6316610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68385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BE5F2FEF-E342-488F-AF40-66D8717D0FCF}"/>
                    </a:ext>
                  </a:extLst>
                </p:cNvPr>
                <p:cNvSpPr/>
                <p:nvPr/>
              </p:nvSpPr>
              <p:spPr>
                <a:xfrm>
                  <a:off x="6316610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F5876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AB08B830-74C1-4253-8A1A-7BD4BD65CFB4}"/>
                    </a:ext>
                  </a:extLst>
                </p:cNvPr>
                <p:cNvSpPr/>
                <p:nvPr/>
              </p:nvSpPr>
              <p:spPr>
                <a:xfrm>
                  <a:off x="6316610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68385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1BB508AD-18D6-4266-A1CF-66D028D99260}"/>
                    </a:ext>
                  </a:extLst>
                </p:cNvPr>
                <p:cNvSpPr/>
                <p:nvPr/>
              </p:nvSpPr>
              <p:spPr>
                <a:xfrm>
                  <a:off x="6318247" y="4251461"/>
                  <a:ext cx="343663" cy="343663"/>
                </a:xfrm>
                <a:custGeom>
                  <a:avLst/>
                  <a:gdLst>
                    <a:gd name="connsiteX0" fmla="*/ 171832 w 343663"/>
                    <a:gd name="connsiteY0" fmla="*/ 343664 h 343663"/>
                    <a:gd name="connsiteX1" fmla="*/ 171832 w 343663"/>
                    <a:gd name="connsiteY1" fmla="*/ 343664 h 343663"/>
                    <a:gd name="connsiteX2" fmla="*/ 0 w 343663"/>
                    <a:gd name="connsiteY2" fmla="*/ 171832 h 343663"/>
                    <a:gd name="connsiteX3" fmla="*/ 0 w 343663"/>
                    <a:gd name="connsiteY3" fmla="*/ 171832 h 343663"/>
                    <a:gd name="connsiteX4" fmla="*/ 171832 w 343663"/>
                    <a:gd name="connsiteY4" fmla="*/ 0 h 343663"/>
                    <a:gd name="connsiteX5" fmla="*/ 171832 w 343663"/>
                    <a:gd name="connsiteY5" fmla="*/ 0 h 343663"/>
                    <a:gd name="connsiteX6" fmla="*/ 343664 w 343663"/>
                    <a:gd name="connsiteY6" fmla="*/ 171832 h 343663"/>
                    <a:gd name="connsiteX7" fmla="*/ 343664 w 343663"/>
                    <a:gd name="connsiteY7" fmla="*/ 171832 h 343663"/>
                    <a:gd name="connsiteX8" fmla="*/ 171832 w 343663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63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3664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EE3124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grpSp>
            <p:nvGrpSpPr>
              <p:cNvPr id="51" name="Graphic 5">
                <a:extLst>
                  <a:ext uri="{FF2B5EF4-FFF2-40B4-BE49-F238E27FC236}">
                    <a16:creationId xmlns:a16="http://schemas.microsoft.com/office/drawing/2014/main" id="{3F63495E-DBD4-44A0-A8A5-7A02D8793391}"/>
                  </a:ext>
                </a:extLst>
              </p:cNvPr>
              <p:cNvGrpSpPr/>
              <p:nvPr/>
            </p:nvGrpSpPr>
            <p:grpSpPr>
              <a:xfrm>
                <a:off x="5845300" y="3246654"/>
                <a:ext cx="346936" cy="1845964"/>
                <a:chOff x="5845300" y="3246654"/>
                <a:chExt cx="346936" cy="1845964"/>
              </a:xfrm>
              <a:solidFill>
                <a:schemeClr val="accent1"/>
              </a:solidFill>
            </p:grpSpPr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4B4338CD-567D-446B-B1C5-D91BD4AEB6F5}"/>
                    </a:ext>
                  </a:extLst>
                </p:cNvPr>
                <p:cNvSpPr/>
                <p:nvPr/>
              </p:nvSpPr>
              <p:spPr>
                <a:xfrm>
                  <a:off x="5845300" y="4745682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68385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49A196CE-0C82-463A-B6C3-FA353C2A2B6E}"/>
                    </a:ext>
                  </a:extLst>
                </p:cNvPr>
                <p:cNvSpPr/>
                <p:nvPr/>
              </p:nvSpPr>
              <p:spPr>
                <a:xfrm>
                  <a:off x="5845300" y="3246654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1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DEAF46A4-3DDC-41B7-9444-DF755B414505}"/>
                    </a:ext>
                  </a:extLst>
                </p:cNvPr>
                <p:cNvSpPr/>
                <p:nvPr/>
              </p:nvSpPr>
              <p:spPr>
                <a:xfrm>
                  <a:off x="5845300" y="3758877"/>
                  <a:ext cx="346936" cy="346936"/>
                </a:xfrm>
                <a:custGeom>
                  <a:avLst/>
                  <a:gdLst>
                    <a:gd name="connsiteX0" fmla="*/ 173468 w 346936"/>
                    <a:gd name="connsiteY0" fmla="*/ 346937 h 346936"/>
                    <a:gd name="connsiteX1" fmla="*/ 173468 w 346936"/>
                    <a:gd name="connsiteY1" fmla="*/ 346937 h 346936"/>
                    <a:gd name="connsiteX2" fmla="*/ 0 w 346936"/>
                    <a:gd name="connsiteY2" fmla="*/ 173468 h 346936"/>
                    <a:gd name="connsiteX3" fmla="*/ 0 w 346936"/>
                    <a:gd name="connsiteY3" fmla="*/ 173468 h 346936"/>
                    <a:gd name="connsiteX4" fmla="*/ 173468 w 346936"/>
                    <a:gd name="connsiteY4" fmla="*/ 0 h 346936"/>
                    <a:gd name="connsiteX5" fmla="*/ 173468 w 346936"/>
                    <a:gd name="connsiteY5" fmla="*/ 0 h 346936"/>
                    <a:gd name="connsiteX6" fmla="*/ 346937 w 346936"/>
                    <a:gd name="connsiteY6" fmla="*/ 173468 h 346936"/>
                    <a:gd name="connsiteX7" fmla="*/ 346937 w 346936"/>
                    <a:gd name="connsiteY7" fmla="*/ 173468 h 346936"/>
                    <a:gd name="connsiteX8" fmla="*/ 173468 w 346936"/>
                    <a:gd name="connsiteY8" fmla="*/ 346937 h 34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6936" h="346936">
                      <a:moveTo>
                        <a:pt x="173468" y="346937"/>
                      </a:moveTo>
                      <a:lnTo>
                        <a:pt x="173468" y="346937"/>
                      </a:lnTo>
                      <a:cubicBezTo>
                        <a:pt x="78552" y="346937"/>
                        <a:pt x="0" y="270021"/>
                        <a:pt x="0" y="173468"/>
                      </a:cubicBezTo>
                      <a:lnTo>
                        <a:pt x="0" y="173468"/>
                      </a:lnTo>
                      <a:cubicBezTo>
                        <a:pt x="0" y="78552"/>
                        <a:pt x="76915" y="0"/>
                        <a:pt x="173468" y="0"/>
                      </a:cubicBezTo>
                      <a:lnTo>
                        <a:pt x="173468" y="0"/>
                      </a:lnTo>
                      <a:cubicBezTo>
                        <a:pt x="268385" y="0"/>
                        <a:pt x="346937" y="76915"/>
                        <a:pt x="346937" y="173468"/>
                      </a:cubicBezTo>
                      <a:lnTo>
                        <a:pt x="346937" y="173468"/>
                      </a:lnTo>
                      <a:cubicBezTo>
                        <a:pt x="346937" y="270021"/>
                        <a:pt x="270021" y="346937"/>
                        <a:pt x="173468" y="346937"/>
                      </a:cubicBezTo>
                      <a:close/>
                    </a:path>
                  </a:pathLst>
                </a:custGeom>
                <a:solidFill>
                  <a:srgbClr val="808285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21A63A06-C79D-43A6-8848-6DA757FD28EC}"/>
                    </a:ext>
                  </a:extLst>
                </p:cNvPr>
                <p:cNvSpPr/>
                <p:nvPr/>
              </p:nvSpPr>
              <p:spPr>
                <a:xfrm>
                  <a:off x="5846937" y="4251461"/>
                  <a:ext cx="343663" cy="343663"/>
                </a:xfrm>
                <a:custGeom>
                  <a:avLst/>
                  <a:gdLst>
                    <a:gd name="connsiteX0" fmla="*/ 171832 w 343663"/>
                    <a:gd name="connsiteY0" fmla="*/ 343664 h 343663"/>
                    <a:gd name="connsiteX1" fmla="*/ 171832 w 343663"/>
                    <a:gd name="connsiteY1" fmla="*/ 343664 h 343663"/>
                    <a:gd name="connsiteX2" fmla="*/ 0 w 343663"/>
                    <a:gd name="connsiteY2" fmla="*/ 171832 h 343663"/>
                    <a:gd name="connsiteX3" fmla="*/ 0 w 343663"/>
                    <a:gd name="connsiteY3" fmla="*/ 171832 h 343663"/>
                    <a:gd name="connsiteX4" fmla="*/ 171832 w 343663"/>
                    <a:gd name="connsiteY4" fmla="*/ 0 h 343663"/>
                    <a:gd name="connsiteX5" fmla="*/ 171832 w 343663"/>
                    <a:gd name="connsiteY5" fmla="*/ 0 h 343663"/>
                    <a:gd name="connsiteX6" fmla="*/ 343664 w 343663"/>
                    <a:gd name="connsiteY6" fmla="*/ 171832 h 343663"/>
                    <a:gd name="connsiteX7" fmla="*/ 343664 w 343663"/>
                    <a:gd name="connsiteY7" fmla="*/ 171832 h 343663"/>
                    <a:gd name="connsiteX8" fmla="*/ 171832 w 343663"/>
                    <a:gd name="connsiteY8" fmla="*/ 343664 h 343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3663" h="343663">
                      <a:moveTo>
                        <a:pt x="171832" y="343664"/>
                      </a:moveTo>
                      <a:lnTo>
                        <a:pt x="171832" y="343664"/>
                      </a:lnTo>
                      <a:cubicBezTo>
                        <a:pt x="76915" y="343664"/>
                        <a:pt x="0" y="266748"/>
                        <a:pt x="0" y="171832"/>
                      </a:cubicBezTo>
                      <a:lnTo>
                        <a:pt x="0" y="171832"/>
                      </a:lnTo>
                      <a:cubicBezTo>
                        <a:pt x="0" y="76915"/>
                        <a:pt x="76915" y="0"/>
                        <a:pt x="171832" y="0"/>
                      </a:cubicBezTo>
                      <a:lnTo>
                        <a:pt x="171832" y="0"/>
                      </a:lnTo>
                      <a:cubicBezTo>
                        <a:pt x="266748" y="0"/>
                        <a:pt x="343664" y="76915"/>
                        <a:pt x="343664" y="171832"/>
                      </a:cubicBezTo>
                      <a:lnTo>
                        <a:pt x="343664" y="171832"/>
                      </a:lnTo>
                      <a:cubicBezTo>
                        <a:pt x="343664" y="266748"/>
                        <a:pt x="266748" y="343664"/>
                        <a:pt x="171832" y="343664"/>
                      </a:cubicBezTo>
                      <a:close/>
                    </a:path>
                  </a:pathLst>
                </a:custGeom>
                <a:solidFill>
                  <a:srgbClr val="F2613F"/>
                </a:solidFill>
                <a:ln w="1633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7200"/>
                </a:p>
              </p:txBody>
            </p:sp>
          </p:grp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7EF05338-0569-4197-BFFF-C07615EC0675}"/>
                  </a:ext>
                </a:extLst>
              </p:cNvPr>
              <p:cNvSpPr/>
              <p:nvPr/>
            </p:nvSpPr>
            <p:spPr>
              <a:xfrm>
                <a:off x="5362534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814BA62-850E-4AC7-97ED-103DBB17588E}"/>
                  </a:ext>
                </a:extLst>
              </p:cNvPr>
              <p:cNvSpPr/>
              <p:nvPr/>
            </p:nvSpPr>
            <p:spPr>
              <a:xfrm>
                <a:off x="5362534" y="3256473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2D530A00-2E33-4C08-9485-7979BC0ED809}"/>
                  </a:ext>
                </a:extLst>
              </p:cNvPr>
              <p:cNvSpPr/>
              <p:nvPr/>
            </p:nvSpPr>
            <p:spPr>
              <a:xfrm>
                <a:off x="5362534" y="3752331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CC47A72-887F-4CBF-8784-AE41D4EB5623}"/>
                  </a:ext>
                </a:extLst>
              </p:cNvPr>
              <p:cNvSpPr/>
              <p:nvPr/>
            </p:nvSpPr>
            <p:spPr>
              <a:xfrm>
                <a:off x="5364171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7EEEF1F8-D2FB-4D96-AC7B-60B010CDD08F}"/>
                  </a:ext>
                </a:extLst>
              </p:cNvPr>
              <p:cNvSpPr/>
              <p:nvPr/>
            </p:nvSpPr>
            <p:spPr>
              <a:xfrm>
                <a:off x="4891224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01C91BE-7683-4143-AA1F-170496F43077}"/>
                  </a:ext>
                </a:extLst>
              </p:cNvPr>
              <p:cNvSpPr/>
              <p:nvPr/>
            </p:nvSpPr>
            <p:spPr>
              <a:xfrm>
                <a:off x="4891224" y="3256473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ED2BC3C0-45F3-493A-8945-AEC3B0AEAE86}"/>
                  </a:ext>
                </a:extLst>
              </p:cNvPr>
              <p:cNvSpPr/>
              <p:nvPr/>
            </p:nvSpPr>
            <p:spPr>
              <a:xfrm>
                <a:off x="4891224" y="3752331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BA4C5F18-8ACB-442A-837A-68D02643B9AF}"/>
                  </a:ext>
                </a:extLst>
              </p:cNvPr>
              <p:cNvSpPr/>
              <p:nvPr/>
            </p:nvSpPr>
            <p:spPr>
              <a:xfrm>
                <a:off x="4892861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80828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E2D60E88-A1A0-4436-B584-A76DAB001230}"/>
                  </a:ext>
                </a:extLst>
              </p:cNvPr>
              <p:cNvSpPr/>
              <p:nvPr/>
            </p:nvSpPr>
            <p:spPr>
              <a:xfrm>
                <a:off x="7273959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0CE3545-CD96-44C7-9EC2-86DEB66B67E0}"/>
                  </a:ext>
                </a:extLst>
              </p:cNvPr>
              <p:cNvSpPr/>
              <p:nvPr/>
            </p:nvSpPr>
            <p:spPr>
              <a:xfrm>
                <a:off x="6804285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4B6B790C-5039-4CED-BF1F-2E9CFE135089}"/>
                  </a:ext>
                </a:extLst>
              </p:cNvPr>
              <p:cNvSpPr/>
              <p:nvPr/>
            </p:nvSpPr>
            <p:spPr>
              <a:xfrm>
                <a:off x="6316610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999A2338-CD90-4F44-84CE-6F161F019206}"/>
                  </a:ext>
                </a:extLst>
              </p:cNvPr>
              <p:cNvSpPr/>
              <p:nvPr/>
            </p:nvSpPr>
            <p:spPr>
              <a:xfrm>
                <a:off x="5845300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E11F9ECA-55FB-4A35-88C4-D971DD353B54}"/>
                  </a:ext>
                </a:extLst>
              </p:cNvPr>
              <p:cNvSpPr/>
              <p:nvPr/>
            </p:nvSpPr>
            <p:spPr>
              <a:xfrm>
                <a:off x="5362534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80828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F3F1D2DC-6A65-4325-8A29-C8630E4B61B7}"/>
                  </a:ext>
                </a:extLst>
              </p:cNvPr>
              <p:cNvSpPr/>
              <p:nvPr/>
            </p:nvSpPr>
            <p:spPr>
              <a:xfrm>
                <a:off x="4891224" y="2760616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1" name="Graphic 5">
              <a:extLst>
                <a:ext uri="{FF2B5EF4-FFF2-40B4-BE49-F238E27FC236}">
                  <a16:creationId xmlns:a16="http://schemas.microsoft.com/office/drawing/2014/main" id="{9D18D267-3D92-42C4-8B09-5EA6F306ECCA}"/>
                </a:ext>
              </a:extLst>
            </p:cNvPr>
            <p:cNvGrpSpPr/>
            <p:nvPr/>
          </p:nvGrpSpPr>
          <p:grpSpPr>
            <a:xfrm>
              <a:off x="8697708" y="3246654"/>
              <a:ext cx="346936" cy="1348470"/>
              <a:chOff x="8697708" y="3246654"/>
              <a:chExt cx="346936" cy="1348470"/>
            </a:xfrm>
            <a:solidFill>
              <a:schemeClr val="accent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6EEFF759-C6FB-40B0-9FE6-6A20764E3A24}"/>
                  </a:ext>
                </a:extLst>
              </p:cNvPr>
              <p:cNvSpPr/>
              <p:nvPr/>
            </p:nvSpPr>
            <p:spPr>
              <a:xfrm>
                <a:off x="8697708" y="3246654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6 w 346936"/>
                  <a:gd name="connsiteY6" fmla="*/ 173468 h 346936"/>
                  <a:gd name="connsiteX7" fmla="*/ 346936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1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6" y="76915"/>
                      <a:pt x="346936" y="173468"/>
                    </a:cubicBezTo>
                    <a:lnTo>
                      <a:pt x="346936" y="173468"/>
                    </a:lnTo>
                    <a:cubicBezTo>
                      <a:pt x="346936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E4245B5-1F96-4F60-87A8-CA23AFA83940}"/>
                  </a:ext>
                </a:extLst>
              </p:cNvPr>
              <p:cNvSpPr/>
              <p:nvPr/>
            </p:nvSpPr>
            <p:spPr>
              <a:xfrm>
                <a:off x="8697708" y="3758877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6 w 346936"/>
                  <a:gd name="connsiteY6" fmla="*/ 173468 h 346936"/>
                  <a:gd name="connsiteX7" fmla="*/ 346936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6" y="76915"/>
                      <a:pt x="346936" y="173468"/>
                    </a:cubicBezTo>
                    <a:lnTo>
                      <a:pt x="346936" y="173468"/>
                    </a:lnTo>
                    <a:cubicBezTo>
                      <a:pt x="346936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3EB6EC1-5AF5-4062-ACF6-85416A8D84FB}"/>
                  </a:ext>
                </a:extLst>
              </p:cNvPr>
              <p:cNvSpPr/>
              <p:nvPr/>
            </p:nvSpPr>
            <p:spPr>
              <a:xfrm>
                <a:off x="8699344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2" name="Graphic 5">
              <a:extLst>
                <a:ext uri="{FF2B5EF4-FFF2-40B4-BE49-F238E27FC236}">
                  <a16:creationId xmlns:a16="http://schemas.microsoft.com/office/drawing/2014/main" id="{18ABC4C4-035B-424B-BECD-E14206B37946}"/>
                </a:ext>
              </a:extLst>
            </p:cNvPr>
            <p:cNvGrpSpPr/>
            <p:nvPr/>
          </p:nvGrpSpPr>
          <p:grpSpPr>
            <a:xfrm>
              <a:off x="8226398" y="3246654"/>
              <a:ext cx="346936" cy="1845964"/>
              <a:chOff x="8226398" y="3246654"/>
              <a:chExt cx="346936" cy="1845964"/>
            </a:xfrm>
            <a:solidFill>
              <a:schemeClr val="accent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E217B9F-748D-412D-9262-B43D8840A02F}"/>
                  </a:ext>
                </a:extLst>
              </p:cNvPr>
              <p:cNvSpPr/>
              <p:nvPr/>
            </p:nvSpPr>
            <p:spPr>
              <a:xfrm>
                <a:off x="8226398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68385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9403CCC-8F71-43F5-905E-FDF511B54517}"/>
                  </a:ext>
                </a:extLst>
              </p:cNvPr>
              <p:cNvSpPr/>
              <p:nvPr/>
            </p:nvSpPr>
            <p:spPr>
              <a:xfrm>
                <a:off x="8226398" y="3246654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1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35789B7-E32B-4033-AA52-D7C453B49483}"/>
                  </a:ext>
                </a:extLst>
              </p:cNvPr>
              <p:cNvSpPr/>
              <p:nvPr/>
            </p:nvSpPr>
            <p:spPr>
              <a:xfrm>
                <a:off x="8226398" y="3758877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2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6937" y="270021"/>
                      <a:pt x="270021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2613F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F0DBE5E-BBE0-4123-BE81-08CD15AACC4C}"/>
                  </a:ext>
                </a:extLst>
              </p:cNvPr>
              <p:cNvSpPr/>
              <p:nvPr/>
            </p:nvSpPr>
            <p:spPr>
              <a:xfrm>
                <a:off x="8228034" y="4251461"/>
                <a:ext cx="343688" cy="343663"/>
              </a:xfrm>
              <a:custGeom>
                <a:avLst/>
                <a:gdLst>
                  <a:gd name="connsiteX0" fmla="*/ 171832 w 343688"/>
                  <a:gd name="connsiteY0" fmla="*/ 343664 h 343663"/>
                  <a:gd name="connsiteX1" fmla="*/ 171832 w 343688"/>
                  <a:gd name="connsiteY1" fmla="*/ 343664 h 343663"/>
                  <a:gd name="connsiteX2" fmla="*/ 0 w 343688"/>
                  <a:gd name="connsiteY2" fmla="*/ 171832 h 343663"/>
                  <a:gd name="connsiteX3" fmla="*/ 0 w 343688"/>
                  <a:gd name="connsiteY3" fmla="*/ 171832 h 343663"/>
                  <a:gd name="connsiteX4" fmla="*/ 171832 w 343688"/>
                  <a:gd name="connsiteY4" fmla="*/ 0 h 343663"/>
                  <a:gd name="connsiteX5" fmla="*/ 171832 w 343688"/>
                  <a:gd name="connsiteY5" fmla="*/ 0 h 343663"/>
                  <a:gd name="connsiteX6" fmla="*/ 343664 w 343688"/>
                  <a:gd name="connsiteY6" fmla="*/ 171832 h 343663"/>
                  <a:gd name="connsiteX7" fmla="*/ 343664 w 343688"/>
                  <a:gd name="connsiteY7" fmla="*/ 171832 h 343663"/>
                  <a:gd name="connsiteX8" fmla="*/ 171832 w 343688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88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5300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A0A3A7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grpSp>
          <p:nvGrpSpPr>
            <p:cNvPr id="13" name="Graphic 5">
              <a:extLst>
                <a:ext uri="{FF2B5EF4-FFF2-40B4-BE49-F238E27FC236}">
                  <a16:creationId xmlns:a16="http://schemas.microsoft.com/office/drawing/2014/main" id="{3F23AC1E-208D-45A2-AFCC-CDA41FDDB6D8}"/>
                </a:ext>
              </a:extLst>
            </p:cNvPr>
            <p:cNvGrpSpPr/>
            <p:nvPr/>
          </p:nvGrpSpPr>
          <p:grpSpPr>
            <a:xfrm>
              <a:off x="7740359" y="3246654"/>
              <a:ext cx="346936" cy="1845964"/>
              <a:chOff x="7740359" y="3246654"/>
              <a:chExt cx="346936" cy="1845964"/>
            </a:xfrm>
            <a:solidFill>
              <a:schemeClr val="accent1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0DAA81EC-890E-4C99-9D57-F73F2783FD6D}"/>
                  </a:ext>
                </a:extLst>
              </p:cNvPr>
              <p:cNvSpPr/>
              <p:nvPr/>
            </p:nvSpPr>
            <p:spPr>
              <a:xfrm>
                <a:off x="7740359" y="4745682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68385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6A86C9B9-5E5E-48AC-ABE7-58B6187BE5D2}"/>
                  </a:ext>
                </a:extLst>
              </p:cNvPr>
              <p:cNvSpPr/>
              <p:nvPr/>
            </p:nvSpPr>
            <p:spPr>
              <a:xfrm>
                <a:off x="7740359" y="3246654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1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F58765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8CEEE0D-93BB-4586-81B7-9541FCD3B385}"/>
                  </a:ext>
                </a:extLst>
              </p:cNvPr>
              <p:cNvSpPr/>
              <p:nvPr/>
            </p:nvSpPr>
            <p:spPr>
              <a:xfrm>
                <a:off x="7740359" y="3758877"/>
                <a:ext cx="346936" cy="346936"/>
              </a:xfrm>
              <a:custGeom>
                <a:avLst/>
                <a:gdLst>
                  <a:gd name="connsiteX0" fmla="*/ 173468 w 346936"/>
                  <a:gd name="connsiteY0" fmla="*/ 346937 h 346936"/>
                  <a:gd name="connsiteX1" fmla="*/ 173468 w 346936"/>
                  <a:gd name="connsiteY1" fmla="*/ 346937 h 346936"/>
                  <a:gd name="connsiteX2" fmla="*/ 0 w 346936"/>
                  <a:gd name="connsiteY2" fmla="*/ 173468 h 346936"/>
                  <a:gd name="connsiteX3" fmla="*/ 0 w 346936"/>
                  <a:gd name="connsiteY3" fmla="*/ 173468 h 346936"/>
                  <a:gd name="connsiteX4" fmla="*/ 173468 w 346936"/>
                  <a:gd name="connsiteY4" fmla="*/ 0 h 346936"/>
                  <a:gd name="connsiteX5" fmla="*/ 173468 w 346936"/>
                  <a:gd name="connsiteY5" fmla="*/ 0 h 346936"/>
                  <a:gd name="connsiteX6" fmla="*/ 346937 w 346936"/>
                  <a:gd name="connsiteY6" fmla="*/ 173468 h 346936"/>
                  <a:gd name="connsiteX7" fmla="*/ 346937 w 346936"/>
                  <a:gd name="connsiteY7" fmla="*/ 173468 h 346936"/>
                  <a:gd name="connsiteX8" fmla="*/ 173468 w 346936"/>
                  <a:gd name="connsiteY8" fmla="*/ 346937 h 3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6936" h="346936">
                    <a:moveTo>
                      <a:pt x="173468" y="346937"/>
                    </a:moveTo>
                    <a:lnTo>
                      <a:pt x="173468" y="346937"/>
                    </a:lnTo>
                    <a:cubicBezTo>
                      <a:pt x="78551" y="346937"/>
                      <a:pt x="0" y="270021"/>
                      <a:pt x="0" y="173468"/>
                    </a:cubicBezTo>
                    <a:lnTo>
                      <a:pt x="0" y="173468"/>
                    </a:lnTo>
                    <a:cubicBezTo>
                      <a:pt x="0" y="78552"/>
                      <a:pt x="76915" y="0"/>
                      <a:pt x="173468" y="0"/>
                    </a:cubicBezTo>
                    <a:lnTo>
                      <a:pt x="173468" y="0"/>
                    </a:lnTo>
                    <a:cubicBezTo>
                      <a:pt x="268385" y="0"/>
                      <a:pt x="346937" y="76915"/>
                      <a:pt x="346937" y="173468"/>
                    </a:cubicBezTo>
                    <a:lnTo>
                      <a:pt x="346937" y="173468"/>
                    </a:lnTo>
                    <a:cubicBezTo>
                      <a:pt x="345300" y="270021"/>
                      <a:pt x="268385" y="346937"/>
                      <a:pt x="173468" y="346937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34DD2913-8401-4431-A4D1-E50ACF0CBC31}"/>
                  </a:ext>
                </a:extLst>
              </p:cNvPr>
              <p:cNvSpPr/>
              <p:nvPr/>
            </p:nvSpPr>
            <p:spPr>
              <a:xfrm>
                <a:off x="7741996" y="4251461"/>
                <a:ext cx="343663" cy="343663"/>
              </a:xfrm>
              <a:custGeom>
                <a:avLst/>
                <a:gdLst>
                  <a:gd name="connsiteX0" fmla="*/ 171832 w 343663"/>
                  <a:gd name="connsiteY0" fmla="*/ 343664 h 343663"/>
                  <a:gd name="connsiteX1" fmla="*/ 171832 w 343663"/>
                  <a:gd name="connsiteY1" fmla="*/ 343664 h 343663"/>
                  <a:gd name="connsiteX2" fmla="*/ 0 w 343663"/>
                  <a:gd name="connsiteY2" fmla="*/ 171832 h 343663"/>
                  <a:gd name="connsiteX3" fmla="*/ 0 w 343663"/>
                  <a:gd name="connsiteY3" fmla="*/ 171832 h 343663"/>
                  <a:gd name="connsiteX4" fmla="*/ 171832 w 343663"/>
                  <a:gd name="connsiteY4" fmla="*/ 0 h 343663"/>
                  <a:gd name="connsiteX5" fmla="*/ 171832 w 343663"/>
                  <a:gd name="connsiteY5" fmla="*/ 0 h 343663"/>
                  <a:gd name="connsiteX6" fmla="*/ 343664 w 343663"/>
                  <a:gd name="connsiteY6" fmla="*/ 171832 h 343663"/>
                  <a:gd name="connsiteX7" fmla="*/ 343664 w 343663"/>
                  <a:gd name="connsiteY7" fmla="*/ 171832 h 343663"/>
                  <a:gd name="connsiteX8" fmla="*/ 171832 w 343663"/>
                  <a:gd name="connsiteY8" fmla="*/ 343664 h 3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3663" h="343663">
                    <a:moveTo>
                      <a:pt x="171832" y="343664"/>
                    </a:moveTo>
                    <a:lnTo>
                      <a:pt x="171832" y="343664"/>
                    </a:lnTo>
                    <a:cubicBezTo>
                      <a:pt x="76915" y="343664"/>
                      <a:pt x="0" y="266748"/>
                      <a:pt x="0" y="171832"/>
                    </a:cubicBezTo>
                    <a:lnTo>
                      <a:pt x="0" y="171832"/>
                    </a:lnTo>
                    <a:cubicBezTo>
                      <a:pt x="0" y="76915"/>
                      <a:pt x="76915" y="0"/>
                      <a:pt x="171832" y="0"/>
                    </a:cubicBezTo>
                    <a:lnTo>
                      <a:pt x="171832" y="0"/>
                    </a:lnTo>
                    <a:cubicBezTo>
                      <a:pt x="266748" y="0"/>
                      <a:pt x="343664" y="76915"/>
                      <a:pt x="343664" y="171832"/>
                    </a:cubicBezTo>
                    <a:lnTo>
                      <a:pt x="343664" y="171832"/>
                    </a:lnTo>
                    <a:cubicBezTo>
                      <a:pt x="343664" y="266748"/>
                      <a:pt x="266748" y="343664"/>
                      <a:pt x="171832" y="343664"/>
                    </a:cubicBezTo>
                    <a:close/>
                  </a:path>
                </a:pathLst>
              </a:custGeom>
              <a:solidFill>
                <a:srgbClr val="EE3124"/>
              </a:solidFill>
              <a:ln w="16338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7200"/>
              </a:p>
            </p:txBody>
          </p:sp>
        </p:grp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5B472E-F2B6-444D-9F66-1065B97BD59E}"/>
                </a:ext>
              </a:extLst>
            </p:cNvPr>
            <p:cNvSpPr/>
            <p:nvPr/>
          </p:nvSpPr>
          <p:spPr>
            <a:xfrm>
              <a:off x="8699017" y="2759435"/>
              <a:ext cx="345627" cy="349328"/>
            </a:xfrm>
            <a:custGeom>
              <a:avLst/>
              <a:gdLst>
                <a:gd name="connsiteX0" fmla="*/ 173468 w 346936"/>
                <a:gd name="connsiteY0" fmla="*/ 346937 h 346936"/>
                <a:gd name="connsiteX1" fmla="*/ 173468 w 346936"/>
                <a:gd name="connsiteY1" fmla="*/ 346937 h 346936"/>
                <a:gd name="connsiteX2" fmla="*/ 0 w 346936"/>
                <a:gd name="connsiteY2" fmla="*/ 173468 h 346936"/>
                <a:gd name="connsiteX3" fmla="*/ 0 w 346936"/>
                <a:gd name="connsiteY3" fmla="*/ 173468 h 346936"/>
                <a:gd name="connsiteX4" fmla="*/ 173468 w 346936"/>
                <a:gd name="connsiteY4" fmla="*/ 0 h 346936"/>
                <a:gd name="connsiteX5" fmla="*/ 173468 w 346936"/>
                <a:gd name="connsiteY5" fmla="*/ 0 h 346936"/>
                <a:gd name="connsiteX6" fmla="*/ 346936 w 346936"/>
                <a:gd name="connsiteY6" fmla="*/ 173468 h 346936"/>
                <a:gd name="connsiteX7" fmla="*/ 346936 w 346936"/>
                <a:gd name="connsiteY7" fmla="*/ 173468 h 346936"/>
                <a:gd name="connsiteX8" fmla="*/ 173468 w 346936"/>
                <a:gd name="connsiteY8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lnTo>
                    <a:pt x="0" y="173468"/>
                  </a:lnTo>
                  <a:cubicBezTo>
                    <a:pt x="0" y="78552"/>
                    <a:pt x="76915" y="0"/>
                    <a:pt x="173468" y="0"/>
                  </a:cubicBezTo>
                  <a:lnTo>
                    <a:pt x="173468" y="0"/>
                  </a:lnTo>
                  <a:cubicBezTo>
                    <a:pt x="268385" y="0"/>
                    <a:pt x="346936" y="76915"/>
                    <a:pt x="346936" y="173468"/>
                  </a:cubicBezTo>
                  <a:lnTo>
                    <a:pt x="346936" y="173468"/>
                  </a:lnTo>
                  <a:cubicBezTo>
                    <a:pt x="346936" y="268385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6338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  <p:sp>
          <p:nvSpPr>
            <p:cNvPr id="16" name="Freeform: Shape 14">
              <a:extLst>
                <a:ext uri="{FF2B5EF4-FFF2-40B4-BE49-F238E27FC236}">
                  <a16:creationId xmlns:a16="http://schemas.microsoft.com/office/drawing/2014/main" id="{9ACAC1B2-C59A-4ADF-BFA6-6F3D3C7C6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398" y="2760616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68385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8" name="Freeform: Shape 15">
              <a:extLst>
                <a:ext uri="{FF2B5EF4-FFF2-40B4-BE49-F238E27FC236}">
                  <a16:creationId xmlns:a16="http://schemas.microsoft.com/office/drawing/2014/main" id="{C6A65762-5DFD-4071-9B35-ECB4D6159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59" y="2760616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68385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9" name="Freeform: Shape 16">
              <a:extLst>
                <a:ext uri="{FF2B5EF4-FFF2-40B4-BE49-F238E27FC236}">
                  <a16:creationId xmlns:a16="http://schemas.microsoft.com/office/drawing/2014/main" id="{2BBDBAE2-723E-4D04-A3C0-7E9EC86A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959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59DB39-8147-4CA7-9AB9-76EE52610666}"/>
                </a:ext>
              </a:extLst>
            </p:cNvPr>
            <p:cNvSpPr/>
            <p:nvPr/>
          </p:nvSpPr>
          <p:spPr>
            <a:xfrm>
              <a:off x="6804557" y="2263767"/>
              <a:ext cx="347986" cy="346968"/>
            </a:xfrm>
            <a:custGeom>
              <a:avLst/>
              <a:gdLst>
                <a:gd name="connsiteX0" fmla="*/ 173468 w 346936"/>
                <a:gd name="connsiteY0" fmla="*/ 346937 h 346936"/>
                <a:gd name="connsiteX1" fmla="*/ 173468 w 346936"/>
                <a:gd name="connsiteY1" fmla="*/ 346937 h 346936"/>
                <a:gd name="connsiteX2" fmla="*/ 0 w 346936"/>
                <a:gd name="connsiteY2" fmla="*/ 173468 h 346936"/>
                <a:gd name="connsiteX3" fmla="*/ 0 w 346936"/>
                <a:gd name="connsiteY3" fmla="*/ 173468 h 346936"/>
                <a:gd name="connsiteX4" fmla="*/ 173468 w 346936"/>
                <a:gd name="connsiteY4" fmla="*/ 0 h 346936"/>
                <a:gd name="connsiteX5" fmla="*/ 173468 w 346936"/>
                <a:gd name="connsiteY5" fmla="*/ 0 h 346936"/>
                <a:gd name="connsiteX6" fmla="*/ 346937 w 346936"/>
                <a:gd name="connsiteY6" fmla="*/ 173468 h 346936"/>
                <a:gd name="connsiteX7" fmla="*/ 346937 w 346936"/>
                <a:gd name="connsiteY7" fmla="*/ 173468 h 346936"/>
                <a:gd name="connsiteX8" fmla="*/ 173468 w 346936"/>
                <a:gd name="connsiteY8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lnTo>
                    <a:pt x="0" y="173468"/>
                  </a:lnTo>
                  <a:cubicBezTo>
                    <a:pt x="0" y="78552"/>
                    <a:pt x="76915" y="0"/>
                    <a:pt x="173468" y="0"/>
                  </a:cubicBezTo>
                  <a:lnTo>
                    <a:pt x="173468" y="0"/>
                  </a:lnTo>
                  <a:cubicBezTo>
                    <a:pt x="268385" y="0"/>
                    <a:pt x="346937" y="76915"/>
                    <a:pt x="346937" y="173468"/>
                  </a:cubicBezTo>
                  <a:lnTo>
                    <a:pt x="346937" y="173468"/>
                  </a:ln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6338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  <p:sp>
          <p:nvSpPr>
            <p:cNvPr id="21" name="Freeform: Shape 18">
              <a:extLst>
                <a:ext uri="{FF2B5EF4-FFF2-40B4-BE49-F238E27FC236}">
                  <a16:creationId xmlns:a16="http://schemas.microsoft.com/office/drawing/2014/main" id="{2BCE0D99-E07F-4CD0-BA41-D2789D604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10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2" name="Freeform: Shape 19">
              <a:extLst>
                <a:ext uri="{FF2B5EF4-FFF2-40B4-BE49-F238E27FC236}">
                  <a16:creationId xmlns:a16="http://schemas.microsoft.com/office/drawing/2014/main" id="{803BEEE6-2A3C-4A46-B1DE-978BDEF0D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300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3" name="Freeform: Shape 20">
              <a:extLst>
                <a:ext uri="{FF2B5EF4-FFF2-40B4-BE49-F238E27FC236}">
                  <a16:creationId xmlns:a16="http://schemas.microsoft.com/office/drawing/2014/main" id="{F994B8D9-15EA-4F9A-9AF5-0F4E1BC47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34" y="2274577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" name="Freeform: Shape 21">
              <a:extLst>
                <a:ext uri="{FF2B5EF4-FFF2-40B4-BE49-F238E27FC236}">
                  <a16:creationId xmlns:a16="http://schemas.microsoft.com/office/drawing/2014/main" id="{14314F8E-6879-46C4-AAE0-A92A9E231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224" y="2274577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5" name="Freeform: Shape 22">
              <a:extLst>
                <a:ext uri="{FF2B5EF4-FFF2-40B4-BE49-F238E27FC236}">
                  <a16:creationId xmlns:a16="http://schemas.microsoft.com/office/drawing/2014/main" id="{298F490B-4652-45A1-A2F0-238CF4568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3959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6" name="Freeform: Shape 23">
              <a:extLst>
                <a:ext uri="{FF2B5EF4-FFF2-40B4-BE49-F238E27FC236}">
                  <a16:creationId xmlns:a16="http://schemas.microsoft.com/office/drawing/2014/main" id="{EE507420-BDCB-41DE-AD86-A4A29AA39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285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7" name="Freeform: Shape 24">
              <a:extLst>
                <a:ext uri="{FF2B5EF4-FFF2-40B4-BE49-F238E27FC236}">
                  <a16:creationId xmlns:a16="http://schemas.microsoft.com/office/drawing/2014/main" id="{55BF83B5-8110-4E21-B5CA-29BBF2BCC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610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8" name="Freeform: Shape 25">
              <a:extLst>
                <a:ext uri="{FF2B5EF4-FFF2-40B4-BE49-F238E27FC236}">
                  <a16:creationId xmlns:a16="http://schemas.microsoft.com/office/drawing/2014/main" id="{C3BCD5C4-A799-42B1-9D43-771D9F800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300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" name="Freeform: Shape 26">
              <a:extLst>
                <a:ext uri="{FF2B5EF4-FFF2-40B4-BE49-F238E27FC236}">
                  <a16:creationId xmlns:a16="http://schemas.microsoft.com/office/drawing/2014/main" id="{2DB24379-B4D0-4B33-A956-9B6A9651C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34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A0A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0" name="Freeform: Shape 27">
              <a:extLst>
                <a:ext uri="{FF2B5EF4-FFF2-40B4-BE49-F238E27FC236}">
                  <a16:creationId xmlns:a16="http://schemas.microsoft.com/office/drawing/2014/main" id="{6E0221BC-33DC-4B7C-B0D8-ADA283C21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1224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1" name="Freeform: Shape 28">
              <a:extLst>
                <a:ext uri="{FF2B5EF4-FFF2-40B4-BE49-F238E27FC236}">
                  <a16:creationId xmlns:a16="http://schemas.microsoft.com/office/drawing/2014/main" id="{2686DBE3-C1DF-4CC5-970D-E0A009F29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708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6 w 346936"/>
                <a:gd name="T13" fmla="*/ 173468 h 346936"/>
                <a:gd name="T14" fmla="*/ 346936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6" y="76915"/>
                    <a:pt x="346936" y="173468"/>
                  </a:cubicBezTo>
                  <a:cubicBezTo>
                    <a:pt x="346936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A94273E-19A4-438C-86C3-7F473A582121}"/>
                </a:ext>
              </a:extLst>
            </p:cNvPr>
            <p:cNvSpPr/>
            <p:nvPr/>
          </p:nvSpPr>
          <p:spPr>
            <a:xfrm>
              <a:off x="8227171" y="2263767"/>
              <a:ext cx="344447" cy="346968"/>
            </a:xfrm>
            <a:custGeom>
              <a:avLst/>
              <a:gdLst>
                <a:gd name="connsiteX0" fmla="*/ 173468 w 346936"/>
                <a:gd name="connsiteY0" fmla="*/ 346937 h 346936"/>
                <a:gd name="connsiteX1" fmla="*/ 173468 w 346936"/>
                <a:gd name="connsiteY1" fmla="*/ 346937 h 346936"/>
                <a:gd name="connsiteX2" fmla="*/ 0 w 346936"/>
                <a:gd name="connsiteY2" fmla="*/ 173468 h 346936"/>
                <a:gd name="connsiteX3" fmla="*/ 0 w 346936"/>
                <a:gd name="connsiteY3" fmla="*/ 173468 h 346936"/>
                <a:gd name="connsiteX4" fmla="*/ 173468 w 346936"/>
                <a:gd name="connsiteY4" fmla="*/ 0 h 346936"/>
                <a:gd name="connsiteX5" fmla="*/ 173468 w 346936"/>
                <a:gd name="connsiteY5" fmla="*/ 0 h 346936"/>
                <a:gd name="connsiteX6" fmla="*/ 346937 w 346936"/>
                <a:gd name="connsiteY6" fmla="*/ 173468 h 346936"/>
                <a:gd name="connsiteX7" fmla="*/ 346937 w 346936"/>
                <a:gd name="connsiteY7" fmla="*/ 173468 h 346936"/>
                <a:gd name="connsiteX8" fmla="*/ 173468 w 346936"/>
                <a:gd name="connsiteY8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lnTo>
                    <a:pt x="0" y="173468"/>
                  </a:lnTo>
                  <a:cubicBezTo>
                    <a:pt x="0" y="78552"/>
                    <a:pt x="76915" y="0"/>
                    <a:pt x="173468" y="0"/>
                  </a:cubicBezTo>
                  <a:lnTo>
                    <a:pt x="173468" y="0"/>
                  </a:lnTo>
                  <a:cubicBezTo>
                    <a:pt x="268385" y="0"/>
                    <a:pt x="346937" y="76915"/>
                    <a:pt x="346937" y="173468"/>
                  </a:cubicBezTo>
                  <a:lnTo>
                    <a:pt x="346937" y="173468"/>
                  </a:ln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6338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  <p:sp>
          <p:nvSpPr>
            <p:cNvPr id="33" name="Freeform: Shape 30">
              <a:extLst>
                <a:ext uri="{FF2B5EF4-FFF2-40B4-BE49-F238E27FC236}">
                  <a16:creationId xmlns:a16="http://schemas.microsoft.com/office/drawing/2014/main" id="{AFB0B00D-F0CB-457E-9611-511BD9CE7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359" y="2264758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rgbClr val="F587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4" name="Freeform: Shape 31">
              <a:extLst>
                <a:ext uri="{FF2B5EF4-FFF2-40B4-BE49-F238E27FC236}">
                  <a16:creationId xmlns:a16="http://schemas.microsoft.com/office/drawing/2014/main" id="{9A0FDA30-9157-49D1-A187-5CCD42A7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708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6 w 346936"/>
                <a:gd name="T13" fmla="*/ 173468 h 346936"/>
                <a:gd name="T14" fmla="*/ 346936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6" y="76915"/>
                    <a:pt x="346936" y="173468"/>
                  </a:cubicBezTo>
                  <a:cubicBezTo>
                    <a:pt x="346936" y="270021"/>
                    <a:pt x="268385" y="346937"/>
                    <a:pt x="173468" y="346937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5" name="Freeform: Shape 32">
              <a:extLst>
                <a:ext uri="{FF2B5EF4-FFF2-40B4-BE49-F238E27FC236}">
                  <a16:creationId xmlns:a16="http://schemas.microsoft.com/office/drawing/2014/main" id="{D1EAE8B9-384D-4EF6-A206-CED8E190E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398" y="1778720"/>
              <a:ext cx="346936" cy="346936"/>
            </a:xfrm>
            <a:custGeom>
              <a:avLst/>
              <a:gdLst>
                <a:gd name="T0" fmla="*/ 173468 w 346936"/>
                <a:gd name="T1" fmla="*/ 346937 h 346936"/>
                <a:gd name="T2" fmla="*/ 173468 w 346936"/>
                <a:gd name="T3" fmla="*/ 346937 h 346936"/>
                <a:gd name="T4" fmla="*/ 0 w 346936"/>
                <a:gd name="T5" fmla="*/ 173468 h 346936"/>
                <a:gd name="T6" fmla="*/ 0 w 346936"/>
                <a:gd name="T7" fmla="*/ 173468 h 346936"/>
                <a:gd name="T8" fmla="*/ 173468 w 346936"/>
                <a:gd name="T9" fmla="*/ 0 h 346936"/>
                <a:gd name="T10" fmla="*/ 173468 w 346936"/>
                <a:gd name="T11" fmla="*/ 0 h 346936"/>
                <a:gd name="T12" fmla="*/ 346937 w 346936"/>
                <a:gd name="T13" fmla="*/ 173468 h 346936"/>
                <a:gd name="T14" fmla="*/ 346937 w 346936"/>
                <a:gd name="T15" fmla="*/ 173468 h 346936"/>
                <a:gd name="T16" fmla="*/ 173468 w 346936"/>
                <a:gd name="T17" fmla="*/ 346937 h 3469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2" y="346937"/>
                    <a:pt x="0" y="270021"/>
                    <a:pt x="0" y="173468"/>
                  </a:cubicBezTo>
                  <a:cubicBezTo>
                    <a:pt x="0" y="78552"/>
                    <a:pt x="76915" y="0"/>
                    <a:pt x="173468" y="0"/>
                  </a:cubicBezTo>
                  <a:cubicBezTo>
                    <a:pt x="268385" y="0"/>
                    <a:pt x="346937" y="76915"/>
                    <a:pt x="346937" y="173468"/>
                  </a:cubicBezTo>
                  <a:cubicBezTo>
                    <a:pt x="346937" y="270021"/>
                    <a:pt x="270021" y="346937"/>
                    <a:pt x="173468" y="346937"/>
                  </a:cubicBezTo>
                  <a:close/>
                </a:path>
              </a:pathLst>
            </a:custGeom>
            <a:solidFill>
              <a:srgbClr val="EE3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63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7548803-E00F-4A02-86E4-FEFD55DBFAFF}"/>
                </a:ext>
              </a:extLst>
            </p:cNvPr>
            <p:cNvSpPr/>
            <p:nvPr/>
          </p:nvSpPr>
          <p:spPr>
            <a:xfrm>
              <a:off x="7739991" y="1778720"/>
              <a:ext cx="346806" cy="345787"/>
            </a:xfrm>
            <a:custGeom>
              <a:avLst/>
              <a:gdLst>
                <a:gd name="connsiteX0" fmla="*/ 173468 w 346936"/>
                <a:gd name="connsiteY0" fmla="*/ 346937 h 346936"/>
                <a:gd name="connsiteX1" fmla="*/ 173468 w 346936"/>
                <a:gd name="connsiteY1" fmla="*/ 346937 h 346936"/>
                <a:gd name="connsiteX2" fmla="*/ 0 w 346936"/>
                <a:gd name="connsiteY2" fmla="*/ 173468 h 346936"/>
                <a:gd name="connsiteX3" fmla="*/ 0 w 346936"/>
                <a:gd name="connsiteY3" fmla="*/ 173468 h 346936"/>
                <a:gd name="connsiteX4" fmla="*/ 173468 w 346936"/>
                <a:gd name="connsiteY4" fmla="*/ 0 h 346936"/>
                <a:gd name="connsiteX5" fmla="*/ 173468 w 346936"/>
                <a:gd name="connsiteY5" fmla="*/ 0 h 346936"/>
                <a:gd name="connsiteX6" fmla="*/ 346937 w 346936"/>
                <a:gd name="connsiteY6" fmla="*/ 173468 h 346936"/>
                <a:gd name="connsiteX7" fmla="*/ 346937 w 346936"/>
                <a:gd name="connsiteY7" fmla="*/ 173468 h 346936"/>
                <a:gd name="connsiteX8" fmla="*/ 173468 w 346936"/>
                <a:gd name="connsiteY8" fmla="*/ 346937 h 3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936" h="346936">
                  <a:moveTo>
                    <a:pt x="173468" y="346937"/>
                  </a:moveTo>
                  <a:lnTo>
                    <a:pt x="173468" y="346937"/>
                  </a:lnTo>
                  <a:cubicBezTo>
                    <a:pt x="78551" y="346937"/>
                    <a:pt x="0" y="270021"/>
                    <a:pt x="0" y="173468"/>
                  </a:cubicBezTo>
                  <a:lnTo>
                    <a:pt x="0" y="173468"/>
                  </a:lnTo>
                  <a:cubicBezTo>
                    <a:pt x="0" y="78552"/>
                    <a:pt x="76915" y="0"/>
                    <a:pt x="173468" y="0"/>
                  </a:cubicBezTo>
                  <a:lnTo>
                    <a:pt x="173468" y="0"/>
                  </a:lnTo>
                  <a:cubicBezTo>
                    <a:pt x="268385" y="0"/>
                    <a:pt x="346937" y="76915"/>
                    <a:pt x="346937" y="173468"/>
                  </a:cubicBezTo>
                  <a:lnTo>
                    <a:pt x="346937" y="173468"/>
                  </a:lnTo>
                  <a:cubicBezTo>
                    <a:pt x="345300" y="270021"/>
                    <a:pt x="268385" y="346937"/>
                    <a:pt x="173468" y="3469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6338" cap="flat">
              <a:noFill/>
              <a:prstDash val="solid"/>
              <a:miter/>
            </a:ln>
          </p:spPr>
          <p:txBody>
            <a:bodyPr anchor="ctr"/>
            <a:lstStyle/>
            <a:p>
              <a:pPr>
                <a:defRPr/>
              </a:pPr>
              <a:endParaRPr lang="en-US" sz="7200"/>
            </a:p>
          </p:txBody>
        </p:sp>
      </p:grpSp>
      <p:cxnSp>
        <p:nvCxnSpPr>
          <p:cNvPr id="82" name="Straight Connector 133">
            <a:extLst>
              <a:ext uri="{FF2B5EF4-FFF2-40B4-BE49-F238E27FC236}">
                <a16:creationId xmlns:a16="http://schemas.microsoft.com/office/drawing/2014/main" id="{4CC12373-2DC2-4DC7-9038-45C38138B0F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5257800"/>
            <a:ext cx="32918400" cy="0"/>
          </a:xfrm>
          <a:prstGeom prst="line">
            <a:avLst/>
          </a:prstGeom>
          <a:noFill/>
          <a:ln w="1174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60943" y="521873"/>
            <a:ext cx="18971912" cy="2088771"/>
          </a:xfrm>
        </p:spPr>
        <p:txBody>
          <a:bodyPr lIns="0" tIns="0" rIns="0" bIns="0" anchor="b"/>
          <a:lstStyle>
            <a:lvl1pPr algn="l">
              <a:defRPr sz="81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761748" y="2895265"/>
            <a:ext cx="18971106" cy="747752"/>
          </a:xfrm>
        </p:spPr>
        <p:txBody>
          <a:bodyPr lIns="0" tIns="0" rIns="0" bIns="0"/>
          <a:lstStyle>
            <a:lvl1pPr marL="0" indent="0">
              <a:buNone/>
              <a:defRPr sz="4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6761748" y="3899552"/>
            <a:ext cx="18971106" cy="746300"/>
          </a:xfrm>
        </p:spPr>
        <p:txBody>
          <a:bodyPr lIns="0" tIns="0" rIns="0" bIns="0"/>
          <a:lstStyle>
            <a:lvl1pPr marL="0" indent="0">
              <a:buNone/>
              <a:defRPr sz="30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2195513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4391025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658653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8777288" indent="0">
              <a:buNone/>
              <a:defRPr sz="27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882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74432DF-2D51-45E1-ADA6-10883F4CB2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70150" y="3903663"/>
            <a:ext cx="27981275" cy="731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292601" tIns="146300" rIns="292601" bIns="1463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C96D82E-50D9-4E4B-9B09-F9B6C0343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70150" y="12680950"/>
            <a:ext cx="27981275" cy="26333450"/>
          </a:xfrm>
          <a:prstGeom prst="rect">
            <a:avLst/>
          </a:prstGeom>
          <a:noFill/>
          <a:ln>
            <a:noFill/>
          </a:ln>
        </p:spPr>
        <p:txBody>
          <a:bodyPr vert="horz" wrap="square" lIns="292601" tIns="146300" rIns="292601" bIns="1463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9BB54A7-30FB-4FD1-9EDC-67651DD84EC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0150" y="39989125"/>
            <a:ext cx="68580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2601" tIns="146300" rIns="292601" bIns="146300" numCol="1" anchor="t" anchorCtr="0" compatLnSpc="1">
            <a:prstTxWarp prst="textNoShape">
              <a:avLst/>
            </a:prstTxWarp>
          </a:bodyPr>
          <a:lstStyle>
            <a:lvl1pPr>
              <a:defRPr sz="6750">
                <a:latin typeface="Times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7157118-4749-4ED8-8556-242937E1971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9025" y="39989125"/>
            <a:ext cx="104235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2601" tIns="146300" rIns="292601" bIns="146300" numCol="1" anchor="t" anchorCtr="0" compatLnSpc="1">
            <a:prstTxWarp prst="textNoShape">
              <a:avLst/>
            </a:prstTxWarp>
          </a:bodyPr>
          <a:lstStyle>
            <a:lvl1pPr algn="ctr">
              <a:defRPr sz="6750">
                <a:latin typeface="Times" pitchFamily="-11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72A1437-AA73-4637-8DFE-12D941BCB0D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3425" y="39989125"/>
            <a:ext cx="68580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2601" tIns="146300" rIns="292601" bIns="146300" numCol="1" anchor="t" anchorCtr="0" compatLnSpc="1">
            <a:prstTxWarp prst="textNoShape">
              <a:avLst/>
            </a:prstTxWarp>
          </a:bodyPr>
          <a:lstStyle>
            <a:lvl1pPr algn="r">
              <a:defRPr sz="6750"/>
            </a:lvl1pPr>
          </a:lstStyle>
          <a:p>
            <a:pPr>
              <a:defRPr/>
            </a:pPr>
            <a:fld id="{8AD89972-4EEE-4CF2-89E1-2B9DD36B4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pitchFamily="-112" charset="-128"/>
        </a:defRPr>
      </a:lvl1pPr>
      <a:lvl2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pitchFamily="-112" charset="-128"/>
        </a:defRPr>
      </a:lvl2pPr>
      <a:lvl3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pitchFamily="-112" charset="-128"/>
        </a:defRPr>
      </a:lvl3pPr>
      <a:lvl4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pitchFamily="-112" charset="-128"/>
        </a:defRPr>
      </a:lvl4pPr>
      <a:lvl5pPr algn="ctr" defTabSz="4387850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  <a:ea typeface="MS PGothic" panose="020B0600070205080204" pitchFamily="34" charset="-128"/>
          <a:cs typeface="ＭＳ Ｐゴシック" pitchFamily="-112" charset="-128"/>
        </a:defRPr>
      </a:lvl5pPr>
      <a:lvl6pPr marL="914378" algn="ctr" defTabSz="4390916" rtl="0" fontAlgn="base">
        <a:spcBef>
          <a:spcPct val="0"/>
        </a:spcBef>
        <a:spcAft>
          <a:spcPct val="0"/>
        </a:spcAft>
        <a:defRPr sz="21150">
          <a:solidFill>
            <a:schemeClr val="tx2"/>
          </a:solidFill>
          <a:latin typeface="Times" charset="0"/>
        </a:defRPr>
      </a:lvl6pPr>
      <a:lvl7pPr marL="1828755" algn="ctr" defTabSz="4390916" rtl="0" fontAlgn="base">
        <a:spcBef>
          <a:spcPct val="0"/>
        </a:spcBef>
        <a:spcAft>
          <a:spcPct val="0"/>
        </a:spcAft>
        <a:defRPr sz="21150">
          <a:solidFill>
            <a:schemeClr val="tx2"/>
          </a:solidFill>
          <a:latin typeface="Times" charset="0"/>
        </a:defRPr>
      </a:lvl7pPr>
      <a:lvl8pPr marL="2743131" algn="ctr" defTabSz="4390916" rtl="0" fontAlgn="base">
        <a:spcBef>
          <a:spcPct val="0"/>
        </a:spcBef>
        <a:spcAft>
          <a:spcPct val="0"/>
        </a:spcAft>
        <a:defRPr sz="21150">
          <a:solidFill>
            <a:schemeClr val="tx2"/>
          </a:solidFill>
          <a:latin typeface="Times" charset="0"/>
        </a:defRPr>
      </a:lvl8pPr>
      <a:lvl9pPr marL="3657509" algn="ctr" defTabSz="4390916" rtl="0" fontAlgn="base">
        <a:spcBef>
          <a:spcPct val="0"/>
        </a:spcBef>
        <a:spcAft>
          <a:spcPct val="0"/>
        </a:spcAft>
        <a:defRPr sz="21150">
          <a:solidFill>
            <a:schemeClr val="tx2"/>
          </a:solidFill>
          <a:latin typeface="Times" charset="0"/>
        </a:defRPr>
      </a:lvl9pPr>
    </p:titleStyle>
    <p:bodyStyle>
      <a:lvl1pPr marL="1644650" indent="-1644650" algn="l" defTabSz="4387850" rtl="0" eaLnBrk="0" fontAlgn="base" hangingPunct="0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3563938" indent="-1368425" algn="l" defTabSz="4387850" rtl="0" eaLnBrk="0" fontAlgn="base" hangingPunct="0">
        <a:spcBef>
          <a:spcPct val="20000"/>
        </a:spcBef>
        <a:spcAft>
          <a:spcPct val="0"/>
        </a:spcAft>
        <a:buChar char="–"/>
        <a:defRPr sz="133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5483225" indent="-1092200" algn="l" defTabSz="4387850" rtl="0" eaLnBrk="0" fontAlgn="base" hangingPunct="0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  <a:ea typeface="MS PGothic" panose="020B0600070205080204" pitchFamily="34" charset="-128"/>
          <a:cs typeface="Geneva" charset="-128"/>
        </a:defRPr>
      </a:lvl3pPr>
      <a:lvl4pPr marL="7678738" indent="-1092200" algn="l" defTabSz="4387850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  <a:ea typeface="Geneva" charset="-128"/>
          <a:cs typeface="Geneva" charset="0"/>
        </a:defRPr>
      </a:lvl4pPr>
      <a:lvl5pPr marL="9874250" indent="-1096963" algn="l" defTabSz="4387850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5pPr>
      <a:lvl6pPr marL="10791557" indent="-1098522" algn="l" defTabSz="4390916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ＭＳ Ｐゴシック" charset="-128"/>
        </a:defRPr>
      </a:lvl6pPr>
      <a:lvl7pPr marL="11705934" indent="-1098522" algn="l" defTabSz="4390916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ＭＳ Ｐゴシック" charset="-128"/>
        </a:defRPr>
      </a:lvl7pPr>
      <a:lvl8pPr marL="12620310" indent="-1098522" algn="l" defTabSz="4390916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ＭＳ Ｐゴシック" charset="-128"/>
        </a:defRPr>
      </a:lvl8pPr>
      <a:lvl9pPr marL="13534688" indent="-1098522" algn="l" defTabSz="4390916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78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55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131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509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886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264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640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017" algn="l" defTabSz="91437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>
            <a:extLst>
              <a:ext uri="{FF2B5EF4-FFF2-40B4-BE49-F238E27FC236}">
                <a16:creationId xmlns:a16="http://schemas.microsoft.com/office/drawing/2014/main" id="{6B66BFA3-9E03-4AED-ADF1-CF89E27CA73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951663" y="797360"/>
            <a:ext cx="37006306" cy="2032985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5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HPV Vaccination Decision among Catch-up Population </a:t>
            </a:r>
            <a:br>
              <a:rPr lang="en-US" sz="5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5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Through a Digital Intervention: </a:t>
            </a:r>
            <a:br>
              <a:rPr lang="en-US" sz="5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5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Empowering Young Adults to Own Health Decision-Making</a:t>
            </a:r>
            <a:r>
              <a:rPr lang="en-US" sz="54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5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Text Placeholder 5">
            <a:extLst>
              <a:ext uri="{FF2B5EF4-FFF2-40B4-BE49-F238E27FC236}">
                <a16:creationId xmlns:a16="http://schemas.microsoft.com/office/drawing/2014/main" id="{D2F551C0-544F-4203-BDE3-2C3F379FC206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6782503" y="3921577"/>
            <a:ext cx="21740777" cy="352147"/>
          </a:xfrm>
        </p:spPr>
        <p:txBody>
          <a:bodyPr anchor="t"/>
          <a:lstStyle/>
          <a:p>
            <a:r>
              <a:rPr lang="en-US" sz="3200" dirty="0" err="1">
                <a:effectLst/>
                <a:ea typeface="Calibri" panose="020F0502020204030204" pitchFamily="34" charset="0"/>
              </a:rPr>
              <a:t>Yusi</a:t>
            </a:r>
            <a:r>
              <a:rPr lang="en-US" sz="3200" dirty="0">
                <a:effectLst/>
                <a:ea typeface="Calibri" panose="020F0502020204030204" pitchFamily="34" charset="0"/>
              </a:rPr>
              <a:t> (</a:t>
            </a:r>
            <a:r>
              <a:rPr lang="en-US" sz="3200" dirty="0" err="1">
                <a:effectLst/>
                <a:ea typeface="Calibri" panose="020F0502020204030204" pitchFamily="34" charset="0"/>
              </a:rPr>
              <a:t>Aveva</a:t>
            </a:r>
            <a:r>
              <a:rPr lang="en-US" sz="3200" dirty="0">
                <a:effectLst/>
                <a:ea typeface="Calibri" panose="020F0502020204030204" pitchFamily="34" charset="0"/>
              </a:rPr>
              <a:t>) Xu, Ph.D., Maria </a:t>
            </a:r>
            <a:r>
              <a:rPr lang="en-US" sz="3200" dirty="0" err="1">
                <a:effectLst/>
                <a:ea typeface="Calibri" panose="020F0502020204030204" pitchFamily="34" charset="0"/>
              </a:rPr>
              <a:t>Borjas</a:t>
            </a:r>
            <a:r>
              <a:rPr lang="en-US" sz="3200" dirty="0">
                <a:effectLst/>
                <a:ea typeface="Calibri" panose="020F0502020204030204" pitchFamily="34" charset="0"/>
              </a:rPr>
              <a:t>, MPH, Nicholas Nguyen, BS, Sarah Mann BS, Lenna Dawkins-</a:t>
            </a:r>
            <a:r>
              <a:rPr lang="en-US" sz="3200" dirty="0" err="1">
                <a:effectLst/>
                <a:ea typeface="Calibri" panose="020F0502020204030204" pitchFamily="34" charset="0"/>
              </a:rPr>
              <a:t>Moultin</a:t>
            </a:r>
            <a:r>
              <a:rPr lang="en-US" sz="3200" dirty="0">
                <a:effectLst/>
                <a:ea typeface="Calibri" panose="020F0502020204030204" pitchFamily="34" charset="0"/>
              </a:rPr>
              <a:t> Ph.D., Di </a:t>
            </a:r>
            <a:r>
              <a:rPr lang="en-US" sz="3200" dirty="0" err="1">
                <a:effectLst/>
                <a:ea typeface="Calibri" panose="020F0502020204030204" pitchFamily="34" charset="0"/>
              </a:rPr>
              <a:t>Lun</a:t>
            </a:r>
            <a:r>
              <a:rPr lang="en-US" sz="3200" dirty="0">
                <a:effectLst/>
                <a:ea typeface="Calibri" panose="020F0502020204030204" pitchFamily="34" charset="0"/>
              </a:rPr>
              <a:t> Ph.D., Qian Lu, Ph.D.</a:t>
            </a:r>
            <a:r>
              <a:rPr lang="en-US" sz="6000" dirty="0">
                <a:effectLst/>
              </a:rPr>
              <a:t> </a:t>
            </a:r>
            <a:endParaRPr lang="en-US" altLang="en-US" sz="6000" dirty="0"/>
          </a:p>
        </p:txBody>
      </p:sp>
      <p:sp>
        <p:nvSpPr>
          <p:cNvPr id="22532" name="Text Placeholder 6">
            <a:extLst>
              <a:ext uri="{FF2B5EF4-FFF2-40B4-BE49-F238E27FC236}">
                <a16:creationId xmlns:a16="http://schemas.microsoft.com/office/drawing/2014/main" id="{1981B315-E37A-40FF-8646-B9CFBC6A07C6}"/>
              </a:ext>
            </a:extLst>
          </p:cNvPr>
          <p:cNvSpPr>
            <a:spLocks noGrp="1" noChangeArrowheads="1"/>
          </p:cNvSpPr>
          <p:nvPr>
            <p:ph type="body" sz="quarter" idx="14"/>
          </p:nvPr>
        </p:nvSpPr>
        <p:spPr>
          <a:xfrm>
            <a:off x="6824068" y="3224214"/>
            <a:ext cx="18780125" cy="817562"/>
          </a:xfrm>
        </p:spPr>
        <p:txBody>
          <a:bodyPr/>
          <a:lstStyle/>
          <a:p>
            <a:r>
              <a:rPr lang="en-US" altLang="en-US" sz="3600">
                <a:solidFill>
                  <a:srgbClr val="FFFFFF"/>
                </a:solidFill>
                <a:cs typeface="Arial" panose="020B0604020202020204" pitchFamily="34" charset="0"/>
              </a:rPr>
              <a:t>Department of Health Disparities Research, University of Texas MD Anderson Cancer Center</a:t>
            </a:r>
            <a:endParaRPr lang="en-US" altLang="en-US" sz="3600"/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7A221D3F-ADE5-4D3D-B6FB-7F7D7B3EF4BA}"/>
              </a:ext>
            </a:extLst>
          </p:cNvPr>
          <p:cNvGrpSpPr/>
          <p:nvPr/>
        </p:nvGrpSpPr>
        <p:grpSpPr>
          <a:xfrm>
            <a:off x="289532" y="-800649"/>
            <a:ext cx="32636799" cy="44205970"/>
            <a:chOff x="-1589390" y="-2873289"/>
            <a:chExt cx="32636799" cy="46248650"/>
          </a:xfrm>
        </p:grpSpPr>
        <p:sp>
          <p:nvSpPr>
            <p:cNvPr id="270" name="Text Box 123">
              <a:extLst>
                <a:ext uri="{FF2B5EF4-FFF2-40B4-BE49-F238E27FC236}">
                  <a16:creationId xmlns:a16="http://schemas.microsoft.com/office/drawing/2014/main" id="{6F6F0317-B0B9-43B3-9C8A-173471B054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446950" y="4018494"/>
              <a:ext cx="8364216" cy="20229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Aft>
                  <a:spcPts val="1200"/>
                </a:spcAft>
                <a:defRPr/>
              </a:pPr>
              <a:r>
                <a:rPr lang="en-US" altLang="en-US" sz="5250" dirty="0">
                  <a:solidFill>
                    <a:srgbClr val="63666A"/>
                  </a:solidFill>
                  <a:latin typeface="Arial Black" panose="020B0A04020102020204" pitchFamily="34" charset="0"/>
                </a:rPr>
                <a:t>Background</a:t>
              </a:r>
            </a:p>
            <a:p>
              <a:pPr marL="571500" indent="-571500">
                <a:buFont typeface="Arial" panose="020B0604020202020204" pitchFamily="34" charset="0"/>
                <a:buChar char="•"/>
                <a:defRPr/>
              </a:pPr>
              <a:r>
                <a:rPr lang="en-US" sz="3600" dirty="0">
                  <a:solidFill>
                    <a:srgbClr val="000000"/>
                  </a:solidFill>
                  <a:effectLst/>
                  <a:latin typeface="+mj-lt"/>
                  <a:ea typeface="DengXian" panose="02010600030101010101" pitchFamily="2" charset="-122"/>
                </a:rPr>
                <a:t>Human papillomavirus (HPV) is </a:t>
              </a:r>
              <a:r>
                <a:rPr lang="en-US" sz="3600" dirty="0">
                  <a:solidFill>
                    <a:schemeClr val="tx2">
                      <a:lumMod val="50000"/>
                    </a:schemeClr>
                  </a:solidFill>
                  <a:effectLst/>
                  <a:latin typeface="+mj-lt"/>
                  <a:ea typeface="DengXian" panose="02010600030101010101" pitchFamily="2" charset="-122"/>
                </a:rPr>
                <a:t>the most common STI </a:t>
              </a:r>
              <a:r>
                <a:rPr lang="en-US" sz="3600" dirty="0">
                  <a:solidFill>
                    <a:srgbClr val="000000"/>
                  </a:solidFill>
                  <a:effectLst/>
                  <a:latin typeface="+mj-lt"/>
                  <a:ea typeface="DengXian" panose="02010600030101010101" pitchFamily="2" charset="-122"/>
                </a:rPr>
                <a:t>on U.S. college campuses. </a:t>
              </a:r>
            </a:p>
            <a:p>
              <a:pPr marL="571500" indent="-571500">
                <a:buFont typeface="Arial" panose="020B0604020202020204" pitchFamily="34" charset="0"/>
                <a:buChar char="•"/>
                <a:defRPr/>
              </a:pPr>
              <a:r>
                <a:rPr lang="en-US" sz="3600" dirty="0">
                  <a:solidFill>
                    <a:srgbClr val="000000"/>
                  </a:solidFill>
                  <a:effectLst/>
                  <a:latin typeface="+mj-lt"/>
                  <a:ea typeface="DengXian" panose="02010600030101010101" pitchFamily="2" charset="-122"/>
                </a:rPr>
                <a:t>HPV infections, can cause genital warts and invasive cancers of cervix, vagina, vulva, penis, anus, and oropharynx.</a:t>
              </a:r>
            </a:p>
            <a:p>
              <a:pPr marL="571500" indent="-571500">
                <a:buFont typeface="Arial" panose="020B0604020202020204" pitchFamily="34" charset="0"/>
                <a:buChar char="•"/>
                <a:defRPr/>
              </a:pPr>
              <a:r>
                <a:rPr lang="en-US" sz="3600" dirty="0">
                  <a:solidFill>
                    <a:srgbClr val="000000"/>
                  </a:solidFill>
                  <a:effectLst/>
                  <a:latin typeface="+mj-lt"/>
                  <a:ea typeface="DengXian" panose="02010600030101010101" pitchFamily="2" charset="-122"/>
                </a:rPr>
                <a:t>Although HPV vaccination is recommended through age 26, </a:t>
              </a:r>
              <a:r>
                <a:rPr lang="en-US" sz="3600" dirty="0">
                  <a:solidFill>
                    <a:schemeClr val="tx2">
                      <a:lumMod val="50000"/>
                    </a:schemeClr>
                  </a:solidFill>
                  <a:effectLst/>
                  <a:latin typeface="+mj-lt"/>
                  <a:ea typeface="DengXian" panose="02010600030101010101" pitchFamily="2" charset="-122"/>
                </a:rPr>
                <a:t>vaccine uptake remains suboptimal among young adults. </a:t>
              </a:r>
            </a:p>
            <a:p>
              <a:pPr>
                <a:defRPr/>
              </a:pPr>
              <a:endParaRPr lang="en-US" altLang="en-US" sz="3600" dirty="0">
                <a:solidFill>
                  <a:schemeClr val="tx2">
                    <a:lumMod val="50000"/>
                  </a:schemeClr>
                </a:solidFill>
                <a:latin typeface="+mj-lt"/>
                <a:ea typeface="DengXian" panose="02010600030101010101" pitchFamily="2" charset="-122"/>
              </a:endParaRPr>
            </a:p>
            <a:p>
              <a:pPr>
                <a:defRPr/>
              </a:pPr>
              <a:r>
                <a:rPr lang="en-US" altLang="en-US" sz="3600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The parent intervention study:</a:t>
              </a:r>
            </a:p>
            <a:p>
              <a:pPr>
                <a:defRPr/>
              </a:pPr>
              <a:r>
                <a:rPr lang="en-US" altLang="en-US" sz="3600" b="1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“</a:t>
              </a:r>
              <a:r>
                <a:rPr lang="en-US" sz="3600" b="1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No-HPV-4-Me</a:t>
              </a:r>
              <a:r>
                <a:rPr lang="en-US" altLang="en-US" sz="3600" b="1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”</a:t>
              </a:r>
            </a:p>
            <a:p>
              <a:pPr marL="571500" indent="-571500">
                <a:buFont typeface="Arial" panose="020B0604020202020204" pitchFamily="34" charset="0"/>
                <a:buChar char="•"/>
                <a:defRPr/>
              </a:pPr>
              <a:r>
                <a:rPr lang="en-US" altLang="en-US" sz="3600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an on-going innovative multilevel online intervention based on an efficacious pilot study</a:t>
              </a:r>
            </a:p>
            <a:p>
              <a:pPr marL="571500" indent="-571500">
                <a:buFont typeface="Arial" panose="020B0604020202020204" pitchFamily="34" charset="0"/>
                <a:buChar char="•"/>
                <a:defRPr/>
              </a:pPr>
              <a:r>
                <a:rPr lang="en-US" altLang="en-US" sz="3600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uses multilevel tailored narratives (video and written) to test the efficacy of message design and access enhancement. </a:t>
              </a:r>
            </a:p>
            <a:p>
              <a:pPr>
                <a:defRPr/>
              </a:pPr>
              <a:endParaRPr lang="en-US" altLang="en-US" sz="3600" dirty="0">
                <a:solidFill>
                  <a:schemeClr val="tx1">
                    <a:lumMod val="50000"/>
                  </a:schemeClr>
                </a:solidFill>
                <a:latin typeface="+mj-lt"/>
                <a:ea typeface="DengXian" panose="02010600030101010101" pitchFamily="2" charset="-122"/>
              </a:endParaRPr>
            </a:p>
            <a:p>
              <a:pPr>
                <a:defRPr/>
              </a:pPr>
              <a:r>
                <a:rPr lang="en-US" altLang="en-US" sz="3600" b="1" dirty="0">
                  <a:solidFill>
                    <a:srgbClr val="C00000"/>
                  </a:solidFill>
                  <a:latin typeface="+mj-lt"/>
                  <a:ea typeface="DengXian" panose="02010600030101010101" pitchFamily="2" charset="-122"/>
                </a:rPr>
                <a:t>Purpose</a:t>
              </a:r>
              <a:r>
                <a:rPr lang="en-US" altLang="en-US" sz="3600" dirty="0">
                  <a:solidFill>
                    <a:srgbClr val="C00000"/>
                  </a:solidFill>
                  <a:latin typeface="+mj-lt"/>
                  <a:ea typeface="DengXian" panose="02010600030101010101" pitchFamily="2" charset="-122"/>
                </a:rPr>
                <a:t>:  </a:t>
              </a:r>
              <a:r>
                <a:rPr lang="en-US" altLang="en-US" sz="3600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to understand </a:t>
              </a:r>
              <a:r>
                <a:rPr lang="en-US" altLang="en-US" sz="3600" b="1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the reasons of those decided to get vaccination</a:t>
              </a:r>
              <a:r>
                <a:rPr lang="en-US" altLang="en-US" sz="3600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 and to </a:t>
              </a:r>
              <a:r>
                <a:rPr lang="en-US" altLang="en-US" sz="3600" b="1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contextualize the facilitating mechanism for HPV vaccination uptake among young adults</a:t>
              </a:r>
              <a:r>
                <a:rPr lang="en-US" altLang="en-US" sz="3600" dirty="0">
                  <a:solidFill>
                    <a:schemeClr val="tx1">
                      <a:lumMod val="50000"/>
                    </a:schemeClr>
                  </a:solidFill>
                  <a:latin typeface="+mj-lt"/>
                  <a:ea typeface="DengXian" panose="02010600030101010101" pitchFamily="2" charset="-122"/>
                </a:rPr>
                <a:t>.</a:t>
              </a:r>
            </a:p>
            <a:p>
              <a:pPr>
                <a:defRPr/>
              </a:pPr>
              <a:endParaRPr lang="en-US" altLang="en-US" sz="4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</a:endParaRPr>
            </a:p>
            <a:p>
              <a:pPr>
                <a:defRPr/>
              </a:pPr>
              <a:endParaRPr lang="en-US" altLang="en-US" sz="5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</a:endParaRPr>
            </a:p>
            <a:p>
              <a:pPr>
                <a:defRPr/>
              </a:pPr>
              <a:endParaRPr lang="en-US" altLang="en-US" sz="48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DengXian" panose="02010600030101010101" pitchFamily="2" charset="-122"/>
              </a:endParaRPr>
            </a:p>
            <a:p>
              <a:pPr>
                <a:defRPr/>
              </a:pPr>
              <a:endParaRPr lang="en-US" altLang="en-US" sz="3600" dirty="0">
                <a:latin typeface="Arial" panose="020B0604020202020204" pitchFamily="34" charset="0"/>
              </a:endParaRPr>
            </a:p>
          </p:txBody>
        </p:sp>
        <p:sp>
          <p:nvSpPr>
            <p:cNvPr id="352" name="Line 230">
              <a:extLst>
                <a:ext uri="{FF2B5EF4-FFF2-40B4-BE49-F238E27FC236}">
                  <a16:creationId xmlns:a16="http://schemas.microsoft.com/office/drawing/2014/main" id="{533890C1-A1C2-47EF-AA88-0E806C72FF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12799" y="-2873289"/>
              <a:ext cx="853461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" name="Line 240">
              <a:extLst>
                <a:ext uri="{FF2B5EF4-FFF2-40B4-BE49-F238E27FC236}">
                  <a16:creationId xmlns:a16="http://schemas.microsoft.com/office/drawing/2014/main" id="{C9B86888-B1CF-469A-9B2B-0AB4A30563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7528" y="5090610"/>
              <a:ext cx="8803" cy="37806480"/>
            </a:xfrm>
            <a:prstGeom prst="line">
              <a:avLst/>
            </a:prstGeom>
            <a:noFill/>
            <a:ln w="25400">
              <a:solidFill>
                <a:srgbClr val="F90A1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182876" tIns="91437" rIns="182876" bIns="91437" anchor="ctr"/>
            <a:lstStyle/>
            <a:p>
              <a:endParaRPr lang="en-US"/>
            </a:p>
          </p:txBody>
        </p:sp>
        <p:sp>
          <p:nvSpPr>
            <p:cNvPr id="276" name="Text Box 244">
              <a:extLst>
                <a:ext uri="{FF2B5EF4-FFF2-40B4-BE49-F238E27FC236}">
                  <a16:creationId xmlns:a16="http://schemas.microsoft.com/office/drawing/2014/main" id="{0A448A90-5EE7-48B2-BB4F-5E43AF1FD9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86311" y="40014654"/>
              <a:ext cx="8231447" cy="30348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Aft>
                  <a:spcPts val="1200"/>
                </a:spcAft>
                <a:defRPr/>
              </a:pPr>
              <a:r>
                <a:rPr lang="en-US" altLang="en-US" sz="5250" dirty="0">
                  <a:solidFill>
                    <a:srgbClr val="63666A"/>
                  </a:solidFill>
                  <a:latin typeface="Arial Black" panose="020B0A04020102020204" pitchFamily="34" charset="0"/>
                </a:rPr>
                <a:t>Selective Reference</a:t>
              </a:r>
            </a:p>
            <a:p>
              <a:pPr>
                <a:defRPr/>
              </a:pPr>
              <a:r>
                <a:rPr lang="en-US" sz="2400" dirty="0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Cho D, </a:t>
              </a:r>
              <a:r>
                <a:rPr lang="en-US" sz="2400" dirty="0" err="1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Ramondetta</a:t>
              </a:r>
              <a:r>
                <a:rPr lang="en-US" sz="2400" dirty="0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 L, </a:t>
              </a:r>
              <a:r>
                <a:rPr lang="en-US" sz="2400" dirty="0" err="1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Garcini</a:t>
              </a:r>
              <a:r>
                <a:rPr lang="en-US" sz="2400" dirty="0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 L, et al. HPVs Vaccination among Racial/Ethnic Minority College Students: Current Status and Future Direction. J Natl Med Assoc 2020;112(6):639–649; </a:t>
              </a:r>
              <a:r>
                <a:rPr lang="en-US" sz="2400" dirty="0" err="1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doi</a:t>
              </a:r>
              <a:r>
                <a:rPr lang="en-US" sz="2400" dirty="0">
                  <a:solidFill>
                    <a:schemeClr val="tx1">
                      <a:lumMod val="50000"/>
                    </a:schemeClr>
                  </a:solidFill>
                  <a:latin typeface="Arial (headings)"/>
                </a:rPr>
                <a:t>: 10.1016/j.jnma.2020.06.005. </a:t>
              </a:r>
            </a:p>
            <a:p>
              <a:pPr marL="514350" indent="-514350">
                <a:buAutoNum type="arabicParenR"/>
                <a:defRPr/>
              </a:pPr>
              <a:endParaRPr lang="en-US" altLang="en-US" sz="3000" dirty="0">
                <a:latin typeface="Arial" panose="020B0604020202020204" pitchFamily="34" charset="0"/>
              </a:endParaRPr>
            </a:p>
          </p:txBody>
        </p:sp>
        <p:sp>
          <p:nvSpPr>
            <p:cNvPr id="277" name="Text Box 245">
              <a:extLst>
                <a:ext uri="{FF2B5EF4-FFF2-40B4-BE49-F238E27FC236}">
                  <a16:creationId xmlns:a16="http://schemas.microsoft.com/office/drawing/2014/main" id="{F25F74AA-5C90-4BB2-BE81-03AA80F8C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0136" y="15610546"/>
              <a:ext cx="13380283" cy="845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Aft>
                  <a:spcPts val="1200"/>
                </a:spcAft>
                <a:defRPr/>
              </a:pPr>
              <a:r>
                <a:rPr lang="en-US" altLang="en-US" sz="5250" dirty="0">
                  <a:solidFill>
                    <a:srgbClr val="63666A"/>
                  </a:solidFill>
                  <a:latin typeface="Arial Black" panose="020B0A04020102020204" pitchFamily="34" charset="0"/>
                </a:rPr>
                <a:t>Results</a:t>
              </a:r>
            </a:p>
          </p:txBody>
        </p:sp>
        <p:sp>
          <p:nvSpPr>
            <p:cNvPr id="278" name="Text Box 246">
              <a:extLst>
                <a:ext uri="{FF2B5EF4-FFF2-40B4-BE49-F238E27FC236}">
                  <a16:creationId xmlns:a16="http://schemas.microsoft.com/office/drawing/2014/main" id="{78DA2A12-83BF-4C78-856B-865EF1A29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89390" y="20924024"/>
              <a:ext cx="8364227" cy="2245133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Aft>
                  <a:spcPts val="1200"/>
                </a:spcAft>
                <a:defRPr/>
              </a:pPr>
              <a:r>
                <a:rPr lang="en-US" altLang="en-US" sz="5250" dirty="0">
                  <a:solidFill>
                    <a:srgbClr val="63666A"/>
                  </a:solidFill>
                  <a:latin typeface="Arial Black" panose="020B0A04020102020204" pitchFamily="34" charset="0"/>
                </a:rPr>
                <a:t>Methods</a:t>
              </a:r>
              <a:endParaRPr lang="en-US" altLang="en-US" sz="36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  <a:p>
              <a:r>
                <a:rPr lang="en-US" altLang="en-US" sz="3600" dirty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Participants in the </a:t>
              </a:r>
              <a:r>
                <a:rPr lang="en-US" altLang="en-US" sz="3600" u="sng" dirty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intervention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Inclusion criteria: </a:t>
              </a:r>
            </a:p>
            <a:p>
              <a:pPr marL="688975" lvl="3" indent="0"/>
              <a:r>
                <a:rPr lang="en-US" sz="3600" dirty="0">
                  <a:latin typeface="+mj-lt"/>
                </a:rPr>
                <a:t>1) aged 18-26 years; </a:t>
              </a:r>
            </a:p>
            <a:p>
              <a:pPr marL="688975" lvl="3" indent="0"/>
              <a:r>
                <a:rPr lang="en-US" sz="3600" dirty="0">
                  <a:latin typeface="+mj-lt"/>
                </a:rPr>
                <a:t>2) able to read and understand English; </a:t>
              </a:r>
            </a:p>
            <a:p>
              <a:pPr marL="688975" lvl="3" indent="0"/>
              <a:r>
                <a:rPr lang="en-US" sz="3600" dirty="0">
                  <a:latin typeface="+mj-lt"/>
                </a:rPr>
                <a:t>3) self-reported as not received any HPV vaccines; </a:t>
              </a:r>
            </a:p>
            <a:p>
              <a:pPr marL="688975" lvl="3" indent="0"/>
              <a:r>
                <a:rPr lang="en-US" sz="3600" dirty="0">
                  <a:latin typeface="+mj-lt"/>
                </a:rPr>
                <a:t>4) had access to a device connected to the Internet;  </a:t>
              </a:r>
            </a:p>
            <a:p>
              <a:pPr marL="688975" lvl="3" indent="0"/>
              <a:r>
                <a:rPr lang="en-US" sz="3600" dirty="0">
                  <a:latin typeface="+mj-lt"/>
                </a:rPr>
                <a:t>5) currently enrolled in one of the four participating schools in Houston with an anticipated continuous enrollment of at least 9 months. </a:t>
              </a:r>
            </a:p>
            <a:p>
              <a:pPr marL="0" lvl="1" indent="0"/>
              <a:r>
                <a:rPr lang="en-US" altLang="en-US" sz="3600" dirty="0">
                  <a:latin typeface="+mj-lt"/>
                </a:rPr>
                <a:t> </a:t>
              </a:r>
            </a:p>
            <a:p>
              <a:r>
                <a:rPr lang="en-US" altLang="en-US" sz="3600" dirty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The Current Qualitative Study: Interview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Interview invitation after 9-month follow up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Interview length: 60-90 min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Modality of interview: Zoom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Semi-structured interview guide:</a:t>
              </a:r>
            </a:p>
            <a:p>
              <a:pPr marL="1368425" lvl="1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General questions: reasons to enroll/ exp. In the study</a:t>
              </a:r>
            </a:p>
            <a:p>
              <a:pPr marL="1368425" lvl="1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Facilitators to HPV vax</a:t>
              </a:r>
            </a:p>
            <a:p>
              <a:pPr marL="1368425" lvl="1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Barriers to HPV vax</a:t>
              </a:r>
            </a:p>
            <a:p>
              <a:pPr marL="1368425" lvl="1" indent="-457200">
                <a:buFont typeface="Arial" panose="020B0604020202020204" pitchFamily="34" charset="0"/>
                <a:buChar char="•"/>
              </a:pPr>
              <a:r>
                <a:rPr lang="en-US" altLang="en-US" sz="3600" dirty="0">
                  <a:latin typeface="+mj-lt"/>
                </a:rPr>
                <a:t>Feedbacks on the intervention design and implementation strategies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altLang="en-US" sz="3600" dirty="0">
                <a:latin typeface="+mj-lt"/>
              </a:endParaRPr>
            </a:p>
            <a:p>
              <a:r>
                <a:rPr lang="en-US" altLang="en-US" sz="3600" dirty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Analytical Method: Thematic Analysis </a:t>
              </a:r>
            </a:p>
            <a:p>
              <a:r>
                <a:rPr lang="en-US" sz="3600" dirty="0">
                  <a:latin typeface="+mj-lt"/>
                </a:rPr>
                <a:t>Interviews were transcribed and individually coded by team members. Then was examined, compared, conceptualized, categorized and summarized by the first author.</a:t>
              </a:r>
              <a:endParaRPr lang="en-US" altLang="en-US" sz="3600" dirty="0">
                <a:latin typeface="+mj-lt"/>
              </a:endParaRPr>
            </a:p>
            <a:p>
              <a:pPr>
                <a:buClr>
                  <a:srgbClr val="97103B"/>
                </a:buClr>
                <a:buFont typeface="Times" panose="02020603050405020304" pitchFamily="18" charset="0"/>
                <a:buNone/>
                <a:defRPr/>
              </a:pPr>
              <a:endParaRPr lang="en-US" altLang="en-US" sz="3600" dirty="0">
                <a:latin typeface="Univers LT Std 55" panose="020B0603020202020204" pitchFamily="34" charset="0"/>
              </a:endParaRPr>
            </a:p>
          </p:txBody>
        </p:sp>
        <p:sp>
          <p:nvSpPr>
            <p:cNvPr id="279" name="Text Box 188">
              <a:extLst>
                <a:ext uri="{FF2B5EF4-FFF2-40B4-BE49-F238E27FC236}">
                  <a16:creationId xmlns:a16="http://schemas.microsoft.com/office/drawing/2014/main" id="{507DD882-C514-4928-8E23-9601275E7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52563" y="3805793"/>
              <a:ext cx="7769135" cy="25920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Aft>
                  <a:spcPts val="1200"/>
                </a:spcAft>
                <a:defRPr/>
              </a:pPr>
              <a:r>
                <a:rPr lang="en-US" altLang="en-US" sz="5250">
                  <a:solidFill>
                    <a:srgbClr val="63666A"/>
                  </a:solidFill>
                  <a:latin typeface="Arial Black" panose="020B0A04020102020204" pitchFamily="34" charset="0"/>
                </a:rPr>
                <a:t>Procedure</a:t>
              </a:r>
            </a:p>
            <a:p>
              <a:pPr algn="ctr">
                <a:spcAft>
                  <a:spcPts val="1200"/>
                </a:spcAft>
                <a:defRPr/>
              </a:pPr>
              <a:endParaRPr lang="en-US" altLang="en-US" sz="5250">
                <a:solidFill>
                  <a:srgbClr val="63666A"/>
                </a:solidFill>
                <a:latin typeface="Arial Black" panose="020B0A04020102020204" pitchFamily="34" charset="0"/>
              </a:endParaRPr>
            </a:p>
            <a:p>
              <a:pPr>
                <a:defRPr/>
              </a:pPr>
              <a:endParaRPr lang="en-US" altLang="en-US" sz="3600">
                <a:latin typeface="Arial" panose="020B0604020202020204" pitchFamily="34" charset="0"/>
              </a:endParaRPr>
            </a:p>
          </p:txBody>
        </p:sp>
        <p:grpSp>
          <p:nvGrpSpPr>
            <p:cNvPr id="285" name="Group 4">
              <a:extLst>
                <a:ext uri="{FF2B5EF4-FFF2-40B4-BE49-F238E27FC236}">
                  <a16:creationId xmlns:a16="http://schemas.microsoft.com/office/drawing/2014/main" id="{3E608F0D-9451-42B9-BB34-5F5A1E533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80926" y="26081119"/>
              <a:ext cx="7248839" cy="6388018"/>
              <a:chOff x="6350610" y="10926219"/>
              <a:chExt cx="3809449" cy="3357774"/>
            </a:xfrm>
          </p:grpSpPr>
          <p:grpSp>
            <p:nvGrpSpPr>
              <p:cNvPr id="286" name="Group 166">
                <a:extLst>
                  <a:ext uri="{FF2B5EF4-FFF2-40B4-BE49-F238E27FC236}">
                    <a16:creationId xmlns:a16="http://schemas.microsoft.com/office/drawing/2014/main" id="{D23866F8-1972-4562-A65D-5F845294C4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01415" y="10926219"/>
                <a:ext cx="285756" cy="2626779"/>
                <a:chOff x="4536" y="5090"/>
                <a:chExt cx="135" cy="1241"/>
              </a:xfrm>
            </p:grpSpPr>
            <p:sp>
              <p:nvSpPr>
                <p:cNvPr id="324" name="Rectangle 56">
                  <a:extLst>
                    <a:ext uri="{FF2B5EF4-FFF2-40B4-BE49-F238E27FC236}">
                      <a16:creationId xmlns:a16="http://schemas.microsoft.com/office/drawing/2014/main" id="{AF20BDCF-5FA2-4827-A8BD-40D84B9DD02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7" y="5090"/>
                  <a:ext cx="133" cy="11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5" name="Rectangle 60">
                  <a:extLst>
                    <a:ext uri="{FF2B5EF4-FFF2-40B4-BE49-F238E27FC236}">
                      <a16:creationId xmlns:a16="http://schemas.microsoft.com/office/drawing/2014/main" id="{67A5FB4E-F817-497A-B555-D43F2AA0727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7" y="5315"/>
                  <a:ext cx="133" cy="113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E69454C7-CA14-445D-9FAE-BC45CB362BB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7" y="5540"/>
                  <a:ext cx="134" cy="11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endParaRPr lang="en-US" altLang="en-US" sz="4800"/>
                </a:p>
              </p:txBody>
            </p:sp>
            <p:sp>
              <p:nvSpPr>
                <p:cNvPr id="327" name="Rectangle 68">
                  <a:extLst>
                    <a:ext uri="{FF2B5EF4-FFF2-40B4-BE49-F238E27FC236}">
                      <a16:creationId xmlns:a16="http://schemas.microsoft.com/office/drawing/2014/main" id="{854B5192-35B6-4800-8BAF-60589482FFC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6" y="5769"/>
                  <a:ext cx="133" cy="11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endParaRPr lang="en-US" altLang="en-US" sz="4800"/>
                </a:p>
              </p:txBody>
            </p:sp>
            <p:sp>
              <p:nvSpPr>
                <p:cNvPr id="328" name="Rectangle 72">
                  <a:extLst>
                    <a:ext uri="{FF2B5EF4-FFF2-40B4-BE49-F238E27FC236}">
                      <a16:creationId xmlns:a16="http://schemas.microsoft.com/office/drawing/2014/main" id="{D1225C41-2D58-4711-B0AA-AAA9ADAFCB4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7" y="5992"/>
                  <a:ext cx="134" cy="1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endParaRPr lang="en-US" altLang="en-US" sz="4800"/>
                </a:p>
              </p:txBody>
            </p:sp>
            <p:sp>
              <p:nvSpPr>
                <p:cNvPr id="329" name="Rectangle 73">
                  <a:extLst>
                    <a:ext uri="{FF2B5EF4-FFF2-40B4-BE49-F238E27FC236}">
                      <a16:creationId xmlns:a16="http://schemas.microsoft.com/office/drawing/2014/main" id="{13324776-EC7C-4D0B-B28F-BD808A8ABB3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7" y="5992"/>
                  <a:ext cx="133" cy="113"/>
                </a:xfrm>
                <a:prstGeom prst="rect">
                  <a:avLst/>
                </a:prstGeom>
                <a:noFill/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30" name="Rectangle 77">
                  <a:extLst>
                    <a:ext uri="{FF2B5EF4-FFF2-40B4-BE49-F238E27FC236}">
                      <a16:creationId xmlns:a16="http://schemas.microsoft.com/office/drawing/2014/main" id="{BD18645E-29AB-4F20-8BE7-383F4065FC0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537" y="6217"/>
                  <a:ext cx="134" cy="114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</p:grpSp>
          <p:sp>
            <p:nvSpPr>
              <p:cNvPr id="287" name="Line 34">
                <a:extLst>
                  <a:ext uri="{FF2B5EF4-FFF2-40B4-BE49-F238E27FC236}">
                    <a16:creationId xmlns:a16="http://schemas.microsoft.com/office/drawing/2014/main" id="{52C5949B-E4F5-4572-A8D5-4CB6F899D7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6663266" y="14219769"/>
                <a:ext cx="2986616" cy="211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Rectangle 37">
                <a:extLst>
                  <a:ext uri="{FF2B5EF4-FFF2-40B4-BE49-F238E27FC236}">
                    <a16:creationId xmlns:a16="http://schemas.microsoft.com/office/drawing/2014/main" id="{FA379C26-3772-4730-B4A6-1996C74B71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428198" y="14126282"/>
                <a:ext cx="66742" cy="157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0</a:t>
                </a:r>
                <a:endParaRPr lang="en-US" altLang="en-US" sz="4050"/>
              </a:p>
            </p:txBody>
          </p:sp>
          <p:sp>
            <p:nvSpPr>
              <p:cNvPr id="289" name="Rectangle 38">
                <a:extLst>
                  <a:ext uri="{FF2B5EF4-FFF2-40B4-BE49-F238E27FC236}">
                    <a16:creationId xmlns:a16="http://schemas.microsoft.com/office/drawing/2014/main" id="{9EDD226A-7E61-49D3-9EE4-A62F491646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428198" y="13730754"/>
                <a:ext cx="66742" cy="157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5</a:t>
                </a:r>
                <a:endParaRPr lang="en-US" altLang="en-US" sz="4050"/>
              </a:p>
            </p:txBody>
          </p:sp>
          <p:sp>
            <p:nvSpPr>
              <p:cNvPr id="290" name="Rectangle 39">
                <a:extLst>
                  <a:ext uri="{FF2B5EF4-FFF2-40B4-BE49-F238E27FC236}">
                    <a16:creationId xmlns:a16="http://schemas.microsoft.com/office/drawing/2014/main" id="{2C575AA7-843F-4887-A1B0-FED8F288AC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3330219"/>
                <a:ext cx="132649" cy="157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10</a:t>
                </a:r>
                <a:endParaRPr lang="en-US" altLang="en-US" sz="4050"/>
              </a:p>
            </p:txBody>
          </p:sp>
          <p:sp>
            <p:nvSpPr>
              <p:cNvPr id="291" name="Rectangle 40">
                <a:extLst>
                  <a:ext uri="{FF2B5EF4-FFF2-40B4-BE49-F238E27FC236}">
                    <a16:creationId xmlns:a16="http://schemas.microsoft.com/office/drawing/2014/main" id="{6B6C5CF7-7DE8-4952-823F-455E9FF748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2936360"/>
                <a:ext cx="132649" cy="157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15</a:t>
                </a:r>
                <a:endParaRPr lang="en-US" altLang="en-US" sz="4050"/>
              </a:p>
            </p:txBody>
          </p:sp>
          <p:sp>
            <p:nvSpPr>
              <p:cNvPr id="292" name="Rectangle 41">
                <a:extLst>
                  <a:ext uri="{FF2B5EF4-FFF2-40B4-BE49-F238E27FC236}">
                    <a16:creationId xmlns:a16="http://schemas.microsoft.com/office/drawing/2014/main" id="{6B7687CC-6CA7-4467-BA4A-911D376902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2534156"/>
                <a:ext cx="132649" cy="1585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20</a:t>
                </a:r>
                <a:endParaRPr lang="en-US" altLang="en-US" sz="4050"/>
              </a:p>
            </p:txBody>
          </p:sp>
          <p:sp>
            <p:nvSpPr>
              <p:cNvPr id="293" name="Rectangle 42">
                <a:extLst>
                  <a:ext uri="{FF2B5EF4-FFF2-40B4-BE49-F238E27FC236}">
                    <a16:creationId xmlns:a16="http://schemas.microsoft.com/office/drawing/2014/main" id="{C7E23CEE-312A-4EE5-ABE2-F2FBAE4E00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2141131"/>
                <a:ext cx="132649" cy="1577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25</a:t>
                </a:r>
                <a:endParaRPr lang="en-US" altLang="en-US" sz="4050"/>
              </a:p>
            </p:txBody>
          </p:sp>
          <p:sp>
            <p:nvSpPr>
              <p:cNvPr id="294" name="Rectangle 43">
                <a:extLst>
                  <a:ext uri="{FF2B5EF4-FFF2-40B4-BE49-F238E27FC236}">
                    <a16:creationId xmlns:a16="http://schemas.microsoft.com/office/drawing/2014/main" id="{FB1A8637-C12F-43CA-BA86-480156156F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1740597"/>
                <a:ext cx="132649" cy="1577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30</a:t>
                </a:r>
                <a:endParaRPr lang="en-US" altLang="en-US" sz="4050"/>
              </a:p>
            </p:txBody>
          </p:sp>
          <p:sp>
            <p:nvSpPr>
              <p:cNvPr id="295" name="Rectangle 44">
                <a:extLst>
                  <a:ext uri="{FF2B5EF4-FFF2-40B4-BE49-F238E27FC236}">
                    <a16:creationId xmlns:a16="http://schemas.microsoft.com/office/drawing/2014/main" id="{65148A1E-E940-47EF-9816-E7B731C3E6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1349241"/>
                <a:ext cx="132649" cy="157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35</a:t>
                </a:r>
                <a:endParaRPr lang="en-US" altLang="en-US" sz="4050"/>
              </a:p>
            </p:txBody>
          </p:sp>
          <p:sp>
            <p:nvSpPr>
              <p:cNvPr id="296" name="Rectangle 45">
                <a:extLst>
                  <a:ext uri="{FF2B5EF4-FFF2-40B4-BE49-F238E27FC236}">
                    <a16:creationId xmlns:a16="http://schemas.microsoft.com/office/drawing/2014/main" id="{4313225B-6AA2-40A7-BF91-3E5E9384CF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350610" y="10947037"/>
                <a:ext cx="132649" cy="1577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defRPr/>
                </a:pPr>
                <a:r>
                  <a:rPr lang="en-US" altLang="en-US" sz="1950">
                    <a:solidFill>
                      <a:srgbClr val="000000"/>
                    </a:solidFill>
                    <a:latin typeface="Charcoal" charset="0"/>
                  </a:rPr>
                  <a:t>40</a:t>
                </a:r>
                <a:endParaRPr lang="en-US" altLang="en-US" sz="4050"/>
              </a:p>
            </p:txBody>
          </p:sp>
          <p:sp>
            <p:nvSpPr>
              <p:cNvPr id="297" name="Line 46">
                <a:extLst>
                  <a:ext uri="{FF2B5EF4-FFF2-40B4-BE49-F238E27FC236}">
                    <a16:creationId xmlns:a16="http://schemas.microsoft.com/office/drawing/2014/main" id="{0C79A07E-6399-4E93-8421-7110EAD593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6673849" y="11049002"/>
                <a:ext cx="0" cy="318135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8" name="Group 146">
                <a:extLst>
                  <a:ext uri="{FF2B5EF4-FFF2-40B4-BE49-F238E27FC236}">
                    <a16:creationId xmlns:a16="http://schemas.microsoft.com/office/drawing/2014/main" id="{2FE2E471-AA2E-4124-9508-B07C97700E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18599" y="13821836"/>
                <a:ext cx="357717" cy="395817"/>
                <a:chOff x="4239" y="6763"/>
                <a:chExt cx="169" cy="187"/>
              </a:xfrm>
            </p:grpSpPr>
            <p:sp>
              <p:nvSpPr>
                <p:cNvPr id="322" name="Rectangle 58">
                  <a:extLst>
                    <a:ext uri="{FF2B5EF4-FFF2-40B4-BE49-F238E27FC236}">
                      <a16:creationId xmlns:a16="http://schemas.microsoft.com/office/drawing/2014/main" id="{CDB8A3D7-5958-40D3-A1DE-B6EEA9316A7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239" y="6763"/>
                  <a:ext cx="169" cy="1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323" name="Rectangle 59">
                  <a:extLst>
                    <a:ext uri="{FF2B5EF4-FFF2-40B4-BE49-F238E27FC236}">
                      <a16:creationId xmlns:a16="http://schemas.microsoft.com/office/drawing/2014/main" id="{D85E2640-0D8A-4735-8C70-CB801EFEE6C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239" y="6763"/>
                  <a:ext cx="169" cy="187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</p:grpSp>
          <p:grpSp>
            <p:nvGrpSpPr>
              <p:cNvPr id="299" name="Group 147">
                <a:extLst>
                  <a:ext uri="{FF2B5EF4-FFF2-40B4-BE49-F238E27FC236}">
                    <a16:creationId xmlns:a16="http://schemas.microsoft.com/office/drawing/2014/main" id="{3F2550A8-E360-4424-81A6-59F07418CF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688915" y="13821848"/>
                <a:ext cx="359833" cy="397934"/>
                <a:chOff x="4050" y="6763"/>
                <a:chExt cx="170" cy="188"/>
              </a:xfrm>
            </p:grpSpPr>
            <p:sp>
              <p:nvSpPr>
                <p:cNvPr id="320" name="Rectangle 62">
                  <a:extLst>
                    <a:ext uri="{FF2B5EF4-FFF2-40B4-BE49-F238E27FC236}">
                      <a16:creationId xmlns:a16="http://schemas.microsoft.com/office/drawing/2014/main" id="{BD34A8A1-7764-4CD2-A527-7209F116E43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050" y="6763"/>
                  <a:ext cx="170" cy="18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/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endParaRPr lang="en-US" altLang="en-US" sz="4800"/>
                </a:p>
              </p:txBody>
            </p:sp>
            <p:sp>
              <p:nvSpPr>
                <p:cNvPr id="321" name="Rectangle 63">
                  <a:extLst>
                    <a:ext uri="{FF2B5EF4-FFF2-40B4-BE49-F238E27FC236}">
                      <a16:creationId xmlns:a16="http://schemas.microsoft.com/office/drawing/2014/main" id="{3999274C-54FB-4C67-8DF1-C6034E50492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050" y="6763"/>
                  <a:ext cx="170" cy="187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</p:grpSp>
          <p:grpSp>
            <p:nvGrpSpPr>
              <p:cNvPr id="300" name="Group 148">
                <a:extLst>
                  <a:ext uri="{FF2B5EF4-FFF2-40B4-BE49-F238E27FC236}">
                    <a16:creationId xmlns:a16="http://schemas.microsoft.com/office/drawing/2014/main" id="{755F0E87-699F-4610-9441-9BA7C2C149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263465" y="13421792"/>
                <a:ext cx="357717" cy="797984"/>
                <a:chOff x="3862" y="6574"/>
                <a:chExt cx="169" cy="377"/>
              </a:xfrm>
            </p:grpSpPr>
            <p:sp>
              <p:nvSpPr>
                <p:cNvPr id="318" name="Rectangle 66">
                  <a:extLst>
                    <a:ext uri="{FF2B5EF4-FFF2-40B4-BE49-F238E27FC236}">
                      <a16:creationId xmlns:a16="http://schemas.microsoft.com/office/drawing/2014/main" id="{C1BF0286-C991-4057-A675-85D4829ABCD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862" y="6574"/>
                  <a:ext cx="169" cy="37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endParaRPr lang="en-US" altLang="en-US" sz="4800"/>
                </a:p>
              </p:txBody>
            </p:sp>
            <p:sp>
              <p:nvSpPr>
                <p:cNvPr id="319" name="Rectangle 67">
                  <a:extLst>
                    <a:ext uri="{FF2B5EF4-FFF2-40B4-BE49-F238E27FC236}">
                      <a16:creationId xmlns:a16="http://schemas.microsoft.com/office/drawing/2014/main" id="{5F3160DC-028A-4724-8869-FB6769A064B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862" y="6574"/>
                  <a:ext cx="169" cy="376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8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</p:grpSp>
          <p:sp>
            <p:nvSpPr>
              <p:cNvPr id="317" name="Rectangle 71">
                <a:extLst>
                  <a:ext uri="{FF2B5EF4-FFF2-40B4-BE49-F238E27FC236}">
                    <a16:creationId xmlns:a16="http://schemas.microsoft.com/office/drawing/2014/main" id="{26A17687-F613-4139-9094-00D17BADF5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835899" y="11036302"/>
                <a:ext cx="357716" cy="3181351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15" name="Rectangle 75">
                <a:extLst>
                  <a:ext uri="{FF2B5EF4-FFF2-40B4-BE49-F238E27FC236}">
                    <a16:creationId xmlns:a16="http://schemas.microsoft.com/office/drawing/2014/main" id="{D3DB6DEF-B17B-4230-9141-FDDCD5E226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408332" y="12625922"/>
                <a:ext cx="357717" cy="1591734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13" name="Rectangle 79">
                <a:extLst>
                  <a:ext uri="{FF2B5EF4-FFF2-40B4-BE49-F238E27FC236}">
                    <a16:creationId xmlns:a16="http://schemas.microsoft.com/office/drawing/2014/main" id="{D46C0697-AC2C-48E1-930C-E21182CA70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982882" y="12625919"/>
                <a:ext cx="357717" cy="1591733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800">
                    <a:solidFill>
                      <a:schemeClr val="tx1"/>
                    </a:solidFill>
                    <a:latin typeface="Times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grpSp>
            <p:nvGrpSpPr>
              <p:cNvPr id="304" name="Group 167">
                <a:extLst>
                  <a:ext uri="{FF2B5EF4-FFF2-40B4-BE49-F238E27FC236}">
                    <a16:creationId xmlns:a16="http://schemas.microsoft.com/office/drawing/2014/main" id="{E0A8C2F7-07FA-4050-A8FB-3C49285310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47875" y="10981264"/>
                <a:ext cx="112184" cy="2523067"/>
                <a:chOff x="4747" y="5124"/>
                <a:chExt cx="53" cy="1192"/>
              </a:xfrm>
            </p:grpSpPr>
            <p:sp>
              <p:nvSpPr>
                <p:cNvPr id="306" name="Rectangle 80">
                  <a:extLst>
                    <a:ext uri="{FF2B5EF4-FFF2-40B4-BE49-F238E27FC236}">
                      <a16:creationId xmlns:a16="http://schemas.microsoft.com/office/drawing/2014/main" id="{09D1EDDE-B466-46D8-859D-2BAC78007C8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47" y="5124"/>
                  <a:ext cx="40" cy="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en-US" sz="1950">
                      <a:solidFill>
                        <a:srgbClr val="000000"/>
                      </a:solidFill>
                      <a:latin typeface="Charcoal" charset="0"/>
                    </a:rPr>
                    <a:t>N</a:t>
                  </a:r>
                  <a:endParaRPr lang="en-US" altLang="en-US" sz="4050"/>
                </a:p>
              </p:txBody>
            </p:sp>
            <p:sp>
              <p:nvSpPr>
                <p:cNvPr id="307" name="Rectangle 81">
                  <a:extLst>
                    <a:ext uri="{FF2B5EF4-FFF2-40B4-BE49-F238E27FC236}">
                      <a16:creationId xmlns:a16="http://schemas.microsoft.com/office/drawing/2014/main" id="{FC118387-B941-4D8B-9134-8EC056983B6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47" y="5348"/>
                  <a:ext cx="53" cy="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en-US" sz="1950">
                      <a:solidFill>
                        <a:srgbClr val="000000"/>
                      </a:solidFill>
                      <a:latin typeface="Charcoal" charset="0"/>
                    </a:rPr>
                    <a:t>M</a:t>
                  </a:r>
                  <a:endParaRPr lang="en-US" altLang="en-US" sz="4050"/>
                </a:p>
              </p:txBody>
            </p:sp>
            <p:sp>
              <p:nvSpPr>
                <p:cNvPr id="308" name="Rectangle 82">
                  <a:extLst>
                    <a:ext uri="{FF2B5EF4-FFF2-40B4-BE49-F238E27FC236}">
                      <a16:creationId xmlns:a16="http://schemas.microsoft.com/office/drawing/2014/main" id="{DCE6B309-CBBC-4ADC-BE35-C1D629A7EC3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47" y="5573"/>
                  <a:ext cx="26" cy="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en-US" sz="1950">
                      <a:solidFill>
                        <a:srgbClr val="000000"/>
                      </a:solidFill>
                      <a:latin typeface="Charcoal" charset="0"/>
                    </a:rPr>
                    <a:t>L</a:t>
                  </a:r>
                  <a:endParaRPr lang="en-US" altLang="en-US" sz="4050"/>
                </a:p>
              </p:txBody>
            </p:sp>
            <p:sp>
              <p:nvSpPr>
                <p:cNvPr id="309" name="Rectangle 83">
                  <a:extLst>
                    <a:ext uri="{FF2B5EF4-FFF2-40B4-BE49-F238E27FC236}">
                      <a16:creationId xmlns:a16="http://schemas.microsoft.com/office/drawing/2014/main" id="{37720FC2-A1C5-453F-8B63-2F28AD5B137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47" y="5798"/>
                  <a:ext cx="32" cy="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en-US" sz="1950">
                      <a:solidFill>
                        <a:srgbClr val="000000"/>
                      </a:solidFill>
                      <a:latin typeface="Charcoal" charset="0"/>
                    </a:rPr>
                    <a:t>K</a:t>
                  </a:r>
                  <a:endParaRPr lang="en-US" altLang="en-US" sz="4050"/>
                </a:p>
              </p:txBody>
            </p:sp>
            <p:sp>
              <p:nvSpPr>
                <p:cNvPr id="310" name="Rectangle 84">
                  <a:extLst>
                    <a:ext uri="{FF2B5EF4-FFF2-40B4-BE49-F238E27FC236}">
                      <a16:creationId xmlns:a16="http://schemas.microsoft.com/office/drawing/2014/main" id="{3E62ED52-6BC4-4056-83B9-7F2BC1A2151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47" y="6024"/>
                  <a:ext cx="20" cy="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en-US" sz="1950">
                      <a:solidFill>
                        <a:srgbClr val="000000"/>
                      </a:solidFill>
                      <a:latin typeface="Charcoal" charset="0"/>
                    </a:rPr>
                    <a:t>J</a:t>
                  </a:r>
                  <a:endParaRPr lang="en-US" altLang="en-US" sz="4050"/>
                </a:p>
              </p:txBody>
            </p:sp>
            <p:sp>
              <p:nvSpPr>
                <p:cNvPr id="311" name="Rectangle 85">
                  <a:extLst>
                    <a:ext uri="{FF2B5EF4-FFF2-40B4-BE49-F238E27FC236}">
                      <a16:creationId xmlns:a16="http://schemas.microsoft.com/office/drawing/2014/main" id="{EA8E9462-4D35-4A05-88E2-FE8B066F097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47" y="6241"/>
                  <a:ext cx="16" cy="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en-US" sz="1950">
                      <a:solidFill>
                        <a:srgbClr val="000000"/>
                      </a:solidFill>
                      <a:latin typeface="Charcoal" charset="0"/>
                    </a:rPr>
                    <a:t>I</a:t>
                  </a:r>
                  <a:endParaRPr lang="en-US" altLang="en-US" sz="4050"/>
                </a:p>
              </p:txBody>
            </p:sp>
          </p:grpSp>
        </p:grpSp>
        <p:sp>
          <p:nvSpPr>
            <p:cNvPr id="283" name="Line 241">
              <a:extLst>
                <a:ext uri="{FF2B5EF4-FFF2-40B4-BE49-F238E27FC236}">
                  <a16:creationId xmlns:a16="http://schemas.microsoft.com/office/drawing/2014/main" id="{4D620C5D-6165-461C-8777-13CF76E3DA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221559" y="5090610"/>
              <a:ext cx="49979" cy="37958880"/>
            </a:xfrm>
            <a:prstGeom prst="line">
              <a:avLst/>
            </a:prstGeom>
            <a:noFill/>
            <a:ln w="25400">
              <a:solidFill>
                <a:srgbClr val="F90A1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182876" tIns="91437" rIns="182876" bIns="91437" anchor="ctr"/>
            <a:lstStyle/>
            <a:p>
              <a:endParaRPr lang="en-US"/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A49BE5-15E0-A7BD-7D26-39C745E055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820444"/>
              </p:ext>
            </p:extLst>
          </p:nvPr>
        </p:nvGraphicFramePr>
        <p:xfrm>
          <a:off x="24532502" y="7633244"/>
          <a:ext cx="7868366" cy="83747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040">
                  <a:extLst>
                    <a:ext uri="{9D8B030D-6E8A-4147-A177-3AD203B41FA5}">
                      <a16:colId xmlns:a16="http://schemas.microsoft.com/office/drawing/2014/main" val="1741543627"/>
                    </a:ext>
                  </a:extLst>
                </a:gridCol>
                <a:gridCol w="5324740">
                  <a:extLst>
                    <a:ext uri="{9D8B030D-6E8A-4147-A177-3AD203B41FA5}">
                      <a16:colId xmlns:a16="http://schemas.microsoft.com/office/drawing/2014/main" val="2296544595"/>
                    </a:ext>
                  </a:extLst>
                </a:gridCol>
                <a:gridCol w="1752586">
                  <a:extLst>
                    <a:ext uri="{9D8B030D-6E8A-4147-A177-3AD203B41FA5}">
                      <a16:colId xmlns:a16="http://schemas.microsoft.com/office/drawing/2014/main" val="1964827128"/>
                    </a:ext>
                  </a:extLst>
                </a:gridCol>
              </a:tblGrid>
              <a:tr h="468571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</a:rPr>
                        <a:t> </a:t>
                      </a:r>
                      <a:endParaRPr lang="en-US" sz="28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N=30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2388719"/>
                  </a:ext>
                </a:extLst>
              </a:tr>
              <a:tr h="56212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Age, M(SD)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20.15(2.09)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329249"/>
                  </a:ext>
                </a:extLst>
              </a:tr>
              <a:tr h="58514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Gender Identity, n(n%)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 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9575198"/>
                  </a:ext>
                </a:extLst>
              </a:tr>
              <a:tr h="5621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Female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20(67)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6243856"/>
                  </a:ext>
                </a:extLst>
              </a:tr>
              <a:tr h="5621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Male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10(33)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8824713"/>
                  </a:ext>
                </a:extLst>
              </a:tr>
              <a:tr h="58514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Race/Ethnicity, n(n%)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 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451312"/>
                  </a:ext>
                </a:extLst>
              </a:tr>
              <a:tr h="5621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African American/Black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3(10)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303055"/>
                  </a:ext>
                </a:extLst>
              </a:tr>
              <a:tr h="5064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Asian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16(53)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1333121"/>
                  </a:ext>
                </a:extLst>
              </a:tr>
              <a:tr h="5851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Hispanic 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4(13)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2766249"/>
                  </a:ext>
                </a:extLst>
              </a:tr>
              <a:tr h="5621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Native American/Alaska Native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1(3)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9129240"/>
                  </a:ext>
                </a:extLst>
              </a:tr>
              <a:tr h="5621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White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5(17)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9597142"/>
                  </a:ext>
                </a:extLst>
              </a:tr>
              <a:tr h="5851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Asian &amp; White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1(3)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8753495"/>
                  </a:ext>
                </a:extLst>
              </a:tr>
              <a:tr h="56212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Sexually Active (yes), n(n%)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9(30)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2623918"/>
                  </a:ext>
                </a:extLst>
              </a:tr>
              <a:tr h="56212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Health Insurance (yes), n(n%)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26(87)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3681578"/>
                  </a:ext>
                </a:extLst>
              </a:tr>
              <a:tr h="562125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j-lt"/>
                        </a:rPr>
                        <a:t>Vaccinated (yes), n(n%)</a:t>
                      </a:r>
                      <a:endParaRPr lang="en-US" sz="28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</a:rPr>
                        <a:t>12(40)</a:t>
                      </a:r>
                      <a:endParaRPr lang="en-US" sz="28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7230665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8CE84DFB-232E-A4A8-AA77-76FDD3CB0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24437" y="15989614"/>
            <a:ext cx="766917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Note: M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Mean;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Standard Deviation;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number of </a:t>
            </a:r>
            <a:endParaRPr kumimoji="0" lang="en-US" altLang="en-US" sz="6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participants;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n%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percentage of participants; </a:t>
            </a:r>
            <a:r>
              <a:rPr kumimoji="0" lang="en-US" altLang="en-US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Overall sample size 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8FCF37-D518-3FF4-4C6D-4BC944447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902931"/>
              </p:ext>
            </p:extLst>
          </p:nvPr>
        </p:nvGraphicFramePr>
        <p:xfrm>
          <a:off x="9525290" y="21692139"/>
          <a:ext cx="14463483" cy="20434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3493">
                  <a:extLst>
                    <a:ext uri="{9D8B030D-6E8A-4147-A177-3AD203B41FA5}">
                      <a16:colId xmlns:a16="http://schemas.microsoft.com/office/drawing/2014/main" val="2531726020"/>
                    </a:ext>
                  </a:extLst>
                </a:gridCol>
                <a:gridCol w="3690608">
                  <a:extLst>
                    <a:ext uri="{9D8B030D-6E8A-4147-A177-3AD203B41FA5}">
                      <a16:colId xmlns:a16="http://schemas.microsoft.com/office/drawing/2014/main" val="2709145883"/>
                    </a:ext>
                  </a:extLst>
                </a:gridCol>
                <a:gridCol w="7969382">
                  <a:extLst>
                    <a:ext uri="{9D8B030D-6E8A-4147-A177-3AD203B41FA5}">
                      <a16:colId xmlns:a16="http://schemas.microsoft.com/office/drawing/2014/main" val="2892374639"/>
                    </a:ext>
                  </a:extLst>
                </a:gridCol>
              </a:tblGrid>
              <a:tr h="10918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+mj-lt"/>
                        </a:rPr>
                        <a:t>Theme</a:t>
                      </a:r>
                      <a:endParaRPr lang="en-US" sz="36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+mj-lt"/>
                        </a:rPr>
                        <a:t>Subtheme</a:t>
                      </a:r>
                      <a:endParaRPr lang="en-US" sz="36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+mj-lt"/>
                        </a:rPr>
                        <a:t>Illustrative quote</a:t>
                      </a:r>
                      <a:endParaRPr lang="en-US" sz="36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785458"/>
                  </a:ext>
                </a:extLst>
              </a:tr>
              <a:tr h="155108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Digital intervention: Empowered to be flexible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Acknowledgement of online format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+mj-lt"/>
                        </a:rPr>
                        <a:t>“If it [the study] wasn’t online, I probably would not have done it.” (ID: 282)</a:t>
                      </a:r>
                      <a:endParaRPr lang="en-US" sz="32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4258725"/>
                  </a:ext>
                </a:extLst>
              </a:tr>
              <a:tr h="18197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Longing for in-person interaction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“If students in the study could be together and talk, like in one room, I feel it would be helpful [with continue participating]”(ID:150)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4868141"/>
                  </a:ext>
                </a:extLst>
              </a:tr>
              <a:tr h="2821675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Empowered to embrace adulthood identity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A heightened sense of autonomy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  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"I’m an adult. It would be up to me to make the decision because I’m able to make my own decision. Their opinion will be respected, but above all, I will ask them to respect my decision and respect my individuality.” (ID:150)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6778129"/>
                  </a:ext>
                </a:extLst>
              </a:tr>
              <a:tr h="32919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+mj-lt"/>
                        </a:rPr>
                        <a:t>Accountability for future self (individual responsibility)</a:t>
                      </a:r>
                      <a:endParaRPr lang="en-US" sz="3200" b="1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“Another vaccine to prevent health complications in the future was fine with me.” (ID: 76)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“[HPV vaccination] is a good investment, because it can help prevent cancer and treatment for cancer can be very expensive” (ID: 312)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6355947"/>
                  </a:ext>
                </a:extLst>
              </a:tr>
              <a:tr h="18811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+mj-lt"/>
                        </a:rPr>
                        <a:t>Altruistic considerations (social responsibility)</a:t>
                      </a:r>
                      <a:endParaRPr lang="en-US" sz="3200" b="1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“[his] biggest factor in getting vaccinated was my [his] concern for spreading HPV to other people.” (ID:282)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9062709"/>
                  </a:ext>
                </a:extLst>
              </a:tr>
              <a:tr h="141083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Empowered to enjoy health equity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+mj-lt"/>
                        </a:rPr>
                        <a:t>Free vaccination  </a:t>
                      </a:r>
                      <a:endParaRPr lang="en-US" sz="32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“Cost is a big factor for me as a student.” (ID:349)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669130"/>
                  </a:ext>
                </a:extLst>
              </a:tr>
              <a:tr h="20680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+mj-lt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+mj-lt"/>
                        </a:rPr>
                        <a:t>Convenient access</a:t>
                      </a:r>
                      <a:endParaRPr lang="en-US" sz="32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 “If it is a matter of calling up a receptionist then it takes extra energy from me.” (ID:629)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“On-campus clinics were very convenient.”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(ID:344)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3951203"/>
                  </a:ext>
                </a:extLst>
              </a:tr>
              <a:tr h="1773557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Empowered through Knowledge acquisition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+mj-lt"/>
                        </a:rPr>
                        <a:t> </a:t>
                      </a:r>
                      <a:endParaRPr lang="en-US" sz="28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+mj-lt"/>
                        </a:rPr>
                        <a:t> Scientific presentation: numbers and statistics</a:t>
                      </a:r>
                      <a:endParaRPr lang="en-US" sz="32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 “The use of numbers and statistics was motivating to get vaccination.” (ID:333)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8328155"/>
                  </a:ext>
                </a:extLst>
              </a:tr>
              <a:tr h="18811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+mj-lt"/>
                        </a:rPr>
                        <a:t>De-stigmatize</a:t>
                      </a:r>
                      <a:endParaRPr lang="en-US" sz="320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  <a:latin typeface="+mj-lt"/>
                        </a:rPr>
                        <a:t>“It helps a lot just knowing that it [HPV prevention] is not just for people that are active” (ID:374)</a:t>
                      </a:r>
                      <a:endParaRPr lang="en-US" sz="3200" dirty="0">
                        <a:effectLst/>
                        <a:latin typeface="+mj-lt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470892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5EA6863-FCFD-4AEA-B8D0-0161826B9041}"/>
              </a:ext>
            </a:extLst>
          </p:cNvPr>
          <p:cNvSpPr txBox="1"/>
          <p:nvPr/>
        </p:nvSpPr>
        <p:spPr>
          <a:xfrm>
            <a:off x="9799230" y="20073559"/>
            <a:ext cx="135030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effectLst/>
                <a:latin typeface="+mj-lt"/>
                <a:ea typeface="DengXian" panose="02010600030101010101" pitchFamily="2" charset="-122"/>
              </a:rPr>
              <a:t>Table 1. Key Themes and Subthemes Emerged from In-depth Interviews</a:t>
            </a:r>
            <a:r>
              <a:rPr lang="en-US" sz="3600" b="1" dirty="0">
                <a:effectLst/>
                <a:latin typeface="+mj-lt"/>
              </a:rPr>
              <a:t> </a:t>
            </a:r>
            <a:endParaRPr lang="en-US" sz="3600" b="1" dirty="0">
              <a:latin typeface="+mj-lt"/>
            </a:endParaRPr>
          </a:p>
        </p:txBody>
      </p:sp>
      <p:sp>
        <p:nvSpPr>
          <p:cNvPr id="2" name="Text Box 188">
            <a:extLst>
              <a:ext uri="{FF2B5EF4-FFF2-40B4-BE49-F238E27FC236}">
                <a16:creationId xmlns:a16="http://schemas.microsoft.com/office/drawing/2014/main" id="{637FB39B-A16B-3DB9-7539-FD166FC0B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28870" y="18015590"/>
            <a:ext cx="7769134" cy="15158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Aft>
                <a:spcPts val="1200"/>
              </a:spcAft>
              <a:defRPr/>
            </a:pPr>
            <a:r>
              <a:rPr lang="en-US" altLang="en-US" sz="5250" dirty="0">
                <a:solidFill>
                  <a:srgbClr val="63666A"/>
                </a:solidFill>
                <a:latin typeface="Arial Black" panose="020B0A04020102020204" pitchFamily="34" charset="0"/>
              </a:rPr>
              <a:t>Conclusion </a:t>
            </a:r>
          </a:p>
          <a:p>
            <a:pPr>
              <a:defRPr/>
            </a:pPr>
            <a:endParaRPr lang="en-US" altLang="en-US" sz="3600" dirty="0">
              <a:latin typeface="Arial" panose="020B0604020202020204" pitchFamily="34" charset="0"/>
            </a:endParaRPr>
          </a:p>
        </p:txBody>
      </p:sp>
      <p:sp>
        <p:nvSpPr>
          <p:cNvPr id="3" name="Text Box 188">
            <a:extLst>
              <a:ext uri="{FF2B5EF4-FFF2-40B4-BE49-F238E27FC236}">
                <a16:creationId xmlns:a16="http://schemas.microsoft.com/office/drawing/2014/main" id="{677714F3-A475-15FC-7B2E-1D6E425EB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53860" y="30033797"/>
            <a:ext cx="7719154" cy="108337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Aft>
                <a:spcPts val="1200"/>
              </a:spcAft>
              <a:defRPr/>
            </a:pPr>
            <a:r>
              <a:rPr lang="en-US" altLang="en-US" sz="34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Implications for Intervention Design for Catch-up Population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Online intervention: Flexible hybrid approach 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Optional in-person interaction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Messages with themes of a newly gained autonomy 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Messages with themes of future-orientated self- responsibility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Messages with themes of future-orientated social responsibility for others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Provide affordable vaccination or offer financial support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Offer convenient access</a:t>
            </a:r>
          </a:p>
          <a:p>
            <a:pPr marL="685800" indent="-6858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3400" dirty="0">
                <a:solidFill>
                  <a:schemeClr val="tx1">
                    <a:lumMod val="50000"/>
                  </a:schemeClr>
                </a:solidFill>
                <a:latin typeface="Arial (headings)"/>
              </a:rPr>
              <a:t>Present information in scientific methods</a:t>
            </a:r>
          </a:p>
          <a:p>
            <a:pPr>
              <a:defRPr/>
            </a:pPr>
            <a:endParaRPr lang="en-US" altLang="en-US" sz="3600" dirty="0"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C1878-FECD-3928-6143-E8B80B77CF37}"/>
              </a:ext>
            </a:extLst>
          </p:cNvPr>
          <p:cNvSpPr txBox="1"/>
          <p:nvPr/>
        </p:nvSpPr>
        <p:spPr>
          <a:xfrm>
            <a:off x="24500116" y="18773490"/>
            <a:ext cx="7856980" cy="12341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</a:rPr>
              <a:t>40% of interviewees got vaccinated due to the intervention</a:t>
            </a:r>
            <a:endParaRPr lang="en-US" sz="3400" dirty="0">
              <a:solidFill>
                <a:srgbClr val="000000"/>
              </a:solidFill>
              <a:latin typeface="+mj-lt"/>
              <a:ea typeface="DengXian" panose="02010600030101010101" pitchFamily="2" charset="-12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</a:rPr>
              <a:t>Central theme: 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  <a:ea typeface="DengXian" panose="02010600030101010101" pitchFamily="2" charset="-122"/>
              </a:rPr>
              <a:t>empowerment to own their health decision-making serves as a facilitating mechanism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0000"/>
                </a:solidFill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Themes: </a:t>
            </a:r>
          </a:p>
          <a:p>
            <a:pPr lvl="1" indent="0"/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1) </a:t>
            </a:r>
            <a:r>
              <a:rPr lang="en-US" sz="3400" b="1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the online format</a:t>
            </a:r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 of the study empowered the participants to engage at their convenience,;</a:t>
            </a:r>
          </a:p>
          <a:p>
            <a:pPr lvl="1" indent="0"/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2) catch-up generation are empowered to </a:t>
            </a:r>
            <a:r>
              <a:rPr lang="en-US" sz="3400" b="1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embrace adulthood</a:t>
            </a:r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3400" b="1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identity</a:t>
            </a:r>
          </a:p>
          <a:p>
            <a:pPr lvl="1" indent="0"/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3) participants with low socio-economic status were particularly empowered to </a:t>
            </a:r>
            <a:r>
              <a:rPr lang="en-US" sz="3400" b="1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access health care and preventive resources</a:t>
            </a:r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; </a:t>
            </a:r>
          </a:p>
          <a:p>
            <a:pPr lvl="1" indent="0"/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4) Participants are empowered by the knowledge </a:t>
            </a:r>
            <a:r>
              <a:rPr lang="en-US" sz="3400" b="1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to destigmatize HPV vaccination</a:t>
            </a:r>
            <a:r>
              <a:rPr lang="en-US" sz="3400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sz="3400" b="1" dirty="0">
                <a:solidFill>
                  <a:srgbClr val="000000"/>
                </a:solidFill>
                <a:effectLst/>
                <a:latin typeface="+mj-lt"/>
                <a:ea typeface="DengXian" panose="02010600030101010101" pitchFamily="2" charset="-122"/>
                <a:cs typeface="Times New Roman" panose="02020603050405020304" pitchFamily="18" charset="0"/>
              </a:rPr>
              <a:t>make informed decisions</a:t>
            </a:r>
            <a:endParaRPr lang="en-US" sz="3400" b="1" dirty="0">
              <a:solidFill>
                <a:srgbClr val="000000"/>
              </a:solidFill>
              <a:latin typeface="+mj-lt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lvl="1" indent="0"/>
            <a:endParaRPr lang="en-US" sz="3400" dirty="0">
              <a:effectLst/>
              <a:latin typeface="+mj-lt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5" name="Text Box 245">
            <a:extLst>
              <a:ext uri="{FF2B5EF4-FFF2-40B4-BE49-F238E27FC236}">
                <a16:creationId xmlns:a16="http://schemas.microsoft.com/office/drawing/2014/main" id="{C1DE9769-F462-AE79-98FF-FF875DCCB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27041" y="5620716"/>
            <a:ext cx="13380283" cy="8079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Aft>
                <a:spcPts val="1200"/>
              </a:spcAft>
              <a:defRPr/>
            </a:pPr>
            <a:r>
              <a:rPr lang="en-US" altLang="en-US" sz="5250">
                <a:solidFill>
                  <a:srgbClr val="63666A"/>
                </a:solidFill>
                <a:latin typeface="Arial Black" panose="020B0A04020102020204" pitchFamily="34" charset="0"/>
              </a:rPr>
              <a:t>Results (cont.)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E1E347-5408-124A-3D08-A651432982C1}"/>
              </a:ext>
            </a:extLst>
          </p:cNvPr>
          <p:cNvSpPr txBox="1"/>
          <p:nvPr/>
        </p:nvSpPr>
        <p:spPr>
          <a:xfrm>
            <a:off x="24391721" y="6462060"/>
            <a:ext cx="89475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en-US" sz="3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2. Demographic Characteristics of Interviewees</a:t>
            </a:r>
            <a:r>
              <a:rPr kumimoji="0" lang="en-US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en-US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E98CA04-CA19-4398-DD20-4DB97297F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6440" y="7655490"/>
            <a:ext cx="13440064" cy="837162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9DCA5BA-5F7D-44E1-4553-C99DA17158A5}"/>
              </a:ext>
            </a:extLst>
          </p:cNvPr>
          <p:cNvSpPr txBox="1"/>
          <p:nvPr/>
        </p:nvSpPr>
        <p:spPr>
          <a:xfrm>
            <a:off x="9989527" y="6584292"/>
            <a:ext cx="135030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effectLst/>
                <a:latin typeface="+mj-lt"/>
                <a:ea typeface="DengXian" panose="02010600030101010101" pitchFamily="2" charset="-122"/>
              </a:rPr>
              <a:t>Figure 1. Parent Study Procedures Diagram </a:t>
            </a:r>
            <a:endParaRPr lang="en-US" sz="3600" b="1" dirty="0">
              <a:latin typeface="+mj-lt"/>
            </a:endParaRPr>
          </a:p>
        </p:txBody>
      </p:sp>
      <p:sp>
        <p:nvSpPr>
          <p:cNvPr id="16" name="Frame 15">
            <a:extLst>
              <a:ext uri="{FF2B5EF4-FFF2-40B4-BE49-F238E27FC236}">
                <a16:creationId xmlns:a16="http://schemas.microsoft.com/office/drawing/2014/main" id="{CACCC76E-96F4-DD3F-8C81-F3B49B0AF809}"/>
              </a:ext>
            </a:extLst>
          </p:cNvPr>
          <p:cNvSpPr/>
          <p:nvPr/>
        </p:nvSpPr>
        <p:spPr bwMode="auto">
          <a:xfrm>
            <a:off x="19949734" y="11668021"/>
            <a:ext cx="4039040" cy="4932593"/>
          </a:xfrm>
          <a:prstGeom prst="fram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0B779E-B23E-7CE8-E389-51DB5BA54C27}"/>
              </a:ext>
            </a:extLst>
          </p:cNvPr>
          <p:cNvSpPr txBox="1"/>
          <p:nvPr/>
        </p:nvSpPr>
        <p:spPr>
          <a:xfrm>
            <a:off x="9692587" y="18099584"/>
            <a:ext cx="1353322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>
                <a:solidFill>
                  <a:srgbClr val="000000"/>
                </a:solidFill>
                <a:latin typeface="+mj-lt"/>
                <a:ea typeface="DengXian" panose="02010600030101010101" pitchFamily="2" charset="-122"/>
              </a:rPr>
              <a:t>Four themes were identified with nine sub-themes through thematic analysis, centered around empowerment to make their own health decision regarding HPV vaccination.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MD Anderson Basic">
      <a:dk1>
        <a:srgbClr val="413C38"/>
      </a:dk1>
      <a:lt1>
        <a:srgbClr val="FFFFFF"/>
      </a:lt1>
      <a:dk2>
        <a:srgbClr val="EE3124"/>
      </a:dk2>
      <a:lt2>
        <a:srgbClr val="FFFFFF"/>
      </a:lt2>
      <a:accent1>
        <a:srgbClr val="614B79"/>
      </a:accent1>
      <a:accent2>
        <a:srgbClr val="407EC9"/>
      </a:accent2>
      <a:accent3>
        <a:srgbClr val="789D4A"/>
      </a:accent3>
      <a:accent4>
        <a:srgbClr val="CB6015"/>
      </a:accent4>
      <a:accent5>
        <a:srgbClr val="D2CE9E"/>
      </a:accent5>
      <a:accent6>
        <a:srgbClr val="63666A"/>
      </a:accent6>
      <a:hlink>
        <a:srgbClr val="407EC9"/>
      </a:hlink>
      <a:folHlink>
        <a:srgbClr val="63666A"/>
      </a:folHlink>
    </a:clrScheme>
    <a:fontScheme name="MD Anders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0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1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2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3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4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5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16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2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3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4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5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6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7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8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ppt/theme/themeOverride9.xml><?xml version="1.0" encoding="utf-8"?>
<a:themeOverride xmlns:a="http://schemas.openxmlformats.org/drawingml/2006/main">
  <a:clrScheme name="MD Anderson Basic">
    <a:dk1>
      <a:srgbClr val="413C38"/>
    </a:dk1>
    <a:lt1>
      <a:srgbClr val="FFFFFF"/>
    </a:lt1>
    <a:dk2>
      <a:srgbClr val="EE3124"/>
    </a:dk2>
    <a:lt2>
      <a:srgbClr val="FFFFFF"/>
    </a:lt2>
    <a:accent1>
      <a:srgbClr val="614B79"/>
    </a:accent1>
    <a:accent2>
      <a:srgbClr val="407EC9"/>
    </a:accent2>
    <a:accent3>
      <a:srgbClr val="789D4A"/>
    </a:accent3>
    <a:accent4>
      <a:srgbClr val="CB6015"/>
    </a:accent4>
    <a:accent5>
      <a:srgbClr val="D2CE9E"/>
    </a:accent5>
    <a:accent6>
      <a:srgbClr val="63666A"/>
    </a:accent6>
    <a:hlink>
      <a:srgbClr val="407EC9"/>
    </a:hlink>
    <a:folHlink>
      <a:srgbClr val="63666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1099</Words>
  <Application>Microsoft Macintosh PowerPoint</Application>
  <PresentationFormat>Custom</PresentationFormat>
  <Paragraphs>150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 (headings)</vt:lpstr>
      <vt:lpstr>Charcoal</vt:lpstr>
      <vt:lpstr>Times</vt:lpstr>
      <vt:lpstr>Univers LT Std 55</vt:lpstr>
      <vt:lpstr>Arial</vt:lpstr>
      <vt:lpstr>Arial Black</vt:lpstr>
      <vt:lpstr>Arial Narrow</vt:lpstr>
      <vt:lpstr>Calibri</vt:lpstr>
      <vt:lpstr>Times New Roman</vt:lpstr>
      <vt:lpstr>Blank Presentation</vt:lpstr>
      <vt:lpstr>HPV Vaccination Decision among Catch-up Population  Through a Digital Intervention:  Empowering Young Adults to Own Health Decision-Making </vt:lpstr>
    </vt:vector>
  </TitlesOfParts>
  <Company>mdacc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 mdacc</dc:creator>
  <cp:lastModifiedBy>Yusi Xu</cp:lastModifiedBy>
  <cp:revision>1</cp:revision>
  <dcterms:created xsi:type="dcterms:W3CDTF">2010-04-29T22:55:55Z</dcterms:created>
  <dcterms:modified xsi:type="dcterms:W3CDTF">2024-03-20T03:00:07Z</dcterms:modified>
</cp:coreProperties>
</file>