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8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70" userDrawn="1">
          <p15:clr>
            <a:srgbClr val="A4A3A4"/>
          </p15:clr>
        </p15:guide>
        <p15:guide id="2" pos="3840" userDrawn="1">
          <p15:clr>
            <a:srgbClr val="A4A3A4"/>
          </p15:clr>
        </p15:guide>
        <p15:guide id="3" orient="horz" pos="3456" userDrawn="1">
          <p15:clr>
            <a:srgbClr val="A4A3A4"/>
          </p15:clr>
        </p15:guide>
        <p15:guide id="4" orient="horz" pos="2448" userDrawn="1">
          <p15:clr>
            <a:srgbClr val="A4A3A4"/>
          </p15:clr>
        </p15:guide>
        <p15:guide id="5" orient="horz" pos="10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D4A"/>
    <a:srgbClr val="CB6015"/>
    <a:srgbClr val="407EC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34E0EA-384A-4BCC-A11C-665490EDDC91}" v="16" dt="2023-03-23T02:14:11.169"/>
    <p1510:client id="{87CF319F-EEE9-4DE1-9F0E-365F3EE62BE3}" v="4" dt="2023-03-23T21:52:34.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snapToObjects="1" showGuides="1">
      <p:cViewPr varScale="1">
        <p:scale>
          <a:sx n="108" d="100"/>
          <a:sy n="108" d="100"/>
        </p:scale>
        <p:origin x="654" y="102"/>
      </p:cViewPr>
      <p:guideLst>
        <p:guide orient="horz" pos="870"/>
        <p:guide pos="3840"/>
        <p:guide orient="horz" pos="3456"/>
        <p:guide orient="horz" pos="2448"/>
        <p:guide orient="horz" pos="1056"/>
      </p:guideLst>
    </p:cSldViewPr>
  </p:slideViewPr>
  <p:notesTextViewPr>
    <p:cViewPr>
      <p:scale>
        <a:sx n="1" d="1"/>
        <a:sy n="1" d="1"/>
      </p:scale>
      <p:origin x="0" y="0"/>
    </p:cViewPr>
  </p:notesTextViewPr>
  <p:notesViewPr>
    <p:cSldViewPr snapToGrid="0" snapToObjects="1"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uznetsov,Sianelli" userId="959c463e-1b68-4092-9a14-4fd63c1c4683" providerId="ADAL" clId="{87CF319F-EEE9-4DE1-9F0E-365F3EE62BE3}"/>
    <pc:docChg chg="addSld delSld modSld">
      <pc:chgData name="Kouznetsov,Sianelli" userId="959c463e-1b68-4092-9a14-4fd63c1c4683" providerId="ADAL" clId="{87CF319F-EEE9-4DE1-9F0E-365F3EE62BE3}" dt="2023-03-23T21:52:38.265" v="29" actId="47"/>
      <pc:docMkLst>
        <pc:docMk/>
      </pc:docMkLst>
      <pc:sldChg chg="modSp del mod">
        <pc:chgData name="Kouznetsov,Sianelli" userId="959c463e-1b68-4092-9a14-4fd63c1c4683" providerId="ADAL" clId="{87CF319F-EEE9-4DE1-9F0E-365F3EE62BE3}" dt="2023-03-23T21:52:38.265" v="29" actId="47"/>
        <pc:sldMkLst>
          <pc:docMk/>
          <pc:sldMk cId="1191636875" sldId="286"/>
        </pc:sldMkLst>
        <pc:spChg chg="mod">
          <ac:chgData name="Kouznetsov,Sianelli" userId="959c463e-1b68-4092-9a14-4fd63c1c4683" providerId="ADAL" clId="{87CF319F-EEE9-4DE1-9F0E-365F3EE62BE3}" dt="2023-03-23T21:50:11.552" v="21" actId="20577"/>
          <ac:spMkLst>
            <pc:docMk/>
            <pc:sldMk cId="1191636875" sldId="286"/>
            <ac:spMk id="15" creationId="{AA9F0641-34F2-4F8F-8F82-777BD772F6B1}"/>
          </ac:spMkLst>
        </pc:spChg>
        <pc:spChg chg="mod">
          <ac:chgData name="Kouznetsov,Sianelli" userId="959c463e-1b68-4092-9a14-4fd63c1c4683" providerId="ADAL" clId="{87CF319F-EEE9-4DE1-9F0E-365F3EE62BE3}" dt="2023-03-23T21:47:43.730" v="0" actId="1035"/>
          <ac:spMkLst>
            <pc:docMk/>
            <pc:sldMk cId="1191636875" sldId="286"/>
            <ac:spMk id="29" creationId="{5593ABC2-AD63-4C54-B12D-4B2901DF1204}"/>
          </ac:spMkLst>
        </pc:spChg>
        <pc:spChg chg="mod">
          <ac:chgData name="Kouznetsov,Sianelli" userId="959c463e-1b68-4092-9a14-4fd63c1c4683" providerId="ADAL" clId="{87CF319F-EEE9-4DE1-9F0E-365F3EE62BE3}" dt="2023-03-23T21:50:22.637" v="23" actId="14100"/>
          <ac:spMkLst>
            <pc:docMk/>
            <pc:sldMk cId="1191636875" sldId="286"/>
            <ac:spMk id="42" creationId="{05DF00CE-FDFD-46CB-A9EC-663B8BB4B77D}"/>
          </ac:spMkLst>
        </pc:spChg>
        <pc:picChg chg="mod">
          <ac:chgData name="Kouznetsov,Sianelli" userId="959c463e-1b68-4092-9a14-4fd63c1c4683" providerId="ADAL" clId="{87CF319F-EEE9-4DE1-9F0E-365F3EE62BE3}" dt="2023-03-23T21:51:25.891" v="25" actId="1076"/>
          <ac:picMkLst>
            <pc:docMk/>
            <pc:sldMk cId="1191636875" sldId="286"/>
            <ac:picMk id="9" creationId="{9D2E9EAA-B522-4E1C-AA7A-536E484DAE88}"/>
          </ac:picMkLst>
        </pc:picChg>
      </pc:sldChg>
      <pc:sldChg chg="new del">
        <pc:chgData name="Kouznetsov,Sianelli" userId="959c463e-1b68-4092-9a14-4fd63c1c4683" providerId="ADAL" clId="{87CF319F-EEE9-4DE1-9F0E-365F3EE62BE3}" dt="2023-03-23T21:52:36.504" v="28" actId="47"/>
        <pc:sldMkLst>
          <pc:docMk/>
          <pc:sldMk cId="3188408751" sldId="287"/>
        </pc:sldMkLst>
      </pc:sldChg>
      <pc:sldChg chg="add">
        <pc:chgData name="Kouznetsov,Sianelli" userId="959c463e-1b68-4092-9a14-4fd63c1c4683" providerId="ADAL" clId="{87CF319F-EEE9-4DE1-9F0E-365F3EE62BE3}" dt="2023-03-23T21:52:34.948" v="27"/>
        <pc:sldMkLst>
          <pc:docMk/>
          <pc:sldMk cId="1546108329" sldId="28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48481B-F32D-4EC8-8EFB-9A101EDC03F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62E00BB-179B-4441-9FAD-DE545DB56BB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870F1C2-D6DC-45E0-9A2F-B19C0381D7E5}" type="datetimeFigureOut">
              <a:rPr lang="en-US" smtClean="0"/>
              <a:t>3/23/2023</a:t>
            </a:fld>
            <a:endParaRPr lang="en-US"/>
          </a:p>
        </p:txBody>
      </p:sp>
      <p:sp>
        <p:nvSpPr>
          <p:cNvPr id="4" name="Footer Placeholder 3">
            <a:extLst>
              <a:ext uri="{FF2B5EF4-FFF2-40B4-BE49-F238E27FC236}">
                <a16:creationId xmlns:a16="http://schemas.microsoft.com/office/drawing/2014/main" id="{4A648A43-8032-46D8-A2A5-3DE5BB82FC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48CF93B-7614-4F14-8759-FE0A7112B6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8979A4-F209-4A48-B9CB-EA42EB00B624}" type="slidenum">
              <a:rPr lang="en-US" smtClean="0"/>
              <a:t>‹#›</a:t>
            </a:fld>
            <a:endParaRPr lang="en-US"/>
          </a:p>
        </p:txBody>
      </p:sp>
    </p:spTree>
    <p:extLst>
      <p:ext uri="{BB962C8B-B14F-4D97-AF65-F5344CB8AC3E}">
        <p14:creationId xmlns:p14="http://schemas.microsoft.com/office/powerpoint/2010/main" val="42667260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0FDF40-F0EC-4DD7-9AD3-E9387B46F243}" type="datetimeFigureOut">
              <a:rPr lang="en-US" smtClean="0"/>
              <a:t>3/23/2023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7DF4E9-5B35-451D-9950-D67544E02730}" type="slidenum">
              <a:rPr lang="en-US" smtClean="0"/>
              <a:t>‹#›</a:t>
            </a:fld>
            <a:endParaRPr lang="en-US"/>
          </a:p>
        </p:txBody>
      </p:sp>
    </p:spTree>
    <p:extLst>
      <p:ext uri="{BB962C8B-B14F-4D97-AF65-F5344CB8AC3E}">
        <p14:creationId xmlns:p14="http://schemas.microsoft.com/office/powerpoint/2010/main" val="1428402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7DF4E9-5B35-451D-9950-D67544E02730}" type="slidenum">
              <a:rPr lang="en-US" smtClean="0"/>
              <a:t>1</a:t>
            </a:fld>
            <a:endParaRPr lang="en-US"/>
          </a:p>
        </p:txBody>
      </p:sp>
    </p:spTree>
    <p:extLst>
      <p:ext uri="{BB962C8B-B14F-4D97-AF65-F5344CB8AC3E}">
        <p14:creationId xmlns:p14="http://schemas.microsoft.com/office/powerpoint/2010/main" val="1603837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89B91-7E36-4FE7-9F83-2C61E410C9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753421-0422-4EEA-9C15-C0D96CDA88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15D15D-70D5-469E-8BAE-02DF3F5875F2}"/>
              </a:ext>
            </a:extLst>
          </p:cNvPr>
          <p:cNvSpPr>
            <a:spLocks noGrp="1"/>
          </p:cNvSpPr>
          <p:nvPr>
            <p:ph type="dt" sz="half" idx="10"/>
          </p:nvPr>
        </p:nvSpPr>
        <p:spPr/>
        <p:txBody>
          <a:bodyPr/>
          <a:lstStyle/>
          <a:p>
            <a:fld id="{D791E3CE-421A-4C1A-933F-DC23D802F452}" type="datetime4">
              <a:rPr lang="en-US" smtClean="0"/>
              <a:t>March 23, 2023</a:t>
            </a:fld>
            <a:endParaRPr lang="en-US"/>
          </a:p>
        </p:txBody>
      </p:sp>
      <p:sp>
        <p:nvSpPr>
          <p:cNvPr id="5" name="Footer Placeholder 4">
            <a:extLst>
              <a:ext uri="{FF2B5EF4-FFF2-40B4-BE49-F238E27FC236}">
                <a16:creationId xmlns:a16="http://schemas.microsoft.com/office/drawing/2014/main" id="{FF9D5167-9696-43A2-AEF3-056578ADF17A}"/>
              </a:ext>
            </a:extLst>
          </p:cNvPr>
          <p:cNvSpPr>
            <a:spLocks noGrp="1"/>
          </p:cNvSpPr>
          <p:nvPr>
            <p:ph type="ftr" sz="quarter" idx="11"/>
          </p:nvPr>
        </p:nvSpPr>
        <p:spPr/>
        <p:txBody>
          <a:bodyPr/>
          <a:lstStyle/>
          <a:p>
            <a:r>
              <a:rPr lang="en-US"/>
              <a:t>Copyright 2020 MD Anderson Cancer Center All rights reserved.</a:t>
            </a:r>
          </a:p>
        </p:txBody>
      </p:sp>
      <p:sp>
        <p:nvSpPr>
          <p:cNvPr id="6" name="Slide Number Placeholder 5">
            <a:extLst>
              <a:ext uri="{FF2B5EF4-FFF2-40B4-BE49-F238E27FC236}">
                <a16:creationId xmlns:a16="http://schemas.microsoft.com/office/drawing/2014/main" id="{40731F19-0F40-4934-BF17-0D5E25CDC52B}"/>
              </a:ext>
            </a:extLst>
          </p:cNvPr>
          <p:cNvSpPr>
            <a:spLocks noGrp="1"/>
          </p:cNvSpPr>
          <p:nvPr>
            <p:ph type="sldNum" sz="quarter" idx="12"/>
          </p:nvPr>
        </p:nvSpPr>
        <p:spPr/>
        <p:txBody>
          <a:bodyPr/>
          <a:lstStyle/>
          <a:p>
            <a:fld id="{7ABBF3B1-E254-4C25-B707-2D220007061C}" type="slidenum">
              <a:rPr lang="en-US" smtClean="0"/>
              <a:t>‹#›</a:t>
            </a:fld>
            <a:endParaRPr lang="en-US"/>
          </a:p>
        </p:txBody>
      </p:sp>
    </p:spTree>
    <p:extLst>
      <p:ext uri="{BB962C8B-B14F-4D97-AF65-F5344CB8AC3E}">
        <p14:creationId xmlns:p14="http://schemas.microsoft.com/office/powerpoint/2010/main" val="113783840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_6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dirty="0">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tx2"/>
                </a:solidFill>
                <a:latin typeface="+mj-lt"/>
              </a:defRPr>
            </a:lvl1pPr>
          </a:lstStyle>
          <a:p>
            <a:fld id="{373894F0-A88B-4A67-A36A-EC3C8E903CAA}" type="datetime4">
              <a:rPr lang="en-US" smtClean="0"/>
              <a:pPr/>
              <a:t>March 23, 2023</a:t>
            </a:fld>
            <a:endParaRPr lang="en-US" dirty="0"/>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dirty="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dirty="0"/>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10" name="Text Placeholder 9">
            <a:extLst>
              <a:ext uri="{FF2B5EF4-FFF2-40B4-BE49-F238E27FC236}">
                <a16:creationId xmlns:a16="http://schemas.microsoft.com/office/drawing/2014/main" id="{A51D1CCB-4FE8-4CAD-8369-D377823AECA7}"/>
              </a:ext>
            </a:extLst>
          </p:cNvPr>
          <p:cNvSpPr>
            <a:spLocks noGrp="1"/>
          </p:cNvSpPr>
          <p:nvPr>
            <p:ph type="body" sz="quarter" idx="21"/>
          </p:nvPr>
        </p:nvSpPr>
        <p:spPr>
          <a:xfrm>
            <a:off x="265112" y="1452910"/>
            <a:ext cx="1831975" cy="3772233"/>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13" name="Text Placeholder 12">
            <a:extLst>
              <a:ext uri="{FF2B5EF4-FFF2-40B4-BE49-F238E27FC236}">
                <a16:creationId xmlns:a16="http://schemas.microsoft.com/office/drawing/2014/main" id="{3C32F2F7-CC3E-4536-9C58-7475FD5097FD}"/>
              </a:ext>
            </a:extLst>
          </p:cNvPr>
          <p:cNvSpPr>
            <a:spLocks noGrp="1"/>
          </p:cNvSpPr>
          <p:nvPr>
            <p:ph type="body" sz="quarter" idx="22"/>
          </p:nvPr>
        </p:nvSpPr>
        <p:spPr>
          <a:xfrm>
            <a:off x="265113" y="1238250"/>
            <a:ext cx="1831975"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5" name="Text Placeholder 9">
            <a:extLst>
              <a:ext uri="{FF2B5EF4-FFF2-40B4-BE49-F238E27FC236}">
                <a16:creationId xmlns:a16="http://schemas.microsoft.com/office/drawing/2014/main" id="{B0DC1767-EB8E-4DBB-95A9-207E7ADD2F43}"/>
              </a:ext>
            </a:extLst>
          </p:cNvPr>
          <p:cNvSpPr>
            <a:spLocks noGrp="1"/>
          </p:cNvSpPr>
          <p:nvPr>
            <p:ph type="body" sz="quarter" idx="23"/>
          </p:nvPr>
        </p:nvSpPr>
        <p:spPr>
          <a:xfrm>
            <a:off x="2230737" y="1452910"/>
            <a:ext cx="1831975" cy="3772233"/>
          </a:xfrm>
        </p:spPr>
        <p:txBody>
          <a:bodyPr lIns="0" tIns="0" rIns="0" bIns="0">
            <a:noAutofit/>
          </a:bodyPr>
          <a:lstStyle>
            <a:lvl1pPr marL="0" indent="0">
              <a:lnSpc>
                <a:spcPct val="100000"/>
              </a:lnSpc>
              <a:spcBef>
                <a:spcPts val="0"/>
              </a:spcBef>
              <a:spcAft>
                <a:spcPts val="600"/>
              </a:spcAft>
              <a:buFontTx/>
              <a:buNone/>
              <a:defRPr sz="450">
                <a:latin typeface="+mj-lt"/>
              </a:defRPr>
            </a:lvl1pPr>
            <a:lvl2pPr marL="0" indent="0">
              <a:lnSpc>
                <a:spcPct val="100000"/>
              </a:lnSpc>
              <a:spcBef>
                <a:spcPts val="0"/>
              </a:spcBef>
              <a:buFontTx/>
              <a:buNone/>
              <a:defRPr sz="400">
                <a:latin typeface="+mj-lt"/>
              </a:defRPr>
            </a:lvl2pPr>
            <a:lvl3pPr marL="0" indent="0">
              <a:lnSpc>
                <a:spcPct val="100000"/>
              </a:lnSpc>
              <a:spcBef>
                <a:spcPts val="0"/>
              </a:spcBef>
              <a:buFontTx/>
              <a:buNone/>
              <a:defRPr sz="400">
                <a:latin typeface="+mj-lt"/>
              </a:defRPr>
            </a:lvl3pPr>
            <a:lvl4pPr marL="0" indent="0">
              <a:lnSpc>
                <a:spcPct val="100000"/>
              </a:lnSpc>
              <a:spcBef>
                <a:spcPts val="0"/>
              </a:spcBef>
              <a:buFontTx/>
              <a:buNone/>
              <a:defRPr sz="400">
                <a:latin typeface="+mj-lt"/>
              </a:defRPr>
            </a:lvl4pPr>
            <a:lvl5pPr>
              <a:defRPr sz="400">
                <a:latin typeface="+mj-lt"/>
              </a:defRPr>
            </a:lvl5pPr>
          </a:lstStyle>
          <a:p>
            <a:pPr lvl="0"/>
            <a:r>
              <a:rPr lang="en-US" dirty="0"/>
              <a:t>Click to edit Master text styles</a:t>
            </a:r>
          </a:p>
        </p:txBody>
      </p:sp>
      <p:sp>
        <p:nvSpPr>
          <p:cNvPr id="26" name="Text Placeholder 12">
            <a:extLst>
              <a:ext uri="{FF2B5EF4-FFF2-40B4-BE49-F238E27FC236}">
                <a16:creationId xmlns:a16="http://schemas.microsoft.com/office/drawing/2014/main" id="{9C5AC24C-F548-4648-9B8C-AD10432559C7}"/>
              </a:ext>
            </a:extLst>
          </p:cNvPr>
          <p:cNvSpPr>
            <a:spLocks noGrp="1"/>
          </p:cNvSpPr>
          <p:nvPr>
            <p:ph type="body" sz="quarter" idx="24"/>
          </p:nvPr>
        </p:nvSpPr>
        <p:spPr>
          <a:xfrm>
            <a:off x="2235928" y="1238250"/>
            <a:ext cx="1831975"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7" name="Text Placeholder 9">
            <a:extLst>
              <a:ext uri="{FF2B5EF4-FFF2-40B4-BE49-F238E27FC236}">
                <a16:creationId xmlns:a16="http://schemas.microsoft.com/office/drawing/2014/main" id="{21809E92-8404-49BE-80CB-1BA810857E3F}"/>
              </a:ext>
            </a:extLst>
          </p:cNvPr>
          <p:cNvSpPr>
            <a:spLocks noGrp="1"/>
          </p:cNvSpPr>
          <p:nvPr>
            <p:ph type="body" sz="quarter" idx="25"/>
          </p:nvPr>
        </p:nvSpPr>
        <p:spPr>
          <a:xfrm>
            <a:off x="4196362"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28" name="Text Placeholder 12">
            <a:extLst>
              <a:ext uri="{FF2B5EF4-FFF2-40B4-BE49-F238E27FC236}">
                <a16:creationId xmlns:a16="http://schemas.microsoft.com/office/drawing/2014/main" id="{C6B1EA9A-2DD7-487B-9357-C4DCFCD48798}"/>
              </a:ext>
            </a:extLst>
          </p:cNvPr>
          <p:cNvSpPr>
            <a:spLocks noGrp="1"/>
          </p:cNvSpPr>
          <p:nvPr>
            <p:ph type="body" sz="quarter" idx="26"/>
          </p:nvPr>
        </p:nvSpPr>
        <p:spPr>
          <a:xfrm>
            <a:off x="4191001" y="1238250"/>
            <a:ext cx="1831975"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9" name="Text Placeholder 9">
            <a:extLst>
              <a:ext uri="{FF2B5EF4-FFF2-40B4-BE49-F238E27FC236}">
                <a16:creationId xmlns:a16="http://schemas.microsoft.com/office/drawing/2014/main" id="{34A0065A-0198-47E3-B4C7-83420986FEC4}"/>
              </a:ext>
            </a:extLst>
          </p:cNvPr>
          <p:cNvSpPr>
            <a:spLocks noGrp="1"/>
          </p:cNvSpPr>
          <p:nvPr>
            <p:ph type="body" sz="quarter" idx="27"/>
          </p:nvPr>
        </p:nvSpPr>
        <p:spPr>
          <a:xfrm>
            <a:off x="6161987"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0" name="Text Placeholder 12">
            <a:extLst>
              <a:ext uri="{FF2B5EF4-FFF2-40B4-BE49-F238E27FC236}">
                <a16:creationId xmlns:a16="http://schemas.microsoft.com/office/drawing/2014/main" id="{88AAFC62-5A97-42D1-8ED0-6C766A839609}"/>
              </a:ext>
            </a:extLst>
          </p:cNvPr>
          <p:cNvSpPr>
            <a:spLocks noGrp="1"/>
          </p:cNvSpPr>
          <p:nvPr>
            <p:ph type="body" sz="quarter" idx="28"/>
          </p:nvPr>
        </p:nvSpPr>
        <p:spPr>
          <a:xfrm>
            <a:off x="6163492" y="1238250"/>
            <a:ext cx="1831975"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1" name="Text Placeholder 9">
            <a:extLst>
              <a:ext uri="{FF2B5EF4-FFF2-40B4-BE49-F238E27FC236}">
                <a16:creationId xmlns:a16="http://schemas.microsoft.com/office/drawing/2014/main" id="{38046A2B-D6D7-41BB-A580-65338F1FA798}"/>
              </a:ext>
            </a:extLst>
          </p:cNvPr>
          <p:cNvSpPr>
            <a:spLocks noGrp="1"/>
          </p:cNvSpPr>
          <p:nvPr>
            <p:ph type="body" sz="quarter" idx="29"/>
          </p:nvPr>
        </p:nvSpPr>
        <p:spPr>
          <a:xfrm>
            <a:off x="8127612" y="1452910"/>
            <a:ext cx="1831975" cy="3781079"/>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2" name="Text Placeholder 12">
            <a:extLst>
              <a:ext uri="{FF2B5EF4-FFF2-40B4-BE49-F238E27FC236}">
                <a16:creationId xmlns:a16="http://schemas.microsoft.com/office/drawing/2014/main" id="{3669111D-C6C8-4E52-8732-85F76080527B}"/>
              </a:ext>
            </a:extLst>
          </p:cNvPr>
          <p:cNvSpPr>
            <a:spLocks noGrp="1"/>
          </p:cNvSpPr>
          <p:nvPr>
            <p:ph type="body" sz="quarter" idx="30"/>
          </p:nvPr>
        </p:nvSpPr>
        <p:spPr>
          <a:xfrm>
            <a:off x="8127611" y="1238250"/>
            <a:ext cx="1838713"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3" name="Text Placeholder 9">
            <a:extLst>
              <a:ext uri="{FF2B5EF4-FFF2-40B4-BE49-F238E27FC236}">
                <a16:creationId xmlns:a16="http://schemas.microsoft.com/office/drawing/2014/main" id="{3BBA3BE2-4C60-4A85-BE76-33242124F49C}"/>
              </a:ext>
            </a:extLst>
          </p:cNvPr>
          <p:cNvSpPr>
            <a:spLocks noGrp="1"/>
          </p:cNvSpPr>
          <p:nvPr>
            <p:ph type="body" sz="quarter" idx="31"/>
          </p:nvPr>
        </p:nvSpPr>
        <p:spPr>
          <a:xfrm>
            <a:off x="10093236"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4" name="Text Placeholder 12">
            <a:extLst>
              <a:ext uri="{FF2B5EF4-FFF2-40B4-BE49-F238E27FC236}">
                <a16:creationId xmlns:a16="http://schemas.microsoft.com/office/drawing/2014/main" id="{5A93C09F-7ABC-4129-99AD-9492DFAF82D8}"/>
              </a:ext>
            </a:extLst>
          </p:cNvPr>
          <p:cNvSpPr>
            <a:spLocks noGrp="1"/>
          </p:cNvSpPr>
          <p:nvPr>
            <p:ph type="body" sz="quarter" idx="32"/>
          </p:nvPr>
        </p:nvSpPr>
        <p:spPr>
          <a:xfrm>
            <a:off x="10093237" y="1238250"/>
            <a:ext cx="1831975"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6" name="Text Placeholder 9">
            <a:extLst>
              <a:ext uri="{FF2B5EF4-FFF2-40B4-BE49-F238E27FC236}">
                <a16:creationId xmlns:a16="http://schemas.microsoft.com/office/drawing/2014/main" id="{6711FED0-5A66-4970-85DE-EB61503E6D1E}"/>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spcAft>
                <a:spcPts val="600"/>
              </a:spcAft>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7" name="Text Placeholder 12">
            <a:extLst>
              <a:ext uri="{FF2B5EF4-FFF2-40B4-BE49-F238E27FC236}">
                <a16:creationId xmlns:a16="http://schemas.microsoft.com/office/drawing/2014/main" id="{45FA60C6-7595-4C29-839E-6B19E3C7F940}"/>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8" name="Text Placeholder 9">
            <a:extLst>
              <a:ext uri="{FF2B5EF4-FFF2-40B4-BE49-F238E27FC236}">
                <a16:creationId xmlns:a16="http://schemas.microsoft.com/office/drawing/2014/main" id="{75FCB577-6514-4D31-8346-2C7D65AF7158}"/>
              </a:ext>
            </a:extLst>
          </p:cNvPr>
          <p:cNvSpPr>
            <a:spLocks noGrp="1"/>
          </p:cNvSpPr>
          <p:nvPr>
            <p:ph type="body" sz="quarter" idx="35"/>
          </p:nvPr>
        </p:nvSpPr>
        <p:spPr>
          <a:xfrm>
            <a:off x="6161988" y="5625915"/>
            <a:ext cx="5768076"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9" name="Text Placeholder 12">
            <a:extLst>
              <a:ext uri="{FF2B5EF4-FFF2-40B4-BE49-F238E27FC236}">
                <a16:creationId xmlns:a16="http://schemas.microsoft.com/office/drawing/2014/main" id="{9715F486-1B10-4817-9856-AD3DC275FE85}"/>
              </a:ext>
            </a:extLst>
          </p:cNvPr>
          <p:cNvSpPr>
            <a:spLocks noGrp="1"/>
          </p:cNvSpPr>
          <p:nvPr>
            <p:ph type="body" sz="quarter" idx="36"/>
          </p:nvPr>
        </p:nvSpPr>
        <p:spPr>
          <a:xfrm>
            <a:off x="6156325" y="5411255"/>
            <a:ext cx="5773738" cy="169340"/>
          </a:xfrm>
        </p:spPr>
        <p:txBody>
          <a:bodyPr lIns="0" tIns="0" rIns="0" bIns="0" anchor="b">
            <a:noAutofit/>
          </a:bodyPr>
          <a:lstStyle>
            <a:lvl1pPr marL="0" indent="0">
              <a:buNone/>
              <a:defRPr sz="4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pic>
        <p:nvPicPr>
          <p:cNvPr id="35" name="Picture 34">
            <a:extLst>
              <a:ext uri="{FF2B5EF4-FFF2-40B4-BE49-F238E27FC236}">
                <a16:creationId xmlns:a16="http://schemas.microsoft.com/office/drawing/2014/main" id="{E749E92E-9CA0-4D9B-A113-3E8808921907}"/>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Tree>
    <p:extLst>
      <p:ext uri="{BB962C8B-B14F-4D97-AF65-F5344CB8AC3E}">
        <p14:creationId xmlns:p14="http://schemas.microsoft.com/office/powerpoint/2010/main" val="9706240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780">
          <p15:clr>
            <a:srgbClr val="FBAE40"/>
          </p15:clr>
        </p15:guide>
        <p15:guide id="4" pos="167">
          <p15:clr>
            <a:srgbClr val="FBAE40"/>
          </p15:clr>
        </p15:guide>
        <p15:guide id="5" pos="1325" userDrawn="1">
          <p15:clr>
            <a:srgbClr val="FBAE40"/>
          </p15:clr>
        </p15:guide>
        <p15:guide id="6" pos="1403">
          <p15:clr>
            <a:srgbClr val="FBAE40"/>
          </p15:clr>
        </p15:guide>
        <p15:guide id="7" pos="2563" userDrawn="1">
          <p15:clr>
            <a:srgbClr val="FBAE40"/>
          </p15:clr>
        </p15:guide>
        <p15:guide id="8" pos="2642" userDrawn="1">
          <p15:clr>
            <a:srgbClr val="FBAE40"/>
          </p15:clr>
        </p15:guide>
        <p15:guide id="9" pos="3799" userDrawn="1">
          <p15:clr>
            <a:srgbClr val="FBAE40"/>
          </p15:clr>
        </p15:guide>
        <p15:guide id="10" pos="5040" userDrawn="1">
          <p15:clr>
            <a:srgbClr val="FBAE40"/>
          </p15:clr>
        </p15:guide>
        <p15:guide id="11" pos="5119" userDrawn="1">
          <p15:clr>
            <a:srgbClr val="FBAE40"/>
          </p15:clr>
        </p15:guide>
        <p15:guide id="12" pos="6278" userDrawn="1">
          <p15:clr>
            <a:srgbClr val="FBAE40"/>
          </p15:clr>
        </p15:guide>
        <p15:guide id="13" pos="6358" userDrawn="1">
          <p15:clr>
            <a:srgbClr val="FBAE40"/>
          </p15:clr>
        </p15:guide>
        <p15:guide id="14" pos="7514" userDrawn="1">
          <p15:clr>
            <a:srgbClr val="FBAE40"/>
          </p15:clr>
        </p15:guide>
        <p15:guide id="15" orient="horz" pos="4110">
          <p15:clr>
            <a:srgbClr val="FBAE40"/>
          </p15:clr>
        </p15:guide>
        <p15:guide id="16" pos="3878" userDrawn="1">
          <p15:clr>
            <a:srgbClr val="FBAE40"/>
          </p15:clr>
        </p15:guide>
        <p15:guide id="17" orient="horz" pos="329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5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1C6BCC9-662C-48E6-8052-7845E27E0884}"/>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dirty="0">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tx2"/>
                </a:solidFill>
                <a:latin typeface="+mj-lt"/>
              </a:defRPr>
            </a:lvl1pPr>
          </a:lstStyle>
          <a:p>
            <a:fld id="{47FA9741-B0D1-4174-A386-6248A53F23A8}" type="datetime4">
              <a:rPr lang="en-US" smtClean="0"/>
              <a:pPr/>
              <a:t>March 23, 2023</a:t>
            </a:fld>
            <a:endParaRPr lang="en-US" dirty="0"/>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dirty="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dirty="0"/>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32" name="Text Placeholder 9">
            <a:extLst>
              <a:ext uri="{FF2B5EF4-FFF2-40B4-BE49-F238E27FC236}">
                <a16:creationId xmlns:a16="http://schemas.microsoft.com/office/drawing/2014/main" id="{4DB32BC1-4695-47C9-83D5-7C3758462B97}"/>
              </a:ext>
            </a:extLst>
          </p:cNvPr>
          <p:cNvSpPr>
            <a:spLocks noGrp="1"/>
          </p:cNvSpPr>
          <p:nvPr>
            <p:ph type="body" sz="quarter" idx="21"/>
          </p:nvPr>
        </p:nvSpPr>
        <p:spPr>
          <a:xfrm>
            <a:off x="265113" y="1452910"/>
            <a:ext cx="2201862"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3" name="Text Placeholder 12">
            <a:extLst>
              <a:ext uri="{FF2B5EF4-FFF2-40B4-BE49-F238E27FC236}">
                <a16:creationId xmlns:a16="http://schemas.microsoft.com/office/drawing/2014/main" id="{EBE688C9-14B6-49BA-8793-B69114A6046C}"/>
              </a:ext>
            </a:extLst>
          </p:cNvPr>
          <p:cNvSpPr>
            <a:spLocks noGrp="1"/>
          </p:cNvSpPr>
          <p:nvPr>
            <p:ph type="body" sz="quarter" idx="22"/>
          </p:nvPr>
        </p:nvSpPr>
        <p:spPr>
          <a:xfrm>
            <a:off x="265113" y="1238250"/>
            <a:ext cx="2201862"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4" name="Text Placeholder 9">
            <a:extLst>
              <a:ext uri="{FF2B5EF4-FFF2-40B4-BE49-F238E27FC236}">
                <a16:creationId xmlns:a16="http://schemas.microsoft.com/office/drawing/2014/main" id="{261F5E6D-1118-469F-A9BF-7B6BA4C30FE0}"/>
              </a:ext>
            </a:extLst>
          </p:cNvPr>
          <p:cNvSpPr>
            <a:spLocks noGrp="1"/>
          </p:cNvSpPr>
          <p:nvPr>
            <p:ph type="body" sz="quarter" idx="23"/>
          </p:nvPr>
        </p:nvSpPr>
        <p:spPr>
          <a:xfrm>
            <a:off x="2629698"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5" name="Text Placeholder 12">
            <a:extLst>
              <a:ext uri="{FF2B5EF4-FFF2-40B4-BE49-F238E27FC236}">
                <a16:creationId xmlns:a16="http://schemas.microsoft.com/office/drawing/2014/main" id="{09AD3C00-D074-448E-BBE7-50F3D0FBC045}"/>
              </a:ext>
            </a:extLst>
          </p:cNvPr>
          <p:cNvSpPr>
            <a:spLocks noGrp="1"/>
          </p:cNvSpPr>
          <p:nvPr>
            <p:ph type="body" sz="quarter" idx="24"/>
          </p:nvPr>
        </p:nvSpPr>
        <p:spPr>
          <a:xfrm>
            <a:off x="2630993" y="1238250"/>
            <a:ext cx="2201862"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6" name="Text Placeholder 9">
            <a:extLst>
              <a:ext uri="{FF2B5EF4-FFF2-40B4-BE49-F238E27FC236}">
                <a16:creationId xmlns:a16="http://schemas.microsoft.com/office/drawing/2014/main" id="{5B823DF8-01AD-4898-BFFA-5E9460113FF1}"/>
              </a:ext>
            </a:extLst>
          </p:cNvPr>
          <p:cNvSpPr>
            <a:spLocks noGrp="1"/>
          </p:cNvSpPr>
          <p:nvPr>
            <p:ph type="body" sz="quarter" idx="25"/>
          </p:nvPr>
        </p:nvSpPr>
        <p:spPr>
          <a:xfrm>
            <a:off x="4994284"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7" name="Text Placeholder 12">
            <a:extLst>
              <a:ext uri="{FF2B5EF4-FFF2-40B4-BE49-F238E27FC236}">
                <a16:creationId xmlns:a16="http://schemas.microsoft.com/office/drawing/2014/main" id="{30F48BCE-5489-4F9C-B3A9-C0B7E96ACE49}"/>
              </a:ext>
            </a:extLst>
          </p:cNvPr>
          <p:cNvSpPr>
            <a:spLocks noGrp="1"/>
          </p:cNvSpPr>
          <p:nvPr>
            <p:ph type="body" sz="quarter" idx="26"/>
          </p:nvPr>
        </p:nvSpPr>
        <p:spPr>
          <a:xfrm>
            <a:off x="4994033" y="1238250"/>
            <a:ext cx="2201862"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8" name="Text Placeholder 9">
            <a:extLst>
              <a:ext uri="{FF2B5EF4-FFF2-40B4-BE49-F238E27FC236}">
                <a16:creationId xmlns:a16="http://schemas.microsoft.com/office/drawing/2014/main" id="{9CD482D0-B888-4FBF-B8EE-505ADD0F4F39}"/>
              </a:ext>
            </a:extLst>
          </p:cNvPr>
          <p:cNvSpPr>
            <a:spLocks noGrp="1"/>
          </p:cNvSpPr>
          <p:nvPr>
            <p:ph type="body" sz="quarter" idx="27"/>
          </p:nvPr>
        </p:nvSpPr>
        <p:spPr>
          <a:xfrm>
            <a:off x="7358870"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9" name="Text Placeholder 12">
            <a:extLst>
              <a:ext uri="{FF2B5EF4-FFF2-40B4-BE49-F238E27FC236}">
                <a16:creationId xmlns:a16="http://schemas.microsoft.com/office/drawing/2014/main" id="{3CA759C7-D239-4E74-8BEE-8A230A9AD322}"/>
              </a:ext>
            </a:extLst>
          </p:cNvPr>
          <p:cNvSpPr>
            <a:spLocks noGrp="1"/>
          </p:cNvSpPr>
          <p:nvPr>
            <p:ph type="body" sz="quarter" idx="28"/>
          </p:nvPr>
        </p:nvSpPr>
        <p:spPr>
          <a:xfrm>
            <a:off x="7358871" y="1238250"/>
            <a:ext cx="2204229"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0" name="Text Placeholder 9">
            <a:extLst>
              <a:ext uri="{FF2B5EF4-FFF2-40B4-BE49-F238E27FC236}">
                <a16:creationId xmlns:a16="http://schemas.microsoft.com/office/drawing/2014/main" id="{A133194D-26FF-4D7F-A949-DDE0C934C6F1}"/>
              </a:ext>
            </a:extLst>
          </p:cNvPr>
          <p:cNvSpPr>
            <a:spLocks noGrp="1"/>
          </p:cNvSpPr>
          <p:nvPr>
            <p:ph type="body" sz="quarter" idx="29"/>
          </p:nvPr>
        </p:nvSpPr>
        <p:spPr>
          <a:xfrm>
            <a:off x="9723456"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1" name="Text Placeholder 12">
            <a:extLst>
              <a:ext uri="{FF2B5EF4-FFF2-40B4-BE49-F238E27FC236}">
                <a16:creationId xmlns:a16="http://schemas.microsoft.com/office/drawing/2014/main" id="{ADEB85BD-C595-47BE-B424-9D2282543C3C}"/>
              </a:ext>
            </a:extLst>
          </p:cNvPr>
          <p:cNvSpPr>
            <a:spLocks noGrp="1"/>
          </p:cNvSpPr>
          <p:nvPr>
            <p:ph type="body" sz="quarter" idx="30"/>
          </p:nvPr>
        </p:nvSpPr>
        <p:spPr>
          <a:xfrm>
            <a:off x="9723457" y="1238250"/>
            <a:ext cx="2201862" cy="169340"/>
          </a:xfrm>
        </p:spPr>
        <p:txBody>
          <a:bodyPr lIns="0" tIns="0" rIns="0" bIns="0" anchor="b">
            <a:noAutofit/>
          </a:bodyPr>
          <a:lstStyle>
            <a:lvl1pPr marL="0" indent="0">
              <a:buNone/>
              <a:defRPr sz="6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3" name="Text Placeholder 9">
            <a:extLst>
              <a:ext uri="{FF2B5EF4-FFF2-40B4-BE49-F238E27FC236}">
                <a16:creationId xmlns:a16="http://schemas.microsoft.com/office/drawing/2014/main" id="{7BA73247-FE87-4E91-B342-74D068195184}"/>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4" name="Text Placeholder 12">
            <a:extLst>
              <a:ext uri="{FF2B5EF4-FFF2-40B4-BE49-F238E27FC236}">
                <a16:creationId xmlns:a16="http://schemas.microsoft.com/office/drawing/2014/main" id="{5D506D45-0164-459C-BC98-8F7A9F399CD8}"/>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5" name="Text Placeholder 9">
            <a:extLst>
              <a:ext uri="{FF2B5EF4-FFF2-40B4-BE49-F238E27FC236}">
                <a16:creationId xmlns:a16="http://schemas.microsoft.com/office/drawing/2014/main" id="{E84726F1-879E-4EFB-8410-7A6AF9967814}"/>
              </a:ext>
            </a:extLst>
          </p:cNvPr>
          <p:cNvSpPr>
            <a:spLocks noGrp="1"/>
          </p:cNvSpPr>
          <p:nvPr>
            <p:ph type="body" sz="quarter" idx="35"/>
          </p:nvPr>
        </p:nvSpPr>
        <p:spPr>
          <a:xfrm>
            <a:off x="6172200"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6" name="Text Placeholder 12">
            <a:extLst>
              <a:ext uri="{FF2B5EF4-FFF2-40B4-BE49-F238E27FC236}">
                <a16:creationId xmlns:a16="http://schemas.microsoft.com/office/drawing/2014/main" id="{68AC700F-BB7A-4872-A5D6-5845AAEE244D}"/>
              </a:ext>
            </a:extLst>
          </p:cNvPr>
          <p:cNvSpPr>
            <a:spLocks noGrp="1"/>
          </p:cNvSpPr>
          <p:nvPr>
            <p:ph type="body" sz="quarter" idx="36"/>
          </p:nvPr>
        </p:nvSpPr>
        <p:spPr>
          <a:xfrm>
            <a:off x="6172201" y="5411255"/>
            <a:ext cx="5757862" cy="169340"/>
          </a:xfrm>
        </p:spPr>
        <p:txBody>
          <a:bodyPr lIns="0" tIns="0" rIns="0" bIns="0" anchor="b">
            <a:noAutofit/>
          </a:bodyPr>
          <a:lstStyle>
            <a:lvl1pPr marL="0" indent="0">
              <a:buNone/>
              <a:defRPr sz="400" b="1">
                <a:solidFill>
                  <a:schemeClr val="tx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Tree>
    <p:extLst>
      <p:ext uri="{BB962C8B-B14F-4D97-AF65-F5344CB8AC3E}">
        <p14:creationId xmlns:p14="http://schemas.microsoft.com/office/powerpoint/2010/main" val="37303269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4632" userDrawn="1">
          <p15:clr>
            <a:srgbClr val="FBAE40"/>
          </p15:clr>
        </p15:guide>
        <p15:guide id="3" orient="horz" pos="768" userDrawn="1">
          <p15:clr>
            <a:srgbClr val="FBAE40"/>
          </p15:clr>
        </p15:guide>
        <p15:guide id="4" pos="167">
          <p15:clr>
            <a:srgbClr val="FBAE40"/>
          </p15:clr>
        </p15:guide>
        <p15:guide id="5" pos="1560" userDrawn="1">
          <p15:clr>
            <a:srgbClr val="FBAE40"/>
          </p15:clr>
        </p15:guide>
        <p15:guide id="6" pos="1656" userDrawn="1">
          <p15:clr>
            <a:srgbClr val="FBAE40"/>
          </p15:clr>
        </p15:guide>
        <p15:guide id="7" pos="3048" userDrawn="1">
          <p15:clr>
            <a:srgbClr val="FBAE40"/>
          </p15:clr>
        </p15:guide>
        <p15:guide id="8" pos="3144" userDrawn="1">
          <p15:clr>
            <a:srgbClr val="FBAE40"/>
          </p15:clr>
        </p15:guide>
        <p15:guide id="9" pos="4536" userDrawn="1">
          <p15:clr>
            <a:srgbClr val="FBAE40"/>
          </p15:clr>
        </p15:guide>
        <p15:guide id="10" pos="6024" userDrawn="1">
          <p15:clr>
            <a:srgbClr val="FBAE40"/>
          </p15:clr>
        </p15:guide>
        <p15:guide id="11" pos="6125" userDrawn="1">
          <p15:clr>
            <a:srgbClr val="FBAE40"/>
          </p15:clr>
        </p15:guide>
        <p15:guide id="14" pos="7517" userDrawn="1">
          <p15:clr>
            <a:srgbClr val="FBAE40"/>
          </p15:clr>
        </p15:guide>
        <p15:guide id="15" orient="horz" pos="4110">
          <p15:clr>
            <a:srgbClr val="FBAE40"/>
          </p15:clr>
        </p15:guide>
        <p15:guide id="16" pos="3840" userDrawn="1">
          <p15:clr>
            <a:srgbClr val="FBAE40"/>
          </p15:clr>
        </p15:guide>
        <p15:guide id="17" orient="horz" pos="329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_6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dirty="0">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accent2"/>
                </a:solidFill>
                <a:latin typeface="+mj-lt"/>
              </a:defRPr>
            </a:lvl1pPr>
          </a:lstStyle>
          <a:p>
            <a:fld id="{373894F0-A88B-4A67-A36A-EC3C8E903CAA}" type="datetime4">
              <a:rPr lang="en-US" smtClean="0"/>
              <a:pPr/>
              <a:t>March 23, 2023</a:t>
            </a:fld>
            <a:endParaRPr lang="en-US" dirty="0"/>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dirty="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dirty="0"/>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10" name="Text Placeholder 9">
            <a:extLst>
              <a:ext uri="{FF2B5EF4-FFF2-40B4-BE49-F238E27FC236}">
                <a16:creationId xmlns:a16="http://schemas.microsoft.com/office/drawing/2014/main" id="{A51D1CCB-4FE8-4CAD-8369-D377823AECA7}"/>
              </a:ext>
            </a:extLst>
          </p:cNvPr>
          <p:cNvSpPr>
            <a:spLocks noGrp="1"/>
          </p:cNvSpPr>
          <p:nvPr>
            <p:ph type="body" sz="quarter" idx="21"/>
          </p:nvPr>
        </p:nvSpPr>
        <p:spPr>
          <a:xfrm>
            <a:off x="265112" y="1452910"/>
            <a:ext cx="1831975" cy="3772233"/>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13" name="Text Placeholder 12">
            <a:extLst>
              <a:ext uri="{FF2B5EF4-FFF2-40B4-BE49-F238E27FC236}">
                <a16:creationId xmlns:a16="http://schemas.microsoft.com/office/drawing/2014/main" id="{3C32F2F7-CC3E-4536-9C58-7475FD5097FD}"/>
              </a:ext>
            </a:extLst>
          </p:cNvPr>
          <p:cNvSpPr>
            <a:spLocks noGrp="1"/>
          </p:cNvSpPr>
          <p:nvPr>
            <p:ph type="body" sz="quarter" idx="22"/>
          </p:nvPr>
        </p:nvSpPr>
        <p:spPr>
          <a:xfrm>
            <a:off x="265113" y="1238250"/>
            <a:ext cx="1831975"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5" name="Text Placeholder 9">
            <a:extLst>
              <a:ext uri="{FF2B5EF4-FFF2-40B4-BE49-F238E27FC236}">
                <a16:creationId xmlns:a16="http://schemas.microsoft.com/office/drawing/2014/main" id="{B0DC1767-EB8E-4DBB-95A9-207E7ADD2F43}"/>
              </a:ext>
            </a:extLst>
          </p:cNvPr>
          <p:cNvSpPr>
            <a:spLocks noGrp="1"/>
          </p:cNvSpPr>
          <p:nvPr>
            <p:ph type="body" sz="quarter" idx="23"/>
          </p:nvPr>
        </p:nvSpPr>
        <p:spPr>
          <a:xfrm>
            <a:off x="2230737" y="1452910"/>
            <a:ext cx="1831975" cy="3772233"/>
          </a:xfrm>
        </p:spPr>
        <p:txBody>
          <a:bodyPr lIns="0" tIns="0" rIns="0" bIns="0">
            <a:noAutofit/>
          </a:bodyPr>
          <a:lstStyle>
            <a:lvl1pPr marL="0" indent="0">
              <a:lnSpc>
                <a:spcPct val="100000"/>
              </a:lnSpc>
              <a:spcBef>
                <a:spcPts val="0"/>
              </a:spcBef>
              <a:spcAft>
                <a:spcPts val="600"/>
              </a:spcAft>
              <a:buFontTx/>
              <a:buNone/>
              <a:defRPr sz="450">
                <a:latin typeface="+mj-lt"/>
              </a:defRPr>
            </a:lvl1pPr>
            <a:lvl2pPr marL="0" indent="0">
              <a:lnSpc>
                <a:spcPct val="100000"/>
              </a:lnSpc>
              <a:spcBef>
                <a:spcPts val="0"/>
              </a:spcBef>
              <a:buFontTx/>
              <a:buNone/>
              <a:defRPr sz="400">
                <a:latin typeface="+mj-lt"/>
              </a:defRPr>
            </a:lvl2pPr>
            <a:lvl3pPr marL="0" indent="0">
              <a:lnSpc>
                <a:spcPct val="100000"/>
              </a:lnSpc>
              <a:spcBef>
                <a:spcPts val="0"/>
              </a:spcBef>
              <a:buFontTx/>
              <a:buNone/>
              <a:defRPr sz="400">
                <a:latin typeface="+mj-lt"/>
              </a:defRPr>
            </a:lvl3pPr>
            <a:lvl4pPr marL="0" indent="0">
              <a:lnSpc>
                <a:spcPct val="100000"/>
              </a:lnSpc>
              <a:spcBef>
                <a:spcPts val="0"/>
              </a:spcBef>
              <a:buFontTx/>
              <a:buNone/>
              <a:defRPr sz="400">
                <a:latin typeface="+mj-lt"/>
              </a:defRPr>
            </a:lvl4pPr>
            <a:lvl5pPr>
              <a:defRPr sz="400">
                <a:latin typeface="+mj-lt"/>
              </a:defRPr>
            </a:lvl5pPr>
          </a:lstStyle>
          <a:p>
            <a:pPr lvl="0"/>
            <a:r>
              <a:rPr lang="en-US" dirty="0"/>
              <a:t>Click to edit Master text styles</a:t>
            </a:r>
          </a:p>
        </p:txBody>
      </p:sp>
      <p:sp>
        <p:nvSpPr>
          <p:cNvPr id="26" name="Text Placeholder 12">
            <a:extLst>
              <a:ext uri="{FF2B5EF4-FFF2-40B4-BE49-F238E27FC236}">
                <a16:creationId xmlns:a16="http://schemas.microsoft.com/office/drawing/2014/main" id="{9C5AC24C-F548-4648-9B8C-AD10432559C7}"/>
              </a:ext>
            </a:extLst>
          </p:cNvPr>
          <p:cNvSpPr>
            <a:spLocks noGrp="1"/>
          </p:cNvSpPr>
          <p:nvPr>
            <p:ph type="body" sz="quarter" idx="24"/>
          </p:nvPr>
        </p:nvSpPr>
        <p:spPr>
          <a:xfrm>
            <a:off x="2235928" y="1238250"/>
            <a:ext cx="1831975"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7" name="Text Placeholder 9">
            <a:extLst>
              <a:ext uri="{FF2B5EF4-FFF2-40B4-BE49-F238E27FC236}">
                <a16:creationId xmlns:a16="http://schemas.microsoft.com/office/drawing/2014/main" id="{21809E92-8404-49BE-80CB-1BA810857E3F}"/>
              </a:ext>
            </a:extLst>
          </p:cNvPr>
          <p:cNvSpPr>
            <a:spLocks noGrp="1"/>
          </p:cNvSpPr>
          <p:nvPr>
            <p:ph type="body" sz="quarter" idx="25"/>
          </p:nvPr>
        </p:nvSpPr>
        <p:spPr>
          <a:xfrm>
            <a:off x="4196362"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28" name="Text Placeholder 12">
            <a:extLst>
              <a:ext uri="{FF2B5EF4-FFF2-40B4-BE49-F238E27FC236}">
                <a16:creationId xmlns:a16="http://schemas.microsoft.com/office/drawing/2014/main" id="{C6B1EA9A-2DD7-487B-9357-C4DCFCD48798}"/>
              </a:ext>
            </a:extLst>
          </p:cNvPr>
          <p:cNvSpPr>
            <a:spLocks noGrp="1"/>
          </p:cNvSpPr>
          <p:nvPr>
            <p:ph type="body" sz="quarter" idx="26"/>
          </p:nvPr>
        </p:nvSpPr>
        <p:spPr>
          <a:xfrm>
            <a:off x="4191001" y="1238250"/>
            <a:ext cx="1831975"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9" name="Text Placeholder 9">
            <a:extLst>
              <a:ext uri="{FF2B5EF4-FFF2-40B4-BE49-F238E27FC236}">
                <a16:creationId xmlns:a16="http://schemas.microsoft.com/office/drawing/2014/main" id="{34A0065A-0198-47E3-B4C7-83420986FEC4}"/>
              </a:ext>
            </a:extLst>
          </p:cNvPr>
          <p:cNvSpPr>
            <a:spLocks noGrp="1"/>
          </p:cNvSpPr>
          <p:nvPr>
            <p:ph type="body" sz="quarter" idx="27"/>
          </p:nvPr>
        </p:nvSpPr>
        <p:spPr>
          <a:xfrm>
            <a:off x="6161987"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0" name="Text Placeholder 12">
            <a:extLst>
              <a:ext uri="{FF2B5EF4-FFF2-40B4-BE49-F238E27FC236}">
                <a16:creationId xmlns:a16="http://schemas.microsoft.com/office/drawing/2014/main" id="{88AAFC62-5A97-42D1-8ED0-6C766A839609}"/>
              </a:ext>
            </a:extLst>
          </p:cNvPr>
          <p:cNvSpPr>
            <a:spLocks noGrp="1"/>
          </p:cNvSpPr>
          <p:nvPr>
            <p:ph type="body" sz="quarter" idx="28"/>
          </p:nvPr>
        </p:nvSpPr>
        <p:spPr>
          <a:xfrm>
            <a:off x="6163492" y="1238250"/>
            <a:ext cx="1831975"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1" name="Text Placeholder 9">
            <a:extLst>
              <a:ext uri="{FF2B5EF4-FFF2-40B4-BE49-F238E27FC236}">
                <a16:creationId xmlns:a16="http://schemas.microsoft.com/office/drawing/2014/main" id="{38046A2B-D6D7-41BB-A580-65338F1FA798}"/>
              </a:ext>
            </a:extLst>
          </p:cNvPr>
          <p:cNvSpPr>
            <a:spLocks noGrp="1"/>
          </p:cNvSpPr>
          <p:nvPr>
            <p:ph type="body" sz="quarter" idx="29"/>
          </p:nvPr>
        </p:nvSpPr>
        <p:spPr>
          <a:xfrm>
            <a:off x="8127612" y="1452910"/>
            <a:ext cx="1831975" cy="3781079"/>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2" name="Text Placeholder 12">
            <a:extLst>
              <a:ext uri="{FF2B5EF4-FFF2-40B4-BE49-F238E27FC236}">
                <a16:creationId xmlns:a16="http://schemas.microsoft.com/office/drawing/2014/main" id="{3669111D-C6C8-4E52-8732-85F76080527B}"/>
              </a:ext>
            </a:extLst>
          </p:cNvPr>
          <p:cNvSpPr>
            <a:spLocks noGrp="1"/>
          </p:cNvSpPr>
          <p:nvPr>
            <p:ph type="body" sz="quarter" idx="30"/>
          </p:nvPr>
        </p:nvSpPr>
        <p:spPr>
          <a:xfrm>
            <a:off x="8127611" y="1238250"/>
            <a:ext cx="1838713"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3" name="Text Placeholder 9">
            <a:extLst>
              <a:ext uri="{FF2B5EF4-FFF2-40B4-BE49-F238E27FC236}">
                <a16:creationId xmlns:a16="http://schemas.microsoft.com/office/drawing/2014/main" id="{3BBA3BE2-4C60-4A85-BE76-33242124F49C}"/>
              </a:ext>
            </a:extLst>
          </p:cNvPr>
          <p:cNvSpPr>
            <a:spLocks noGrp="1"/>
          </p:cNvSpPr>
          <p:nvPr>
            <p:ph type="body" sz="quarter" idx="31"/>
          </p:nvPr>
        </p:nvSpPr>
        <p:spPr>
          <a:xfrm>
            <a:off x="10093236"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4" name="Text Placeholder 12">
            <a:extLst>
              <a:ext uri="{FF2B5EF4-FFF2-40B4-BE49-F238E27FC236}">
                <a16:creationId xmlns:a16="http://schemas.microsoft.com/office/drawing/2014/main" id="{5A93C09F-7ABC-4129-99AD-9492DFAF82D8}"/>
              </a:ext>
            </a:extLst>
          </p:cNvPr>
          <p:cNvSpPr>
            <a:spLocks noGrp="1"/>
          </p:cNvSpPr>
          <p:nvPr>
            <p:ph type="body" sz="quarter" idx="32"/>
          </p:nvPr>
        </p:nvSpPr>
        <p:spPr>
          <a:xfrm>
            <a:off x="10093237" y="1238250"/>
            <a:ext cx="1831975"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6" name="Text Placeholder 9">
            <a:extLst>
              <a:ext uri="{FF2B5EF4-FFF2-40B4-BE49-F238E27FC236}">
                <a16:creationId xmlns:a16="http://schemas.microsoft.com/office/drawing/2014/main" id="{6711FED0-5A66-4970-85DE-EB61503E6D1E}"/>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spcAft>
                <a:spcPts val="600"/>
              </a:spcAft>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7" name="Text Placeholder 12">
            <a:extLst>
              <a:ext uri="{FF2B5EF4-FFF2-40B4-BE49-F238E27FC236}">
                <a16:creationId xmlns:a16="http://schemas.microsoft.com/office/drawing/2014/main" id="{45FA60C6-7595-4C29-839E-6B19E3C7F940}"/>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8" name="Text Placeholder 9">
            <a:extLst>
              <a:ext uri="{FF2B5EF4-FFF2-40B4-BE49-F238E27FC236}">
                <a16:creationId xmlns:a16="http://schemas.microsoft.com/office/drawing/2014/main" id="{75FCB577-6514-4D31-8346-2C7D65AF7158}"/>
              </a:ext>
            </a:extLst>
          </p:cNvPr>
          <p:cNvSpPr>
            <a:spLocks noGrp="1"/>
          </p:cNvSpPr>
          <p:nvPr>
            <p:ph type="body" sz="quarter" idx="35"/>
          </p:nvPr>
        </p:nvSpPr>
        <p:spPr>
          <a:xfrm>
            <a:off x="6161988" y="5625915"/>
            <a:ext cx="5768076"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9" name="Text Placeholder 12">
            <a:extLst>
              <a:ext uri="{FF2B5EF4-FFF2-40B4-BE49-F238E27FC236}">
                <a16:creationId xmlns:a16="http://schemas.microsoft.com/office/drawing/2014/main" id="{9715F486-1B10-4817-9856-AD3DC275FE85}"/>
              </a:ext>
            </a:extLst>
          </p:cNvPr>
          <p:cNvSpPr>
            <a:spLocks noGrp="1"/>
          </p:cNvSpPr>
          <p:nvPr>
            <p:ph type="body" sz="quarter" idx="36"/>
          </p:nvPr>
        </p:nvSpPr>
        <p:spPr>
          <a:xfrm>
            <a:off x="6156325" y="5411255"/>
            <a:ext cx="5773738" cy="169340"/>
          </a:xfrm>
        </p:spPr>
        <p:txBody>
          <a:bodyPr lIns="0" tIns="0" rIns="0" bIns="0" anchor="b">
            <a:noAutofit/>
          </a:bodyPr>
          <a:lstStyle>
            <a:lvl1pPr marL="0" indent="0">
              <a:buNone/>
              <a:defRPr sz="4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pic>
        <p:nvPicPr>
          <p:cNvPr id="35" name="Picture 34">
            <a:extLst>
              <a:ext uri="{FF2B5EF4-FFF2-40B4-BE49-F238E27FC236}">
                <a16:creationId xmlns:a16="http://schemas.microsoft.com/office/drawing/2014/main" id="{FE6411AE-4BE6-440A-87FA-15DEB519A6F3}"/>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Tree>
    <p:extLst>
      <p:ext uri="{BB962C8B-B14F-4D97-AF65-F5344CB8AC3E}">
        <p14:creationId xmlns:p14="http://schemas.microsoft.com/office/powerpoint/2010/main" val="336052379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780">
          <p15:clr>
            <a:srgbClr val="FBAE40"/>
          </p15:clr>
        </p15:guide>
        <p15:guide id="4" pos="167">
          <p15:clr>
            <a:srgbClr val="FBAE40"/>
          </p15:clr>
        </p15:guide>
        <p15:guide id="5" pos="1325">
          <p15:clr>
            <a:srgbClr val="FBAE40"/>
          </p15:clr>
        </p15:guide>
        <p15:guide id="6" pos="1403">
          <p15:clr>
            <a:srgbClr val="FBAE40"/>
          </p15:clr>
        </p15:guide>
        <p15:guide id="7" pos="2563">
          <p15:clr>
            <a:srgbClr val="FBAE40"/>
          </p15:clr>
        </p15:guide>
        <p15:guide id="8" pos="2642">
          <p15:clr>
            <a:srgbClr val="FBAE40"/>
          </p15:clr>
        </p15:guide>
        <p15:guide id="9" pos="3799">
          <p15:clr>
            <a:srgbClr val="FBAE40"/>
          </p15:clr>
        </p15:guide>
        <p15:guide id="10" pos="5040">
          <p15:clr>
            <a:srgbClr val="FBAE40"/>
          </p15:clr>
        </p15:guide>
        <p15:guide id="11" pos="5119">
          <p15:clr>
            <a:srgbClr val="FBAE40"/>
          </p15:clr>
        </p15:guide>
        <p15:guide id="12" pos="6278">
          <p15:clr>
            <a:srgbClr val="FBAE40"/>
          </p15:clr>
        </p15:guide>
        <p15:guide id="13" pos="6358">
          <p15:clr>
            <a:srgbClr val="FBAE40"/>
          </p15:clr>
        </p15:guide>
        <p15:guide id="14" pos="7514">
          <p15:clr>
            <a:srgbClr val="FBAE40"/>
          </p15:clr>
        </p15:guide>
        <p15:guide id="15" orient="horz" pos="4110">
          <p15:clr>
            <a:srgbClr val="FBAE40"/>
          </p15:clr>
        </p15:guide>
        <p15:guide id="16" pos="3878">
          <p15:clr>
            <a:srgbClr val="FBAE40"/>
          </p15:clr>
        </p15:guide>
        <p15:guide id="17" orient="horz" pos="329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5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dirty="0">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accent2"/>
                </a:solidFill>
                <a:latin typeface="+mj-lt"/>
              </a:defRPr>
            </a:lvl1pPr>
          </a:lstStyle>
          <a:p>
            <a:fld id="{47FA9741-B0D1-4174-A386-6248A53F23A8}" type="datetime4">
              <a:rPr lang="en-US" smtClean="0"/>
              <a:pPr/>
              <a:t>March 23, 2023</a:t>
            </a:fld>
            <a:endParaRPr lang="en-US" dirty="0"/>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dirty="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dirty="0"/>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32" name="Text Placeholder 9">
            <a:extLst>
              <a:ext uri="{FF2B5EF4-FFF2-40B4-BE49-F238E27FC236}">
                <a16:creationId xmlns:a16="http://schemas.microsoft.com/office/drawing/2014/main" id="{4DB32BC1-4695-47C9-83D5-7C3758462B97}"/>
              </a:ext>
            </a:extLst>
          </p:cNvPr>
          <p:cNvSpPr>
            <a:spLocks noGrp="1"/>
          </p:cNvSpPr>
          <p:nvPr>
            <p:ph type="body" sz="quarter" idx="21"/>
          </p:nvPr>
        </p:nvSpPr>
        <p:spPr>
          <a:xfrm>
            <a:off x="265113" y="1452910"/>
            <a:ext cx="2201862"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3" name="Text Placeholder 12">
            <a:extLst>
              <a:ext uri="{FF2B5EF4-FFF2-40B4-BE49-F238E27FC236}">
                <a16:creationId xmlns:a16="http://schemas.microsoft.com/office/drawing/2014/main" id="{EBE688C9-14B6-49BA-8793-B69114A6046C}"/>
              </a:ext>
            </a:extLst>
          </p:cNvPr>
          <p:cNvSpPr>
            <a:spLocks noGrp="1"/>
          </p:cNvSpPr>
          <p:nvPr>
            <p:ph type="body" sz="quarter" idx="22"/>
          </p:nvPr>
        </p:nvSpPr>
        <p:spPr>
          <a:xfrm>
            <a:off x="265113"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4" name="Text Placeholder 9">
            <a:extLst>
              <a:ext uri="{FF2B5EF4-FFF2-40B4-BE49-F238E27FC236}">
                <a16:creationId xmlns:a16="http://schemas.microsoft.com/office/drawing/2014/main" id="{261F5E6D-1118-469F-A9BF-7B6BA4C30FE0}"/>
              </a:ext>
            </a:extLst>
          </p:cNvPr>
          <p:cNvSpPr>
            <a:spLocks noGrp="1"/>
          </p:cNvSpPr>
          <p:nvPr>
            <p:ph type="body" sz="quarter" idx="23"/>
          </p:nvPr>
        </p:nvSpPr>
        <p:spPr>
          <a:xfrm>
            <a:off x="2629698"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5" name="Text Placeholder 12">
            <a:extLst>
              <a:ext uri="{FF2B5EF4-FFF2-40B4-BE49-F238E27FC236}">
                <a16:creationId xmlns:a16="http://schemas.microsoft.com/office/drawing/2014/main" id="{09AD3C00-D074-448E-BBE7-50F3D0FBC045}"/>
              </a:ext>
            </a:extLst>
          </p:cNvPr>
          <p:cNvSpPr>
            <a:spLocks noGrp="1"/>
          </p:cNvSpPr>
          <p:nvPr>
            <p:ph type="body" sz="quarter" idx="24"/>
          </p:nvPr>
        </p:nvSpPr>
        <p:spPr>
          <a:xfrm>
            <a:off x="2630993"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6" name="Text Placeholder 9">
            <a:extLst>
              <a:ext uri="{FF2B5EF4-FFF2-40B4-BE49-F238E27FC236}">
                <a16:creationId xmlns:a16="http://schemas.microsoft.com/office/drawing/2014/main" id="{5B823DF8-01AD-4898-BFFA-5E9460113FF1}"/>
              </a:ext>
            </a:extLst>
          </p:cNvPr>
          <p:cNvSpPr>
            <a:spLocks noGrp="1"/>
          </p:cNvSpPr>
          <p:nvPr>
            <p:ph type="body" sz="quarter" idx="25"/>
          </p:nvPr>
        </p:nvSpPr>
        <p:spPr>
          <a:xfrm>
            <a:off x="4994284"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7" name="Text Placeholder 12">
            <a:extLst>
              <a:ext uri="{FF2B5EF4-FFF2-40B4-BE49-F238E27FC236}">
                <a16:creationId xmlns:a16="http://schemas.microsoft.com/office/drawing/2014/main" id="{30F48BCE-5489-4F9C-B3A9-C0B7E96ACE49}"/>
              </a:ext>
            </a:extLst>
          </p:cNvPr>
          <p:cNvSpPr>
            <a:spLocks noGrp="1"/>
          </p:cNvSpPr>
          <p:nvPr>
            <p:ph type="body" sz="quarter" idx="26"/>
          </p:nvPr>
        </p:nvSpPr>
        <p:spPr>
          <a:xfrm>
            <a:off x="4994033"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8" name="Text Placeholder 9">
            <a:extLst>
              <a:ext uri="{FF2B5EF4-FFF2-40B4-BE49-F238E27FC236}">
                <a16:creationId xmlns:a16="http://schemas.microsoft.com/office/drawing/2014/main" id="{9CD482D0-B888-4FBF-B8EE-505ADD0F4F39}"/>
              </a:ext>
            </a:extLst>
          </p:cNvPr>
          <p:cNvSpPr>
            <a:spLocks noGrp="1"/>
          </p:cNvSpPr>
          <p:nvPr>
            <p:ph type="body" sz="quarter" idx="27"/>
          </p:nvPr>
        </p:nvSpPr>
        <p:spPr>
          <a:xfrm>
            <a:off x="7358870"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9" name="Text Placeholder 12">
            <a:extLst>
              <a:ext uri="{FF2B5EF4-FFF2-40B4-BE49-F238E27FC236}">
                <a16:creationId xmlns:a16="http://schemas.microsoft.com/office/drawing/2014/main" id="{3CA759C7-D239-4E74-8BEE-8A230A9AD322}"/>
              </a:ext>
            </a:extLst>
          </p:cNvPr>
          <p:cNvSpPr>
            <a:spLocks noGrp="1"/>
          </p:cNvSpPr>
          <p:nvPr>
            <p:ph type="body" sz="quarter" idx="28"/>
          </p:nvPr>
        </p:nvSpPr>
        <p:spPr>
          <a:xfrm>
            <a:off x="7358871" y="1238250"/>
            <a:ext cx="2204229"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0" name="Text Placeholder 9">
            <a:extLst>
              <a:ext uri="{FF2B5EF4-FFF2-40B4-BE49-F238E27FC236}">
                <a16:creationId xmlns:a16="http://schemas.microsoft.com/office/drawing/2014/main" id="{A133194D-26FF-4D7F-A949-DDE0C934C6F1}"/>
              </a:ext>
            </a:extLst>
          </p:cNvPr>
          <p:cNvSpPr>
            <a:spLocks noGrp="1"/>
          </p:cNvSpPr>
          <p:nvPr>
            <p:ph type="body" sz="quarter" idx="29"/>
          </p:nvPr>
        </p:nvSpPr>
        <p:spPr>
          <a:xfrm>
            <a:off x="9723456"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1" name="Text Placeholder 12">
            <a:extLst>
              <a:ext uri="{FF2B5EF4-FFF2-40B4-BE49-F238E27FC236}">
                <a16:creationId xmlns:a16="http://schemas.microsoft.com/office/drawing/2014/main" id="{ADEB85BD-C595-47BE-B424-9D2282543C3C}"/>
              </a:ext>
            </a:extLst>
          </p:cNvPr>
          <p:cNvSpPr>
            <a:spLocks noGrp="1"/>
          </p:cNvSpPr>
          <p:nvPr>
            <p:ph type="body" sz="quarter" idx="30"/>
          </p:nvPr>
        </p:nvSpPr>
        <p:spPr>
          <a:xfrm>
            <a:off x="9723457" y="1238250"/>
            <a:ext cx="2201862" cy="169340"/>
          </a:xfrm>
        </p:spPr>
        <p:txBody>
          <a:bodyPr lIns="0" tIns="0" rIns="0" bIns="0" anchor="b">
            <a:noAutofit/>
          </a:bodyPr>
          <a:lstStyle>
            <a:lvl1pPr marL="0" indent="0">
              <a:buNone/>
              <a:defRPr sz="6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3" name="Text Placeholder 9">
            <a:extLst>
              <a:ext uri="{FF2B5EF4-FFF2-40B4-BE49-F238E27FC236}">
                <a16:creationId xmlns:a16="http://schemas.microsoft.com/office/drawing/2014/main" id="{7BA73247-FE87-4E91-B342-74D068195184}"/>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4" name="Text Placeholder 12">
            <a:extLst>
              <a:ext uri="{FF2B5EF4-FFF2-40B4-BE49-F238E27FC236}">
                <a16:creationId xmlns:a16="http://schemas.microsoft.com/office/drawing/2014/main" id="{5D506D45-0164-459C-BC98-8F7A9F399CD8}"/>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5" name="Text Placeholder 9">
            <a:extLst>
              <a:ext uri="{FF2B5EF4-FFF2-40B4-BE49-F238E27FC236}">
                <a16:creationId xmlns:a16="http://schemas.microsoft.com/office/drawing/2014/main" id="{E84726F1-879E-4EFB-8410-7A6AF9967814}"/>
              </a:ext>
            </a:extLst>
          </p:cNvPr>
          <p:cNvSpPr>
            <a:spLocks noGrp="1"/>
          </p:cNvSpPr>
          <p:nvPr>
            <p:ph type="body" sz="quarter" idx="35"/>
          </p:nvPr>
        </p:nvSpPr>
        <p:spPr>
          <a:xfrm>
            <a:off x="6172200"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6" name="Text Placeholder 12">
            <a:extLst>
              <a:ext uri="{FF2B5EF4-FFF2-40B4-BE49-F238E27FC236}">
                <a16:creationId xmlns:a16="http://schemas.microsoft.com/office/drawing/2014/main" id="{68AC700F-BB7A-4872-A5D6-5845AAEE244D}"/>
              </a:ext>
            </a:extLst>
          </p:cNvPr>
          <p:cNvSpPr>
            <a:spLocks noGrp="1"/>
          </p:cNvSpPr>
          <p:nvPr>
            <p:ph type="body" sz="quarter" idx="36"/>
          </p:nvPr>
        </p:nvSpPr>
        <p:spPr>
          <a:xfrm>
            <a:off x="6172201" y="5411255"/>
            <a:ext cx="5757862" cy="169340"/>
          </a:xfrm>
        </p:spPr>
        <p:txBody>
          <a:bodyPr lIns="0" tIns="0" rIns="0" bIns="0" anchor="b">
            <a:noAutofit/>
          </a:bodyPr>
          <a:lstStyle>
            <a:lvl1pPr marL="0" indent="0">
              <a:buNone/>
              <a:defRPr sz="400" b="1">
                <a:solidFill>
                  <a:schemeClr val="accent2"/>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pic>
        <p:nvPicPr>
          <p:cNvPr id="24" name="Picture 23">
            <a:extLst>
              <a:ext uri="{FF2B5EF4-FFF2-40B4-BE49-F238E27FC236}">
                <a16:creationId xmlns:a16="http://schemas.microsoft.com/office/drawing/2014/main" id="{25792D88-AAA9-4F94-993C-346F10DC1BE6}"/>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Tree>
    <p:extLst>
      <p:ext uri="{BB962C8B-B14F-4D97-AF65-F5344CB8AC3E}">
        <p14:creationId xmlns:p14="http://schemas.microsoft.com/office/powerpoint/2010/main" val="54218791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4632">
          <p15:clr>
            <a:srgbClr val="FBAE40"/>
          </p15:clr>
        </p15:guide>
        <p15:guide id="3" orient="horz" pos="780">
          <p15:clr>
            <a:srgbClr val="FBAE40"/>
          </p15:clr>
        </p15:guide>
        <p15:guide id="4" pos="167">
          <p15:clr>
            <a:srgbClr val="FBAE40"/>
          </p15:clr>
        </p15:guide>
        <p15:guide id="5" pos="1560">
          <p15:clr>
            <a:srgbClr val="FBAE40"/>
          </p15:clr>
        </p15:guide>
        <p15:guide id="6" pos="1656">
          <p15:clr>
            <a:srgbClr val="FBAE40"/>
          </p15:clr>
        </p15:guide>
        <p15:guide id="7" pos="3048">
          <p15:clr>
            <a:srgbClr val="FBAE40"/>
          </p15:clr>
        </p15:guide>
        <p15:guide id="8" pos="3144">
          <p15:clr>
            <a:srgbClr val="FBAE40"/>
          </p15:clr>
        </p15:guide>
        <p15:guide id="9" pos="4536">
          <p15:clr>
            <a:srgbClr val="FBAE40"/>
          </p15:clr>
        </p15:guide>
        <p15:guide id="10" pos="6024">
          <p15:clr>
            <a:srgbClr val="FBAE40"/>
          </p15:clr>
        </p15:guide>
        <p15:guide id="11" pos="6125">
          <p15:clr>
            <a:srgbClr val="FBAE40"/>
          </p15:clr>
        </p15:guide>
        <p15:guide id="14" pos="7517">
          <p15:clr>
            <a:srgbClr val="FBAE40"/>
          </p15:clr>
        </p15:guide>
        <p15:guide id="15" orient="horz" pos="4110">
          <p15:clr>
            <a:srgbClr val="FBAE40"/>
          </p15:clr>
        </p15:guide>
        <p15:guide id="16" pos="3840">
          <p15:clr>
            <a:srgbClr val="FBAE40"/>
          </p15:clr>
        </p15:guide>
        <p15:guide id="17" orient="horz" pos="329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and Content_6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dirty="0">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accent1"/>
                </a:solidFill>
                <a:latin typeface="+mj-lt"/>
              </a:defRPr>
            </a:lvl1pPr>
          </a:lstStyle>
          <a:p>
            <a:fld id="{373894F0-A88B-4A67-A36A-EC3C8E903CAA}" type="datetime4">
              <a:rPr lang="en-US" smtClean="0"/>
              <a:pPr/>
              <a:t>March 23, 2023</a:t>
            </a:fld>
            <a:endParaRPr lang="en-US" dirty="0"/>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dirty="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dirty="0"/>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10" name="Text Placeholder 9">
            <a:extLst>
              <a:ext uri="{FF2B5EF4-FFF2-40B4-BE49-F238E27FC236}">
                <a16:creationId xmlns:a16="http://schemas.microsoft.com/office/drawing/2014/main" id="{A51D1CCB-4FE8-4CAD-8369-D377823AECA7}"/>
              </a:ext>
            </a:extLst>
          </p:cNvPr>
          <p:cNvSpPr>
            <a:spLocks noGrp="1"/>
          </p:cNvSpPr>
          <p:nvPr>
            <p:ph type="body" sz="quarter" idx="21"/>
          </p:nvPr>
        </p:nvSpPr>
        <p:spPr>
          <a:xfrm>
            <a:off x="265112" y="1452910"/>
            <a:ext cx="1831975" cy="3772233"/>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13" name="Text Placeholder 12">
            <a:extLst>
              <a:ext uri="{FF2B5EF4-FFF2-40B4-BE49-F238E27FC236}">
                <a16:creationId xmlns:a16="http://schemas.microsoft.com/office/drawing/2014/main" id="{3C32F2F7-CC3E-4536-9C58-7475FD5097FD}"/>
              </a:ext>
            </a:extLst>
          </p:cNvPr>
          <p:cNvSpPr>
            <a:spLocks noGrp="1"/>
          </p:cNvSpPr>
          <p:nvPr>
            <p:ph type="body" sz="quarter" idx="22"/>
          </p:nvPr>
        </p:nvSpPr>
        <p:spPr>
          <a:xfrm>
            <a:off x="265113" y="1238250"/>
            <a:ext cx="1831975"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5" name="Text Placeholder 9">
            <a:extLst>
              <a:ext uri="{FF2B5EF4-FFF2-40B4-BE49-F238E27FC236}">
                <a16:creationId xmlns:a16="http://schemas.microsoft.com/office/drawing/2014/main" id="{B0DC1767-EB8E-4DBB-95A9-207E7ADD2F43}"/>
              </a:ext>
            </a:extLst>
          </p:cNvPr>
          <p:cNvSpPr>
            <a:spLocks noGrp="1"/>
          </p:cNvSpPr>
          <p:nvPr>
            <p:ph type="body" sz="quarter" idx="23"/>
          </p:nvPr>
        </p:nvSpPr>
        <p:spPr>
          <a:xfrm>
            <a:off x="2230737" y="1452910"/>
            <a:ext cx="1831975" cy="3772233"/>
          </a:xfrm>
        </p:spPr>
        <p:txBody>
          <a:bodyPr lIns="0" tIns="0" rIns="0" bIns="0">
            <a:noAutofit/>
          </a:bodyPr>
          <a:lstStyle>
            <a:lvl1pPr marL="0" indent="0">
              <a:lnSpc>
                <a:spcPct val="100000"/>
              </a:lnSpc>
              <a:spcBef>
                <a:spcPts val="0"/>
              </a:spcBef>
              <a:spcAft>
                <a:spcPts val="600"/>
              </a:spcAft>
              <a:buFontTx/>
              <a:buNone/>
              <a:defRPr sz="450">
                <a:latin typeface="+mj-lt"/>
              </a:defRPr>
            </a:lvl1pPr>
            <a:lvl2pPr marL="0" indent="0">
              <a:lnSpc>
                <a:spcPct val="100000"/>
              </a:lnSpc>
              <a:spcBef>
                <a:spcPts val="0"/>
              </a:spcBef>
              <a:buFontTx/>
              <a:buNone/>
              <a:defRPr sz="400">
                <a:latin typeface="+mj-lt"/>
              </a:defRPr>
            </a:lvl2pPr>
            <a:lvl3pPr marL="0" indent="0">
              <a:lnSpc>
                <a:spcPct val="100000"/>
              </a:lnSpc>
              <a:spcBef>
                <a:spcPts val="0"/>
              </a:spcBef>
              <a:buFontTx/>
              <a:buNone/>
              <a:defRPr sz="400">
                <a:latin typeface="+mj-lt"/>
              </a:defRPr>
            </a:lvl3pPr>
            <a:lvl4pPr marL="0" indent="0">
              <a:lnSpc>
                <a:spcPct val="100000"/>
              </a:lnSpc>
              <a:spcBef>
                <a:spcPts val="0"/>
              </a:spcBef>
              <a:buFontTx/>
              <a:buNone/>
              <a:defRPr sz="400">
                <a:latin typeface="+mj-lt"/>
              </a:defRPr>
            </a:lvl4pPr>
            <a:lvl5pPr>
              <a:defRPr sz="400">
                <a:latin typeface="+mj-lt"/>
              </a:defRPr>
            </a:lvl5pPr>
          </a:lstStyle>
          <a:p>
            <a:pPr lvl="0"/>
            <a:r>
              <a:rPr lang="en-US" dirty="0"/>
              <a:t>Click to edit Master text styles</a:t>
            </a:r>
          </a:p>
        </p:txBody>
      </p:sp>
      <p:sp>
        <p:nvSpPr>
          <p:cNvPr id="26" name="Text Placeholder 12">
            <a:extLst>
              <a:ext uri="{FF2B5EF4-FFF2-40B4-BE49-F238E27FC236}">
                <a16:creationId xmlns:a16="http://schemas.microsoft.com/office/drawing/2014/main" id="{9C5AC24C-F548-4648-9B8C-AD10432559C7}"/>
              </a:ext>
            </a:extLst>
          </p:cNvPr>
          <p:cNvSpPr>
            <a:spLocks noGrp="1"/>
          </p:cNvSpPr>
          <p:nvPr>
            <p:ph type="body" sz="quarter" idx="24"/>
          </p:nvPr>
        </p:nvSpPr>
        <p:spPr>
          <a:xfrm>
            <a:off x="2235928" y="1238250"/>
            <a:ext cx="1831975"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7" name="Text Placeholder 9">
            <a:extLst>
              <a:ext uri="{FF2B5EF4-FFF2-40B4-BE49-F238E27FC236}">
                <a16:creationId xmlns:a16="http://schemas.microsoft.com/office/drawing/2014/main" id="{21809E92-8404-49BE-80CB-1BA810857E3F}"/>
              </a:ext>
            </a:extLst>
          </p:cNvPr>
          <p:cNvSpPr>
            <a:spLocks noGrp="1"/>
          </p:cNvSpPr>
          <p:nvPr>
            <p:ph type="body" sz="quarter" idx="25"/>
          </p:nvPr>
        </p:nvSpPr>
        <p:spPr>
          <a:xfrm>
            <a:off x="4196362"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28" name="Text Placeholder 12">
            <a:extLst>
              <a:ext uri="{FF2B5EF4-FFF2-40B4-BE49-F238E27FC236}">
                <a16:creationId xmlns:a16="http://schemas.microsoft.com/office/drawing/2014/main" id="{C6B1EA9A-2DD7-487B-9357-C4DCFCD48798}"/>
              </a:ext>
            </a:extLst>
          </p:cNvPr>
          <p:cNvSpPr>
            <a:spLocks noGrp="1"/>
          </p:cNvSpPr>
          <p:nvPr>
            <p:ph type="body" sz="quarter" idx="26"/>
          </p:nvPr>
        </p:nvSpPr>
        <p:spPr>
          <a:xfrm>
            <a:off x="4191001" y="1238250"/>
            <a:ext cx="1831975"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29" name="Text Placeholder 9">
            <a:extLst>
              <a:ext uri="{FF2B5EF4-FFF2-40B4-BE49-F238E27FC236}">
                <a16:creationId xmlns:a16="http://schemas.microsoft.com/office/drawing/2014/main" id="{34A0065A-0198-47E3-B4C7-83420986FEC4}"/>
              </a:ext>
            </a:extLst>
          </p:cNvPr>
          <p:cNvSpPr>
            <a:spLocks noGrp="1"/>
          </p:cNvSpPr>
          <p:nvPr>
            <p:ph type="body" sz="quarter" idx="27"/>
          </p:nvPr>
        </p:nvSpPr>
        <p:spPr>
          <a:xfrm>
            <a:off x="6161987"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0" name="Text Placeholder 12">
            <a:extLst>
              <a:ext uri="{FF2B5EF4-FFF2-40B4-BE49-F238E27FC236}">
                <a16:creationId xmlns:a16="http://schemas.microsoft.com/office/drawing/2014/main" id="{88AAFC62-5A97-42D1-8ED0-6C766A839609}"/>
              </a:ext>
            </a:extLst>
          </p:cNvPr>
          <p:cNvSpPr>
            <a:spLocks noGrp="1"/>
          </p:cNvSpPr>
          <p:nvPr>
            <p:ph type="body" sz="quarter" idx="28"/>
          </p:nvPr>
        </p:nvSpPr>
        <p:spPr>
          <a:xfrm>
            <a:off x="6163492" y="1238250"/>
            <a:ext cx="1831975"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1" name="Text Placeholder 9">
            <a:extLst>
              <a:ext uri="{FF2B5EF4-FFF2-40B4-BE49-F238E27FC236}">
                <a16:creationId xmlns:a16="http://schemas.microsoft.com/office/drawing/2014/main" id="{38046A2B-D6D7-41BB-A580-65338F1FA798}"/>
              </a:ext>
            </a:extLst>
          </p:cNvPr>
          <p:cNvSpPr>
            <a:spLocks noGrp="1"/>
          </p:cNvSpPr>
          <p:nvPr>
            <p:ph type="body" sz="quarter" idx="29"/>
          </p:nvPr>
        </p:nvSpPr>
        <p:spPr>
          <a:xfrm>
            <a:off x="8127612" y="1452910"/>
            <a:ext cx="1831975" cy="3781079"/>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2" name="Text Placeholder 12">
            <a:extLst>
              <a:ext uri="{FF2B5EF4-FFF2-40B4-BE49-F238E27FC236}">
                <a16:creationId xmlns:a16="http://schemas.microsoft.com/office/drawing/2014/main" id="{3669111D-C6C8-4E52-8732-85F76080527B}"/>
              </a:ext>
            </a:extLst>
          </p:cNvPr>
          <p:cNvSpPr>
            <a:spLocks noGrp="1"/>
          </p:cNvSpPr>
          <p:nvPr>
            <p:ph type="body" sz="quarter" idx="30"/>
          </p:nvPr>
        </p:nvSpPr>
        <p:spPr>
          <a:xfrm>
            <a:off x="8127611" y="1238250"/>
            <a:ext cx="1838713"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3" name="Text Placeholder 9">
            <a:extLst>
              <a:ext uri="{FF2B5EF4-FFF2-40B4-BE49-F238E27FC236}">
                <a16:creationId xmlns:a16="http://schemas.microsoft.com/office/drawing/2014/main" id="{3BBA3BE2-4C60-4A85-BE76-33242124F49C}"/>
              </a:ext>
            </a:extLst>
          </p:cNvPr>
          <p:cNvSpPr>
            <a:spLocks noGrp="1"/>
          </p:cNvSpPr>
          <p:nvPr>
            <p:ph type="body" sz="quarter" idx="31"/>
          </p:nvPr>
        </p:nvSpPr>
        <p:spPr>
          <a:xfrm>
            <a:off x="10093236" y="1452911"/>
            <a:ext cx="1831975" cy="3781078"/>
          </a:xfrm>
        </p:spPr>
        <p:txBody>
          <a:bodyPr lIns="0" tIns="0" rIns="0" bIns="0">
            <a:noAutofit/>
          </a:bodyPr>
          <a:lstStyle>
            <a:lvl1pPr marL="0" indent="0">
              <a:lnSpc>
                <a:spcPct val="100000"/>
              </a:lnSpc>
              <a:spcBef>
                <a:spcPts val="0"/>
              </a:spcBef>
              <a:spcAft>
                <a:spcPts val="600"/>
              </a:spcAft>
              <a:buNone/>
              <a:defRPr sz="45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4" name="Text Placeholder 12">
            <a:extLst>
              <a:ext uri="{FF2B5EF4-FFF2-40B4-BE49-F238E27FC236}">
                <a16:creationId xmlns:a16="http://schemas.microsoft.com/office/drawing/2014/main" id="{5A93C09F-7ABC-4129-99AD-9492DFAF82D8}"/>
              </a:ext>
            </a:extLst>
          </p:cNvPr>
          <p:cNvSpPr>
            <a:spLocks noGrp="1"/>
          </p:cNvSpPr>
          <p:nvPr>
            <p:ph type="body" sz="quarter" idx="32"/>
          </p:nvPr>
        </p:nvSpPr>
        <p:spPr>
          <a:xfrm>
            <a:off x="10093237" y="1238250"/>
            <a:ext cx="1831975"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6" name="Text Placeholder 9">
            <a:extLst>
              <a:ext uri="{FF2B5EF4-FFF2-40B4-BE49-F238E27FC236}">
                <a16:creationId xmlns:a16="http://schemas.microsoft.com/office/drawing/2014/main" id="{6711FED0-5A66-4970-85DE-EB61503E6D1E}"/>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spcAft>
                <a:spcPts val="600"/>
              </a:spcAft>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7" name="Text Placeholder 12">
            <a:extLst>
              <a:ext uri="{FF2B5EF4-FFF2-40B4-BE49-F238E27FC236}">
                <a16:creationId xmlns:a16="http://schemas.microsoft.com/office/drawing/2014/main" id="{45FA60C6-7595-4C29-839E-6B19E3C7F940}"/>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8" name="Text Placeholder 9">
            <a:extLst>
              <a:ext uri="{FF2B5EF4-FFF2-40B4-BE49-F238E27FC236}">
                <a16:creationId xmlns:a16="http://schemas.microsoft.com/office/drawing/2014/main" id="{75FCB577-6514-4D31-8346-2C7D65AF7158}"/>
              </a:ext>
            </a:extLst>
          </p:cNvPr>
          <p:cNvSpPr>
            <a:spLocks noGrp="1"/>
          </p:cNvSpPr>
          <p:nvPr>
            <p:ph type="body" sz="quarter" idx="35"/>
          </p:nvPr>
        </p:nvSpPr>
        <p:spPr>
          <a:xfrm>
            <a:off x="6161988" y="5625915"/>
            <a:ext cx="5768076"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9" name="Text Placeholder 12">
            <a:extLst>
              <a:ext uri="{FF2B5EF4-FFF2-40B4-BE49-F238E27FC236}">
                <a16:creationId xmlns:a16="http://schemas.microsoft.com/office/drawing/2014/main" id="{9715F486-1B10-4817-9856-AD3DC275FE85}"/>
              </a:ext>
            </a:extLst>
          </p:cNvPr>
          <p:cNvSpPr>
            <a:spLocks noGrp="1"/>
          </p:cNvSpPr>
          <p:nvPr>
            <p:ph type="body" sz="quarter" idx="36"/>
          </p:nvPr>
        </p:nvSpPr>
        <p:spPr>
          <a:xfrm>
            <a:off x="6156325" y="5411255"/>
            <a:ext cx="5773738" cy="169340"/>
          </a:xfrm>
        </p:spPr>
        <p:txBody>
          <a:bodyPr lIns="0" tIns="0" rIns="0" bIns="0" anchor="b">
            <a:noAutofit/>
          </a:bodyPr>
          <a:lstStyle>
            <a:lvl1pPr marL="0" indent="0">
              <a:buNone/>
              <a:defRPr sz="4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pic>
        <p:nvPicPr>
          <p:cNvPr id="35" name="Picture 34">
            <a:extLst>
              <a:ext uri="{FF2B5EF4-FFF2-40B4-BE49-F238E27FC236}">
                <a16:creationId xmlns:a16="http://schemas.microsoft.com/office/drawing/2014/main" id="{E96A7D32-957C-4B78-914A-5CC6EB060ACF}"/>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Tree>
    <p:extLst>
      <p:ext uri="{BB962C8B-B14F-4D97-AF65-F5344CB8AC3E}">
        <p14:creationId xmlns:p14="http://schemas.microsoft.com/office/powerpoint/2010/main" val="9973054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780">
          <p15:clr>
            <a:srgbClr val="FBAE40"/>
          </p15:clr>
        </p15:guide>
        <p15:guide id="4" pos="167">
          <p15:clr>
            <a:srgbClr val="FBAE40"/>
          </p15:clr>
        </p15:guide>
        <p15:guide id="5" pos="1325">
          <p15:clr>
            <a:srgbClr val="FBAE40"/>
          </p15:clr>
        </p15:guide>
        <p15:guide id="6" pos="1403">
          <p15:clr>
            <a:srgbClr val="FBAE40"/>
          </p15:clr>
        </p15:guide>
        <p15:guide id="7" pos="2563">
          <p15:clr>
            <a:srgbClr val="FBAE40"/>
          </p15:clr>
        </p15:guide>
        <p15:guide id="8" pos="2642">
          <p15:clr>
            <a:srgbClr val="FBAE40"/>
          </p15:clr>
        </p15:guide>
        <p15:guide id="9" pos="3799">
          <p15:clr>
            <a:srgbClr val="FBAE40"/>
          </p15:clr>
        </p15:guide>
        <p15:guide id="10" pos="5040">
          <p15:clr>
            <a:srgbClr val="FBAE40"/>
          </p15:clr>
        </p15:guide>
        <p15:guide id="11" pos="5119">
          <p15:clr>
            <a:srgbClr val="FBAE40"/>
          </p15:clr>
        </p15:guide>
        <p15:guide id="12" pos="6278">
          <p15:clr>
            <a:srgbClr val="FBAE40"/>
          </p15:clr>
        </p15:guide>
        <p15:guide id="13" pos="6358">
          <p15:clr>
            <a:srgbClr val="FBAE40"/>
          </p15:clr>
        </p15:guide>
        <p15:guide id="14" pos="7514">
          <p15:clr>
            <a:srgbClr val="FBAE40"/>
          </p15:clr>
        </p15:guide>
        <p15:guide id="15" orient="horz" pos="4110">
          <p15:clr>
            <a:srgbClr val="FBAE40"/>
          </p15:clr>
        </p15:guide>
        <p15:guide id="16" pos="3878">
          <p15:clr>
            <a:srgbClr val="FBAE40"/>
          </p15:clr>
        </p15:guide>
        <p15:guide id="17" orient="horz" pos="329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5 Column Re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C255EE-7D1C-43FF-A107-932418E70C04}"/>
              </a:ext>
            </a:extLst>
          </p:cNvPr>
          <p:cNvSpPr/>
          <p:nvPr userDrawn="1"/>
        </p:nvSpPr>
        <p:spPr>
          <a:xfrm>
            <a:off x="1" y="0"/>
            <a:ext cx="12192000" cy="104717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F461FBE-E9B8-454D-BAFD-31EB8DA84FBF}"/>
              </a:ext>
            </a:extLst>
          </p:cNvPr>
          <p:cNvSpPr/>
          <p:nvPr userDrawn="1"/>
        </p:nvSpPr>
        <p:spPr>
          <a:xfrm>
            <a:off x="1" y="708069"/>
            <a:ext cx="10441015" cy="339101"/>
          </a:xfrm>
          <a:custGeom>
            <a:avLst/>
            <a:gdLst>
              <a:gd name="connsiteX0" fmla="*/ 0 w 10441015"/>
              <a:gd name="connsiteY0" fmla="*/ 0 h 339101"/>
              <a:gd name="connsiteX1" fmla="*/ 9392085 w 10441015"/>
              <a:gd name="connsiteY1" fmla="*/ 0 h 339101"/>
              <a:gd name="connsiteX2" fmla="*/ 10419354 w 10441015"/>
              <a:gd name="connsiteY2" fmla="*/ 305093 h 339101"/>
              <a:gd name="connsiteX3" fmla="*/ 10441015 w 10441015"/>
              <a:gd name="connsiteY3" fmla="*/ 339101 h 339101"/>
              <a:gd name="connsiteX4" fmla="*/ 0 w 10441015"/>
              <a:gd name="connsiteY4" fmla="*/ 339101 h 339101"/>
              <a:gd name="connsiteX5" fmla="*/ 0 w 10441015"/>
              <a:gd name="connsiteY5" fmla="*/ 0 h 33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41015" h="339101">
                <a:moveTo>
                  <a:pt x="0" y="0"/>
                </a:moveTo>
                <a:lnTo>
                  <a:pt x="9392085" y="0"/>
                </a:lnTo>
                <a:cubicBezTo>
                  <a:pt x="9874752" y="0"/>
                  <a:pt x="10283167" y="128338"/>
                  <a:pt x="10419354" y="305093"/>
                </a:cubicBezTo>
                <a:lnTo>
                  <a:pt x="10441015" y="339101"/>
                </a:lnTo>
                <a:lnTo>
                  <a:pt x="0" y="339101"/>
                </a:lnTo>
                <a:lnTo>
                  <a:pt x="0" y="0"/>
                </a:ln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endParaRPr lang="en-US" sz="1800" b="1" dirty="0">
              <a:latin typeface="+mj-lt"/>
            </a:endParaRPr>
          </a:p>
        </p:txBody>
      </p:sp>
      <p:sp>
        <p:nvSpPr>
          <p:cNvPr id="2" name="Title 1">
            <a:extLst>
              <a:ext uri="{FF2B5EF4-FFF2-40B4-BE49-F238E27FC236}">
                <a16:creationId xmlns:a16="http://schemas.microsoft.com/office/drawing/2014/main" id="{93C9E3F0-F46D-4E80-BD0B-4B768FE0E6BC}"/>
              </a:ext>
            </a:extLst>
          </p:cNvPr>
          <p:cNvSpPr>
            <a:spLocks noGrp="1"/>
          </p:cNvSpPr>
          <p:nvPr>
            <p:ph type="title"/>
          </p:nvPr>
        </p:nvSpPr>
        <p:spPr>
          <a:xfrm>
            <a:off x="269876" y="45287"/>
            <a:ext cx="9321799" cy="662782"/>
          </a:xfrm>
        </p:spPr>
        <p:txBody>
          <a:bodyPr lIns="0" tIns="0" rIns="0" bIns="0">
            <a:normAutofit/>
          </a:bodyPr>
          <a:lstStyle>
            <a:lvl1pPr>
              <a:defRPr sz="2000" b="1">
                <a:solidFill>
                  <a:schemeClr val="bg1"/>
                </a:solidFill>
                <a:latin typeface="Arial Narrow" panose="020B0606020202030204" pitchFamily="34" charset="0"/>
              </a:defRPr>
            </a:lvl1pPr>
          </a:lstStyle>
          <a:p>
            <a:r>
              <a:rPr lang="en-US" dirty="0"/>
              <a:t>Click to edit Master title style</a:t>
            </a:r>
          </a:p>
        </p:txBody>
      </p:sp>
      <p:sp>
        <p:nvSpPr>
          <p:cNvPr id="4" name="Date Placeholder 3">
            <a:extLst>
              <a:ext uri="{FF2B5EF4-FFF2-40B4-BE49-F238E27FC236}">
                <a16:creationId xmlns:a16="http://schemas.microsoft.com/office/drawing/2014/main" id="{649AEFCA-EDB7-477F-9511-022D6388DA11}"/>
              </a:ext>
            </a:extLst>
          </p:cNvPr>
          <p:cNvSpPr>
            <a:spLocks noGrp="1"/>
          </p:cNvSpPr>
          <p:nvPr>
            <p:ph type="dt" sz="half" idx="10"/>
          </p:nvPr>
        </p:nvSpPr>
        <p:spPr>
          <a:xfrm>
            <a:off x="269876" y="6632146"/>
            <a:ext cx="3311524" cy="225854"/>
          </a:xfrm>
        </p:spPr>
        <p:txBody>
          <a:bodyPr lIns="0" tIns="0" rIns="0" bIns="0">
            <a:normAutofit/>
          </a:bodyPr>
          <a:lstStyle>
            <a:lvl1pPr>
              <a:defRPr sz="500">
                <a:solidFill>
                  <a:schemeClr val="accent1"/>
                </a:solidFill>
                <a:latin typeface="+mj-lt"/>
              </a:defRPr>
            </a:lvl1pPr>
          </a:lstStyle>
          <a:p>
            <a:fld id="{47FA9741-B0D1-4174-A386-6248A53F23A8}" type="datetime4">
              <a:rPr lang="en-US" smtClean="0"/>
              <a:pPr/>
              <a:t>March 23, 2023</a:t>
            </a:fld>
            <a:endParaRPr lang="en-US" dirty="0"/>
          </a:p>
        </p:txBody>
      </p:sp>
      <p:sp>
        <p:nvSpPr>
          <p:cNvPr id="5" name="Footer Placeholder 4">
            <a:extLst>
              <a:ext uri="{FF2B5EF4-FFF2-40B4-BE49-F238E27FC236}">
                <a16:creationId xmlns:a16="http://schemas.microsoft.com/office/drawing/2014/main" id="{6C1D48BB-5E51-4FDA-A04E-36D1C85FDD95}"/>
              </a:ext>
            </a:extLst>
          </p:cNvPr>
          <p:cNvSpPr>
            <a:spLocks noGrp="1"/>
          </p:cNvSpPr>
          <p:nvPr>
            <p:ph type="ftr" sz="quarter" idx="11"/>
          </p:nvPr>
        </p:nvSpPr>
        <p:spPr>
          <a:xfrm>
            <a:off x="5996483" y="6632145"/>
            <a:ext cx="5921188" cy="225855"/>
          </a:xfrm>
        </p:spPr>
        <p:txBody>
          <a:bodyPr lIns="0" tIns="0" rIns="0" bIns="0"/>
          <a:lstStyle>
            <a:lvl1pPr algn="r">
              <a:defRPr sz="500">
                <a:solidFill>
                  <a:schemeClr val="accent6"/>
                </a:solidFill>
                <a:latin typeface="+mj-lt"/>
              </a:defRPr>
            </a:lvl1pPr>
          </a:lstStyle>
          <a:p>
            <a:r>
              <a:rPr lang="en-US" spc="-10" dirty="0"/>
              <a:t>Copyright 2020 MD Anderson Cancer Center All rights reserved.</a:t>
            </a:r>
          </a:p>
        </p:txBody>
      </p:sp>
      <p:sp>
        <p:nvSpPr>
          <p:cNvPr id="11" name="Text Placeholder 10">
            <a:extLst>
              <a:ext uri="{FF2B5EF4-FFF2-40B4-BE49-F238E27FC236}">
                <a16:creationId xmlns:a16="http://schemas.microsoft.com/office/drawing/2014/main" id="{522ED33A-9623-4D0B-B4E6-1FAE372401A8}"/>
              </a:ext>
            </a:extLst>
          </p:cNvPr>
          <p:cNvSpPr>
            <a:spLocks noGrp="1"/>
          </p:cNvSpPr>
          <p:nvPr>
            <p:ph type="body" sz="quarter" idx="13"/>
          </p:nvPr>
        </p:nvSpPr>
        <p:spPr>
          <a:xfrm>
            <a:off x="265113" y="742950"/>
            <a:ext cx="9326562" cy="304220"/>
          </a:xfrm>
        </p:spPr>
        <p:txBody>
          <a:bodyPr lIns="0" tIns="0" rIns="0" bIns="0" anchor="ctr">
            <a:normAutofit/>
          </a:bodyPr>
          <a:lstStyle>
            <a:lvl1pPr marL="0" indent="0">
              <a:lnSpc>
                <a:spcPct val="80000"/>
              </a:lnSpc>
              <a:spcBef>
                <a:spcPts val="0"/>
              </a:spcBef>
              <a:buNone/>
              <a:defRPr sz="800">
                <a:solidFill>
                  <a:schemeClr val="bg1"/>
                </a:solidFill>
                <a:latin typeface="Arial Narrow" panose="020B0606020202030204" pitchFamily="34" charset="0"/>
              </a:defRPr>
            </a:lvl1pPr>
          </a:lstStyle>
          <a:p>
            <a:pPr lvl="0"/>
            <a:r>
              <a:rPr lang="en-US" dirty="0"/>
              <a:t>Click to edit Master text styles</a:t>
            </a:r>
          </a:p>
        </p:txBody>
      </p:sp>
      <p:cxnSp>
        <p:nvCxnSpPr>
          <p:cNvPr id="18" name="Straight Connector 17">
            <a:extLst>
              <a:ext uri="{FF2B5EF4-FFF2-40B4-BE49-F238E27FC236}">
                <a16:creationId xmlns:a16="http://schemas.microsoft.com/office/drawing/2014/main" id="{39805722-1AE9-420E-8E3A-FB71FBBF5011}"/>
              </a:ext>
            </a:extLst>
          </p:cNvPr>
          <p:cNvCxnSpPr/>
          <p:nvPr userDrawn="1"/>
        </p:nvCxnSpPr>
        <p:spPr bwMode="gray">
          <a:xfrm>
            <a:off x="0" y="6632145"/>
            <a:ext cx="12192001" cy="0"/>
          </a:xfrm>
          <a:prstGeom prst="line">
            <a:avLst/>
          </a:prstGeom>
          <a:ln w="6350" cap="rnd">
            <a:solidFill>
              <a:schemeClr val="accent6"/>
            </a:solidFill>
            <a:prstDash val="solid"/>
          </a:ln>
          <a:effectLst/>
        </p:spPr>
        <p:style>
          <a:lnRef idx="2">
            <a:schemeClr val="accent1"/>
          </a:lnRef>
          <a:fillRef idx="0">
            <a:schemeClr val="accent1"/>
          </a:fillRef>
          <a:effectRef idx="1">
            <a:schemeClr val="accent1"/>
          </a:effectRef>
          <a:fontRef idx="minor">
            <a:schemeClr val="tx1"/>
          </a:fontRef>
        </p:style>
      </p:cxnSp>
      <p:sp>
        <p:nvSpPr>
          <p:cNvPr id="32" name="Text Placeholder 9">
            <a:extLst>
              <a:ext uri="{FF2B5EF4-FFF2-40B4-BE49-F238E27FC236}">
                <a16:creationId xmlns:a16="http://schemas.microsoft.com/office/drawing/2014/main" id="{4DB32BC1-4695-47C9-83D5-7C3758462B97}"/>
              </a:ext>
            </a:extLst>
          </p:cNvPr>
          <p:cNvSpPr>
            <a:spLocks noGrp="1"/>
          </p:cNvSpPr>
          <p:nvPr>
            <p:ph type="body" sz="quarter" idx="21"/>
          </p:nvPr>
        </p:nvSpPr>
        <p:spPr>
          <a:xfrm>
            <a:off x="265113" y="1452910"/>
            <a:ext cx="2201862"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3" name="Text Placeholder 12">
            <a:extLst>
              <a:ext uri="{FF2B5EF4-FFF2-40B4-BE49-F238E27FC236}">
                <a16:creationId xmlns:a16="http://schemas.microsoft.com/office/drawing/2014/main" id="{EBE688C9-14B6-49BA-8793-B69114A6046C}"/>
              </a:ext>
            </a:extLst>
          </p:cNvPr>
          <p:cNvSpPr>
            <a:spLocks noGrp="1"/>
          </p:cNvSpPr>
          <p:nvPr>
            <p:ph type="body" sz="quarter" idx="22"/>
          </p:nvPr>
        </p:nvSpPr>
        <p:spPr>
          <a:xfrm>
            <a:off x="265113" y="1238250"/>
            <a:ext cx="2201862"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4" name="Text Placeholder 9">
            <a:extLst>
              <a:ext uri="{FF2B5EF4-FFF2-40B4-BE49-F238E27FC236}">
                <a16:creationId xmlns:a16="http://schemas.microsoft.com/office/drawing/2014/main" id="{261F5E6D-1118-469F-A9BF-7B6BA4C30FE0}"/>
              </a:ext>
            </a:extLst>
          </p:cNvPr>
          <p:cNvSpPr>
            <a:spLocks noGrp="1"/>
          </p:cNvSpPr>
          <p:nvPr>
            <p:ph type="body" sz="quarter" idx="23"/>
          </p:nvPr>
        </p:nvSpPr>
        <p:spPr>
          <a:xfrm>
            <a:off x="2629698"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5" name="Text Placeholder 12">
            <a:extLst>
              <a:ext uri="{FF2B5EF4-FFF2-40B4-BE49-F238E27FC236}">
                <a16:creationId xmlns:a16="http://schemas.microsoft.com/office/drawing/2014/main" id="{09AD3C00-D074-448E-BBE7-50F3D0FBC045}"/>
              </a:ext>
            </a:extLst>
          </p:cNvPr>
          <p:cNvSpPr>
            <a:spLocks noGrp="1"/>
          </p:cNvSpPr>
          <p:nvPr>
            <p:ph type="body" sz="quarter" idx="24"/>
          </p:nvPr>
        </p:nvSpPr>
        <p:spPr>
          <a:xfrm>
            <a:off x="2630993" y="1238250"/>
            <a:ext cx="2201862"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6" name="Text Placeholder 9">
            <a:extLst>
              <a:ext uri="{FF2B5EF4-FFF2-40B4-BE49-F238E27FC236}">
                <a16:creationId xmlns:a16="http://schemas.microsoft.com/office/drawing/2014/main" id="{5B823DF8-01AD-4898-BFFA-5E9460113FF1}"/>
              </a:ext>
            </a:extLst>
          </p:cNvPr>
          <p:cNvSpPr>
            <a:spLocks noGrp="1"/>
          </p:cNvSpPr>
          <p:nvPr>
            <p:ph type="body" sz="quarter" idx="25"/>
          </p:nvPr>
        </p:nvSpPr>
        <p:spPr>
          <a:xfrm>
            <a:off x="4994284"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7" name="Text Placeholder 12">
            <a:extLst>
              <a:ext uri="{FF2B5EF4-FFF2-40B4-BE49-F238E27FC236}">
                <a16:creationId xmlns:a16="http://schemas.microsoft.com/office/drawing/2014/main" id="{30F48BCE-5489-4F9C-B3A9-C0B7E96ACE49}"/>
              </a:ext>
            </a:extLst>
          </p:cNvPr>
          <p:cNvSpPr>
            <a:spLocks noGrp="1"/>
          </p:cNvSpPr>
          <p:nvPr>
            <p:ph type="body" sz="quarter" idx="26"/>
          </p:nvPr>
        </p:nvSpPr>
        <p:spPr>
          <a:xfrm>
            <a:off x="4994033" y="1238250"/>
            <a:ext cx="2201862"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38" name="Text Placeholder 9">
            <a:extLst>
              <a:ext uri="{FF2B5EF4-FFF2-40B4-BE49-F238E27FC236}">
                <a16:creationId xmlns:a16="http://schemas.microsoft.com/office/drawing/2014/main" id="{9CD482D0-B888-4FBF-B8EE-505ADD0F4F39}"/>
              </a:ext>
            </a:extLst>
          </p:cNvPr>
          <p:cNvSpPr>
            <a:spLocks noGrp="1"/>
          </p:cNvSpPr>
          <p:nvPr>
            <p:ph type="body" sz="quarter" idx="27"/>
          </p:nvPr>
        </p:nvSpPr>
        <p:spPr>
          <a:xfrm>
            <a:off x="7358870"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39" name="Text Placeholder 12">
            <a:extLst>
              <a:ext uri="{FF2B5EF4-FFF2-40B4-BE49-F238E27FC236}">
                <a16:creationId xmlns:a16="http://schemas.microsoft.com/office/drawing/2014/main" id="{3CA759C7-D239-4E74-8BEE-8A230A9AD322}"/>
              </a:ext>
            </a:extLst>
          </p:cNvPr>
          <p:cNvSpPr>
            <a:spLocks noGrp="1"/>
          </p:cNvSpPr>
          <p:nvPr>
            <p:ph type="body" sz="quarter" idx="28"/>
          </p:nvPr>
        </p:nvSpPr>
        <p:spPr>
          <a:xfrm>
            <a:off x="7358871" y="1238250"/>
            <a:ext cx="2204229"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0" name="Text Placeholder 9">
            <a:extLst>
              <a:ext uri="{FF2B5EF4-FFF2-40B4-BE49-F238E27FC236}">
                <a16:creationId xmlns:a16="http://schemas.microsoft.com/office/drawing/2014/main" id="{A133194D-26FF-4D7F-A949-DDE0C934C6F1}"/>
              </a:ext>
            </a:extLst>
          </p:cNvPr>
          <p:cNvSpPr>
            <a:spLocks noGrp="1"/>
          </p:cNvSpPr>
          <p:nvPr>
            <p:ph type="body" sz="quarter" idx="29"/>
          </p:nvPr>
        </p:nvSpPr>
        <p:spPr>
          <a:xfrm>
            <a:off x="9723456" y="1452910"/>
            <a:ext cx="2201863" cy="3772233"/>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1" name="Text Placeholder 12">
            <a:extLst>
              <a:ext uri="{FF2B5EF4-FFF2-40B4-BE49-F238E27FC236}">
                <a16:creationId xmlns:a16="http://schemas.microsoft.com/office/drawing/2014/main" id="{ADEB85BD-C595-47BE-B424-9D2282543C3C}"/>
              </a:ext>
            </a:extLst>
          </p:cNvPr>
          <p:cNvSpPr>
            <a:spLocks noGrp="1"/>
          </p:cNvSpPr>
          <p:nvPr>
            <p:ph type="body" sz="quarter" idx="30"/>
          </p:nvPr>
        </p:nvSpPr>
        <p:spPr>
          <a:xfrm>
            <a:off x="9723457" y="1238250"/>
            <a:ext cx="2201862" cy="169340"/>
          </a:xfrm>
        </p:spPr>
        <p:txBody>
          <a:bodyPr lIns="0" tIns="0" rIns="0" bIns="0" anchor="b">
            <a:noAutofit/>
          </a:bodyPr>
          <a:lstStyle>
            <a:lvl1pPr marL="0" indent="0">
              <a:buNone/>
              <a:defRPr sz="6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3" name="Text Placeholder 9">
            <a:extLst>
              <a:ext uri="{FF2B5EF4-FFF2-40B4-BE49-F238E27FC236}">
                <a16:creationId xmlns:a16="http://schemas.microsoft.com/office/drawing/2014/main" id="{7BA73247-FE87-4E91-B342-74D068195184}"/>
              </a:ext>
            </a:extLst>
          </p:cNvPr>
          <p:cNvSpPr>
            <a:spLocks noGrp="1"/>
          </p:cNvSpPr>
          <p:nvPr>
            <p:ph type="body" sz="quarter" idx="33"/>
          </p:nvPr>
        </p:nvSpPr>
        <p:spPr>
          <a:xfrm>
            <a:off x="269875"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4" name="Text Placeholder 12">
            <a:extLst>
              <a:ext uri="{FF2B5EF4-FFF2-40B4-BE49-F238E27FC236}">
                <a16:creationId xmlns:a16="http://schemas.microsoft.com/office/drawing/2014/main" id="{5D506D45-0164-459C-BC98-8F7A9F399CD8}"/>
              </a:ext>
            </a:extLst>
          </p:cNvPr>
          <p:cNvSpPr>
            <a:spLocks noGrp="1"/>
          </p:cNvSpPr>
          <p:nvPr>
            <p:ph type="body" sz="quarter" idx="34"/>
          </p:nvPr>
        </p:nvSpPr>
        <p:spPr>
          <a:xfrm>
            <a:off x="269876" y="5411255"/>
            <a:ext cx="5757862" cy="169340"/>
          </a:xfrm>
        </p:spPr>
        <p:txBody>
          <a:bodyPr lIns="0" tIns="0" rIns="0" bIns="0" anchor="b">
            <a:noAutofit/>
          </a:bodyPr>
          <a:lstStyle>
            <a:lvl1pPr marL="0" indent="0">
              <a:buNone/>
              <a:defRPr sz="4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sp>
        <p:nvSpPr>
          <p:cNvPr id="45" name="Text Placeholder 9">
            <a:extLst>
              <a:ext uri="{FF2B5EF4-FFF2-40B4-BE49-F238E27FC236}">
                <a16:creationId xmlns:a16="http://schemas.microsoft.com/office/drawing/2014/main" id="{E84726F1-879E-4EFB-8410-7A6AF9967814}"/>
              </a:ext>
            </a:extLst>
          </p:cNvPr>
          <p:cNvSpPr>
            <a:spLocks noGrp="1"/>
          </p:cNvSpPr>
          <p:nvPr>
            <p:ph type="body" sz="quarter" idx="35"/>
          </p:nvPr>
        </p:nvSpPr>
        <p:spPr>
          <a:xfrm>
            <a:off x="6172200" y="5625915"/>
            <a:ext cx="5757863" cy="898709"/>
          </a:xfrm>
        </p:spPr>
        <p:txBody>
          <a:bodyPr lIns="0" tIns="0" rIns="0" bIns="0">
            <a:noAutofit/>
          </a:bodyPr>
          <a:lstStyle>
            <a:lvl1pPr marL="0" indent="0">
              <a:lnSpc>
                <a:spcPct val="100000"/>
              </a:lnSpc>
              <a:spcBef>
                <a:spcPts val="0"/>
              </a:spcBef>
              <a:buNone/>
              <a:defRPr sz="400">
                <a:latin typeface="+mj-lt"/>
              </a:defRPr>
            </a:lvl1pPr>
            <a:lvl2pPr marL="0" indent="0">
              <a:lnSpc>
                <a:spcPct val="100000"/>
              </a:lnSpc>
              <a:spcBef>
                <a:spcPts val="0"/>
              </a:spcBef>
              <a:buNone/>
              <a:defRPr sz="400">
                <a:latin typeface="+mj-lt"/>
              </a:defRPr>
            </a:lvl2pPr>
            <a:lvl3pPr marL="0" indent="0">
              <a:lnSpc>
                <a:spcPct val="100000"/>
              </a:lnSpc>
              <a:spcBef>
                <a:spcPts val="0"/>
              </a:spcBef>
              <a:buNone/>
              <a:defRPr sz="400">
                <a:latin typeface="+mj-lt"/>
              </a:defRPr>
            </a:lvl3pPr>
            <a:lvl4pPr marL="0" indent="0">
              <a:lnSpc>
                <a:spcPct val="100000"/>
              </a:lnSpc>
              <a:spcBef>
                <a:spcPts val="0"/>
              </a:spcBef>
              <a:buNone/>
              <a:defRPr sz="400">
                <a:latin typeface="+mj-lt"/>
              </a:defRPr>
            </a:lvl4pPr>
            <a:lvl5pPr>
              <a:defRPr sz="400">
                <a:latin typeface="+mj-lt"/>
              </a:defRPr>
            </a:lvl5pPr>
          </a:lstStyle>
          <a:p>
            <a:pPr lvl="0"/>
            <a:r>
              <a:rPr lang="en-US" dirty="0"/>
              <a:t>Click to edit Master text styles</a:t>
            </a:r>
          </a:p>
        </p:txBody>
      </p:sp>
      <p:sp>
        <p:nvSpPr>
          <p:cNvPr id="46" name="Text Placeholder 12">
            <a:extLst>
              <a:ext uri="{FF2B5EF4-FFF2-40B4-BE49-F238E27FC236}">
                <a16:creationId xmlns:a16="http://schemas.microsoft.com/office/drawing/2014/main" id="{68AC700F-BB7A-4872-A5D6-5845AAEE244D}"/>
              </a:ext>
            </a:extLst>
          </p:cNvPr>
          <p:cNvSpPr>
            <a:spLocks noGrp="1"/>
          </p:cNvSpPr>
          <p:nvPr>
            <p:ph type="body" sz="quarter" idx="36"/>
          </p:nvPr>
        </p:nvSpPr>
        <p:spPr>
          <a:xfrm>
            <a:off x="6172201" y="5411255"/>
            <a:ext cx="5757862" cy="169340"/>
          </a:xfrm>
        </p:spPr>
        <p:txBody>
          <a:bodyPr lIns="0" tIns="0" rIns="0" bIns="0" anchor="b">
            <a:noAutofit/>
          </a:bodyPr>
          <a:lstStyle>
            <a:lvl1pPr marL="0" indent="0">
              <a:buNone/>
              <a:defRPr sz="400" b="1">
                <a:solidFill>
                  <a:schemeClr val="accent1"/>
                </a:solidFill>
                <a:latin typeface="+mj-lt"/>
              </a:defRPr>
            </a:lvl1pPr>
            <a:lvl2pPr marL="457200" indent="0">
              <a:buNone/>
              <a:defRPr sz="800">
                <a:latin typeface="+mj-lt"/>
              </a:defRPr>
            </a:lvl2pPr>
            <a:lvl3pPr marL="914400" indent="0">
              <a:buNone/>
              <a:defRPr sz="800">
                <a:latin typeface="+mj-lt"/>
              </a:defRPr>
            </a:lvl3pPr>
            <a:lvl4pPr marL="1371600" indent="0">
              <a:buNone/>
              <a:defRPr sz="800">
                <a:latin typeface="+mj-lt"/>
              </a:defRPr>
            </a:lvl4pPr>
            <a:lvl5pPr marL="1828800" indent="0">
              <a:buNone/>
              <a:defRPr sz="800">
                <a:latin typeface="+mj-lt"/>
              </a:defRPr>
            </a:lvl5pPr>
          </a:lstStyle>
          <a:p>
            <a:pPr lvl="0"/>
            <a:r>
              <a:rPr lang="en-US" dirty="0"/>
              <a:t>Click to edit Master text styles</a:t>
            </a:r>
          </a:p>
        </p:txBody>
      </p:sp>
      <p:pic>
        <p:nvPicPr>
          <p:cNvPr id="24" name="Picture 23">
            <a:extLst>
              <a:ext uri="{FF2B5EF4-FFF2-40B4-BE49-F238E27FC236}">
                <a16:creationId xmlns:a16="http://schemas.microsoft.com/office/drawing/2014/main" id="{7CA409BB-0E2E-4300-88C7-D73340B021D7}"/>
              </a:ext>
            </a:extLst>
          </p:cNvPr>
          <p:cNvPicPr>
            <a:picLocks noChangeAspect="1"/>
          </p:cNvPicPr>
          <p:nvPr userDrawn="1"/>
        </p:nvPicPr>
        <p:blipFill rotWithShape="1">
          <a:blip r:embed="rId3"/>
          <a:srcRect l="-3351" t="-21244" r="-3153" b="-31035"/>
          <a:stretch/>
        </p:blipFill>
        <p:spPr>
          <a:xfrm>
            <a:off x="10450160" y="45287"/>
            <a:ext cx="1584886" cy="1097683"/>
          </a:xfrm>
          <a:prstGeom prst="rect">
            <a:avLst/>
          </a:prstGeom>
        </p:spPr>
      </p:pic>
    </p:spTree>
    <p:extLst>
      <p:ext uri="{BB962C8B-B14F-4D97-AF65-F5344CB8AC3E}">
        <p14:creationId xmlns:p14="http://schemas.microsoft.com/office/powerpoint/2010/main" val="3631217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4632">
          <p15:clr>
            <a:srgbClr val="FBAE40"/>
          </p15:clr>
        </p15:guide>
        <p15:guide id="3" orient="horz" pos="780">
          <p15:clr>
            <a:srgbClr val="FBAE40"/>
          </p15:clr>
        </p15:guide>
        <p15:guide id="4" pos="167">
          <p15:clr>
            <a:srgbClr val="FBAE40"/>
          </p15:clr>
        </p15:guide>
        <p15:guide id="5" pos="1560">
          <p15:clr>
            <a:srgbClr val="FBAE40"/>
          </p15:clr>
        </p15:guide>
        <p15:guide id="6" pos="1656">
          <p15:clr>
            <a:srgbClr val="FBAE40"/>
          </p15:clr>
        </p15:guide>
        <p15:guide id="7" pos="3048">
          <p15:clr>
            <a:srgbClr val="FBAE40"/>
          </p15:clr>
        </p15:guide>
        <p15:guide id="8" pos="3144">
          <p15:clr>
            <a:srgbClr val="FBAE40"/>
          </p15:clr>
        </p15:guide>
        <p15:guide id="9" pos="4536">
          <p15:clr>
            <a:srgbClr val="FBAE40"/>
          </p15:clr>
        </p15:guide>
        <p15:guide id="10" pos="6024">
          <p15:clr>
            <a:srgbClr val="FBAE40"/>
          </p15:clr>
        </p15:guide>
        <p15:guide id="11" pos="6125">
          <p15:clr>
            <a:srgbClr val="FBAE40"/>
          </p15:clr>
        </p15:guide>
        <p15:guide id="14" pos="7517">
          <p15:clr>
            <a:srgbClr val="FBAE40"/>
          </p15:clr>
        </p15:guide>
        <p15:guide id="15" orient="horz" pos="4110">
          <p15:clr>
            <a:srgbClr val="FBAE40"/>
          </p15:clr>
        </p15:guide>
        <p15:guide id="16" pos="3840">
          <p15:clr>
            <a:srgbClr val="FBAE40"/>
          </p15:clr>
        </p15:guide>
        <p15:guide id="17" orient="horz" pos="329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F74BF8-F797-4774-B6D8-DEF84BD873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31EB965-F1B5-4EC6-AA34-D7D9A0E702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9724FA-3000-401A-B6CE-459AA04F54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723D2C-9514-44D5-B28B-752E7B9D7546}" type="datetime4">
              <a:rPr lang="en-US" smtClean="0"/>
              <a:t>March 23, 2023</a:t>
            </a:fld>
            <a:endParaRPr lang="en-US"/>
          </a:p>
        </p:txBody>
      </p:sp>
      <p:sp>
        <p:nvSpPr>
          <p:cNvPr id="5" name="Footer Placeholder 4">
            <a:extLst>
              <a:ext uri="{FF2B5EF4-FFF2-40B4-BE49-F238E27FC236}">
                <a16:creationId xmlns:a16="http://schemas.microsoft.com/office/drawing/2014/main" id="{D68BDB35-20C9-49ED-9A44-406ECA9E95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Copyright 2020 MD Anderson Cancer Center All rights reserved.</a:t>
            </a:r>
          </a:p>
        </p:txBody>
      </p:sp>
      <p:sp>
        <p:nvSpPr>
          <p:cNvPr id="6" name="Slide Number Placeholder 5">
            <a:extLst>
              <a:ext uri="{FF2B5EF4-FFF2-40B4-BE49-F238E27FC236}">
                <a16:creationId xmlns:a16="http://schemas.microsoft.com/office/drawing/2014/main" id="{226BF1A9-EE58-47A9-A132-BB5A4EE18C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BBF3B1-E254-4C25-B707-2D220007061C}" type="slidenum">
              <a:rPr lang="en-US" smtClean="0"/>
              <a:t>‹#›</a:t>
            </a:fld>
            <a:endParaRPr lang="en-US"/>
          </a:p>
        </p:txBody>
      </p:sp>
    </p:spTree>
    <p:extLst>
      <p:ext uri="{BB962C8B-B14F-4D97-AF65-F5344CB8AC3E}">
        <p14:creationId xmlns:p14="http://schemas.microsoft.com/office/powerpoint/2010/main" val="4113916768"/>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3" r:id="rId3"/>
    <p:sldLayoutId id="2147483665" r:id="rId4"/>
    <p:sldLayoutId id="2147483666" r:id="rId5"/>
    <p:sldLayoutId id="2147483663" r:id="rId6"/>
    <p:sldLayoutId id="2147483664" r:id="rId7"/>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slideLayout" Target="../slideLayouts/slideLayout5.xm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jpg"/><Relationship Id="rId10" Type="http://schemas.openxmlformats.org/officeDocument/2006/relationships/image" Target="../media/image7.png"/><Relationship Id="rId4" Type="http://schemas.openxmlformats.org/officeDocument/2006/relationships/notesSlide" Target="../notesSlides/notesSlide1.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ED89A2AD-9A0B-437B-8B9A-49287404CA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82" y="1072626"/>
            <a:ext cx="2236587" cy="470555"/>
          </a:xfrm>
          <a:prstGeom prst="rect">
            <a:avLst/>
          </a:prstGeom>
        </p:spPr>
      </p:pic>
      <p:sp>
        <p:nvSpPr>
          <p:cNvPr id="14" name="Title 13">
            <a:extLst>
              <a:ext uri="{FF2B5EF4-FFF2-40B4-BE49-F238E27FC236}">
                <a16:creationId xmlns:a16="http://schemas.microsoft.com/office/drawing/2014/main" id="{09FC60DA-163F-4BA1-8F90-AF73A152E7F4}"/>
              </a:ext>
            </a:extLst>
          </p:cNvPr>
          <p:cNvSpPr>
            <a:spLocks noGrp="1"/>
          </p:cNvSpPr>
          <p:nvPr>
            <p:ph type="title"/>
          </p:nvPr>
        </p:nvSpPr>
        <p:spPr>
          <a:xfrm>
            <a:off x="269877" y="45287"/>
            <a:ext cx="8161060" cy="662782"/>
          </a:xfrm>
        </p:spPr>
        <p:txBody>
          <a:bodyPr/>
          <a:lstStyle/>
          <a:p>
            <a:r>
              <a:rPr lang="en-US" dirty="0"/>
              <a:t>Service Excellence Culture: Inspiration, Action and Impact</a:t>
            </a:r>
          </a:p>
        </p:txBody>
      </p:sp>
      <p:sp>
        <p:nvSpPr>
          <p:cNvPr id="4" name="Date Placeholder 3">
            <a:extLst>
              <a:ext uri="{FF2B5EF4-FFF2-40B4-BE49-F238E27FC236}">
                <a16:creationId xmlns:a16="http://schemas.microsoft.com/office/drawing/2014/main" id="{14674436-3346-43B6-8DDC-560F71F33AAB}"/>
              </a:ext>
            </a:extLst>
          </p:cNvPr>
          <p:cNvSpPr>
            <a:spLocks noGrp="1"/>
          </p:cNvSpPr>
          <p:nvPr>
            <p:ph type="dt" sz="half" idx="10"/>
          </p:nvPr>
        </p:nvSpPr>
        <p:spPr>
          <a:xfrm>
            <a:off x="5817334" y="6644727"/>
            <a:ext cx="1476298" cy="180568"/>
          </a:xfrm>
        </p:spPr>
        <p:txBody>
          <a:bodyPr>
            <a:normAutofit/>
          </a:bodyPr>
          <a:lstStyle/>
          <a:p>
            <a:r>
              <a:rPr lang="en-US" sz="900" dirty="0"/>
              <a:t>Data current as of 3/3/2023</a:t>
            </a:r>
          </a:p>
        </p:txBody>
      </p:sp>
      <p:sp>
        <p:nvSpPr>
          <p:cNvPr id="5" name="Footer Placeholder 4">
            <a:extLst>
              <a:ext uri="{FF2B5EF4-FFF2-40B4-BE49-F238E27FC236}">
                <a16:creationId xmlns:a16="http://schemas.microsoft.com/office/drawing/2014/main" id="{4D71B9F9-A721-429A-9881-0687DB22D5E6}"/>
              </a:ext>
            </a:extLst>
          </p:cNvPr>
          <p:cNvSpPr>
            <a:spLocks noGrp="1"/>
          </p:cNvSpPr>
          <p:nvPr>
            <p:ph type="ftr" sz="quarter" idx="11"/>
          </p:nvPr>
        </p:nvSpPr>
        <p:spPr/>
        <p:txBody>
          <a:bodyPr/>
          <a:lstStyle/>
          <a:p>
            <a:r>
              <a:rPr lang="en-US" spc="-10"/>
              <a:t>Copyright 2020 MD Anderson Cancer Center All rights reserved.</a:t>
            </a:r>
            <a:endParaRPr lang="en-US" spc="-10" dirty="0"/>
          </a:p>
        </p:txBody>
      </p:sp>
      <p:sp>
        <p:nvSpPr>
          <p:cNvPr id="15" name="Text Placeholder 14">
            <a:extLst>
              <a:ext uri="{FF2B5EF4-FFF2-40B4-BE49-F238E27FC236}">
                <a16:creationId xmlns:a16="http://schemas.microsoft.com/office/drawing/2014/main" id="{AA9F0641-34F2-4F8F-8F82-777BD772F6B1}"/>
              </a:ext>
            </a:extLst>
          </p:cNvPr>
          <p:cNvSpPr>
            <a:spLocks noGrp="1"/>
          </p:cNvSpPr>
          <p:nvPr>
            <p:ph type="body" sz="quarter" idx="13"/>
          </p:nvPr>
        </p:nvSpPr>
        <p:spPr>
          <a:xfrm>
            <a:off x="265113" y="723494"/>
            <a:ext cx="4219338" cy="304220"/>
          </a:xfrm>
        </p:spPr>
        <p:txBody>
          <a:bodyPr>
            <a:normAutofit/>
          </a:bodyPr>
          <a:lstStyle/>
          <a:p>
            <a:pPr>
              <a:lnSpc>
                <a:spcPct val="100000"/>
              </a:lnSpc>
            </a:pPr>
            <a:r>
              <a:rPr lang="en-US" sz="1000" dirty="0"/>
              <a:t>Office of Patient Experience</a:t>
            </a:r>
          </a:p>
          <a:p>
            <a:pPr>
              <a:lnSpc>
                <a:spcPct val="100000"/>
              </a:lnSpc>
            </a:pPr>
            <a:r>
              <a:rPr lang="en-US" sz="900" dirty="0"/>
              <a:t>Authors: : Sianelli Kouznetsov, Monica Johnson, and Lisa Hernandez</a:t>
            </a:r>
          </a:p>
        </p:txBody>
      </p:sp>
      <p:sp>
        <p:nvSpPr>
          <p:cNvPr id="16" name="Text Placeholder 15">
            <a:extLst>
              <a:ext uri="{FF2B5EF4-FFF2-40B4-BE49-F238E27FC236}">
                <a16:creationId xmlns:a16="http://schemas.microsoft.com/office/drawing/2014/main" id="{6E2F1ED9-586B-475F-AB23-643AC152C74F}"/>
              </a:ext>
            </a:extLst>
          </p:cNvPr>
          <p:cNvSpPr>
            <a:spLocks noGrp="1"/>
          </p:cNvSpPr>
          <p:nvPr>
            <p:ph type="body" sz="quarter" idx="21"/>
          </p:nvPr>
        </p:nvSpPr>
        <p:spPr>
          <a:xfrm>
            <a:off x="217939" y="2496930"/>
            <a:ext cx="3677786" cy="1882879"/>
          </a:xfrm>
        </p:spPr>
        <p:txBody>
          <a:bodyPr/>
          <a:lstStyle/>
          <a:p>
            <a:r>
              <a:rPr lang="en-US" sz="800" dirty="0"/>
              <a:t>The Service Excellence program was implemented institution-wide in Nov 2017. </a:t>
            </a:r>
          </a:p>
          <a:p>
            <a:endParaRPr lang="en-US" sz="800" dirty="0"/>
          </a:p>
          <a:p>
            <a:endParaRPr lang="en-US" sz="800" dirty="0"/>
          </a:p>
          <a:p>
            <a:endParaRPr lang="en-US" sz="800" dirty="0"/>
          </a:p>
          <a:p>
            <a:endParaRPr lang="en-US" sz="800" dirty="0"/>
          </a:p>
          <a:p>
            <a:r>
              <a:rPr lang="en-US" sz="800" dirty="0"/>
              <a:t>The core curriculum consists of 5 steps: </a:t>
            </a:r>
          </a:p>
          <a:p>
            <a:pPr marL="228600" indent="-228600">
              <a:buFont typeface="+mj-lt"/>
              <a:buAutoNum type="arabicPeriod"/>
            </a:pPr>
            <a:r>
              <a:rPr lang="en-US" sz="800" dirty="0"/>
              <a:t>Service Excellence Pre-Survey</a:t>
            </a:r>
          </a:p>
          <a:p>
            <a:pPr marL="228600" indent="-228600">
              <a:buFont typeface="+mj-lt"/>
              <a:buAutoNum type="arabicPeriod"/>
            </a:pPr>
            <a:r>
              <a:rPr lang="en-US" sz="800" dirty="0"/>
              <a:t>Service Excellence Prerequisite Module: A Culture of Service Excellence</a:t>
            </a:r>
          </a:p>
          <a:p>
            <a:pPr marL="228600" indent="-228600">
              <a:buFont typeface="+mj-lt"/>
              <a:buAutoNum type="arabicPeriod"/>
            </a:pPr>
            <a:r>
              <a:rPr lang="en-US" sz="800" dirty="0"/>
              <a:t>Module 1: Setting the Standards</a:t>
            </a:r>
          </a:p>
          <a:p>
            <a:pPr marL="228600" indent="-228600">
              <a:buFont typeface="+mj-lt"/>
              <a:buAutoNum type="arabicPeriod"/>
            </a:pPr>
            <a:r>
              <a:rPr lang="en-US" sz="800" dirty="0"/>
              <a:t>Module 2: Building Relationships &amp; Anticipating Needs</a:t>
            </a:r>
          </a:p>
          <a:p>
            <a:pPr marL="228600" indent="-228600">
              <a:buFont typeface="+mj-lt"/>
              <a:buAutoNum type="arabicPeriod"/>
            </a:pPr>
            <a:r>
              <a:rPr lang="en-US" sz="800" dirty="0"/>
              <a:t>Service Excellence Post-Survey</a:t>
            </a:r>
          </a:p>
          <a:p>
            <a:endParaRPr lang="en-US" sz="500" dirty="0"/>
          </a:p>
          <a:p>
            <a:r>
              <a:rPr lang="en-US" sz="800" dirty="0"/>
              <a:t>The Core Curriculum teaches us skills and behaviors that support us while we make service decisions, interact with our various stakeholders, anticipating their needs and implementing proper Service Recovery strategies. </a:t>
            </a:r>
          </a:p>
        </p:txBody>
      </p:sp>
      <p:sp>
        <p:nvSpPr>
          <p:cNvPr id="17" name="Text Placeholder 16">
            <a:extLst>
              <a:ext uri="{FF2B5EF4-FFF2-40B4-BE49-F238E27FC236}">
                <a16:creationId xmlns:a16="http://schemas.microsoft.com/office/drawing/2014/main" id="{EEA79123-3081-4373-94B2-75F0EFB5F2B1}"/>
              </a:ext>
            </a:extLst>
          </p:cNvPr>
          <p:cNvSpPr>
            <a:spLocks noGrp="1"/>
          </p:cNvSpPr>
          <p:nvPr>
            <p:ph type="body" sz="quarter" idx="22"/>
          </p:nvPr>
        </p:nvSpPr>
        <p:spPr>
          <a:xfrm>
            <a:off x="217939" y="1477519"/>
            <a:ext cx="3042886" cy="169340"/>
          </a:xfrm>
        </p:spPr>
        <p:txBody>
          <a:bodyPr/>
          <a:lstStyle/>
          <a:p>
            <a:r>
              <a:rPr lang="en-US" sz="900" dirty="0"/>
              <a:t>Program Overview</a:t>
            </a:r>
          </a:p>
        </p:txBody>
      </p:sp>
      <p:sp>
        <p:nvSpPr>
          <p:cNvPr id="21" name="Text Placeholder 20">
            <a:extLst>
              <a:ext uri="{FF2B5EF4-FFF2-40B4-BE49-F238E27FC236}">
                <a16:creationId xmlns:a16="http://schemas.microsoft.com/office/drawing/2014/main" id="{4FAC02B4-FE26-4F60-9ABF-F30B0B6228B8}"/>
              </a:ext>
            </a:extLst>
          </p:cNvPr>
          <p:cNvSpPr>
            <a:spLocks noGrp="1"/>
          </p:cNvSpPr>
          <p:nvPr>
            <p:ph type="body" sz="quarter" idx="26"/>
          </p:nvPr>
        </p:nvSpPr>
        <p:spPr>
          <a:xfrm>
            <a:off x="4099113" y="1268070"/>
            <a:ext cx="4462847" cy="186542"/>
          </a:xfrm>
        </p:spPr>
        <p:txBody>
          <a:bodyPr/>
          <a:lstStyle/>
          <a:p>
            <a:r>
              <a:rPr lang="en-US" sz="900" dirty="0"/>
              <a:t>Impact on Press Ganey Scores</a:t>
            </a:r>
          </a:p>
        </p:txBody>
      </p:sp>
      <p:sp>
        <p:nvSpPr>
          <p:cNvPr id="25" name="Text Placeholder 24">
            <a:extLst>
              <a:ext uri="{FF2B5EF4-FFF2-40B4-BE49-F238E27FC236}">
                <a16:creationId xmlns:a16="http://schemas.microsoft.com/office/drawing/2014/main" id="{4B7BBE50-4142-4F36-822B-C627FAA78FCD}"/>
              </a:ext>
            </a:extLst>
          </p:cNvPr>
          <p:cNvSpPr>
            <a:spLocks noGrp="1"/>
          </p:cNvSpPr>
          <p:nvPr>
            <p:ph type="body" sz="quarter" idx="30"/>
          </p:nvPr>
        </p:nvSpPr>
        <p:spPr>
          <a:xfrm>
            <a:off x="9354875" y="1088719"/>
            <a:ext cx="2919359" cy="169340"/>
          </a:xfrm>
        </p:spPr>
        <p:txBody>
          <a:bodyPr/>
          <a:lstStyle/>
          <a:p>
            <a:r>
              <a:rPr lang="en-US" sz="900" dirty="0"/>
              <a:t>Participation &amp; Pre and Post Survey Analysis</a:t>
            </a:r>
          </a:p>
        </p:txBody>
      </p:sp>
      <p:sp>
        <p:nvSpPr>
          <p:cNvPr id="12" name="TextBox 11">
            <a:extLst>
              <a:ext uri="{FF2B5EF4-FFF2-40B4-BE49-F238E27FC236}">
                <a16:creationId xmlns:a16="http://schemas.microsoft.com/office/drawing/2014/main" id="{0E5D9D5F-B45F-4F43-A086-1134F8323FF3}"/>
              </a:ext>
            </a:extLst>
          </p:cNvPr>
          <p:cNvSpPr txBox="1"/>
          <p:nvPr/>
        </p:nvSpPr>
        <p:spPr>
          <a:xfrm>
            <a:off x="510205" y="2660568"/>
            <a:ext cx="1305841" cy="400110"/>
          </a:xfrm>
          <a:prstGeom prst="rect">
            <a:avLst/>
          </a:prstGeom>
          <a:noFill/>
          <a:ln>
            <a:solidFill>
              <a:schemeClr val="bg1">
                <a:lumMod val="85000"/>
              </a:schemeClr>
            </a:solidFill>
          </a:ln>
        </p:spPr>
        <p:txBody>
          <a:bodyPr wrap="square" rtlCol="0">
            <a:spAutoFit/>
          </a:bodyPr>
          <a:lstStyle/>
          <a:p>
            <a:pPr algn="ctr"/>
            <a:r>
              <a:rPr lang="en-US" sz="900" b="1" dirty="0">
                <a:latin typeface="Calibri" panose="020F0502020204030204" pitchFamily="34" charset="0"/>
                <a:cs typeface="Calibri" panose="020F0502020204030204" pitchFamily="34" charset="0"/>
              </a:rPr>
              <a:t>Total Facilitated Seats</a:t>
            </a:r>
          </a:p>
          <a:p>
            <a:pPr algn="ctr"/>
            <a:r>
              <a:rPr lang="en-US" sz="1100" dirty="0">
                <a:latin typeface="Calibri" panose="020F0502020204030204" pitchFamily="34" charset="0"/>
                <a:cs typeface="Calibri" panose="020F0502020204030204" pitchFamily="34" charset="0"/>
              </a:rPr>
              <a:t>62.9K</a:t>
            </a:r>
          </a:p>
        </p:txBody>
      </p:sp>
      <p:sp>
        <p:nvSpPr>
          <p:cNvPr id="24" name="TextBox 23">
            <a:extLst>
              <a:ext uri="{FF2B5EF4-FFF2-40B4-BE49-F238E27FC236}">
                <a16:creationId xmlns:a16="http://schemas.microsoft.com/office/drawing/2014/main" id="{A7EE0AB1-E974-40CE-9CCD-510472520BF3}"/>
              </a:ext>
            </a:extLst>
          </p:cNvPr>
          <p:cNvSpPr txBox="1"/>
          <p:nvPr/>
        </p:nvSpPr>
        <p:spPr>
          <a:xfrm>
            <a:off x="1973271" y="2660568"/>
            <a:ext cx="1443196" cy="400110"/>
          </a:xfrm>
          <a:prstGeom prst="rect">
            <a:avLst/>
          </a:prstGeom>
          <a:noFill/>
          <a:ln>
            <a:solidFill>
              <a:schemeClr val="bg1">
                <a:lumMod val="85000"/>
              </a:schemeClr>
            </a:solidFill>
          </a:ln>
        </p:spPr>
        <p:txBody>
          <a:bodyPr wrap="square" rtlCol="0">
            <a:spAutoFit/>
          </a:bodyPr>
          <a:lstStyle/>
          <a:p>
            <a:pPr algn="ctr"/>
            <a:r>
              <a:rPr lang="en-US" sz="900" b="1" dirty="0">
                <a:latin typeface="Calibri" panose="020F0502020204030204" pitchFamily="34" charset="0"/>
                <a:cs typeface="Calibri" panose="020F0502020204030204" pitchFamily="34" charset="0"/>
              </a:rPr>
              <a:t>Total Sessions Provided</a:t>
            </a:r>
          </a:p>
          <a:p>
            <a:pPr algn="ctr"/>
            <a:r>
              <a:rPr lang="en-US" sz="1100" dirty="0">
                <a:latin typeface="Calibri" panose="020F0502020204030204" pitchFamily="34" charset="0"/>
                <a:cs typeface="Calibri" panose="020F0502020204030204" pitchFamily="34" charset="0"/>
              </a:rPr>
              <a:t>1743</a:t>
            </a:r>
          </a:p>
        </p:txBody>
      </p:sp>
      <p:sp>
        <p:nvSpPr>
          <p:cNvPr id="26" name="Text Placeholder 16">
            <a:extLst>
              <a:ext uri="{FF2B5EF4-FFF2-40B4-BE49-F238E27FC236}">
                <a16:creationId xmlns:a16="http://schemas.microsoft.com/office/drawing/2014/main" id="{023DC437-F98F-4CF1-BB90-F719E09B5D78}"/>
              </a:ext>
            </a:extLst>
          </p:cNvPr>
          <p:cNvSpPr txBox="1">
            <a:spLocks/>
          </p:cNvSpPr>
          <p:nvPr/>
        </p:nvSpPr>
        <p:spPr>
          <a:xfrm>
            <a:off x="217939" y="2322520"/>
            <a:ext cx="3042886" cy="169340"/>
          </a:xfrm>
          <a:prstGeom prst="rect">
            <a:avLst/>
          </a:prstGeom>
        </p:spPr>
        <p:txBody>
          <a:bodyPr vert="horz" lIns="0" tIns="0" rIns="0" bIns="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600" b="1" kern="1200">
                <a:solidFill>
                  <a:schemeClr val="accent2"/>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900" dirty="0"/>
              <a:t>Program’s History</a:t>
            </a:r>
          </a:p>
        </p:txBody>
      </p:sp>
      <p:pic>
        <p:nvPicPr>
          <p:cNvPr id="30" name="Picture 29">
            <a:extLst>
              <a:ext uri="{FF2B5EF4-FFF2-40B4-BE49-F238E27FC236}">
                <a16:creationId xmlns:a16="http://schemas.microsoft.com/office/drawing/2014/main" id="{982ED747-718B-4AEA-A1C8-B6E39CD0A1D4}"/>
              </a:ext>
            </a:extLst>
          </p:cNvPr>
          <p:cNvPicPr>
            <a:picLocks noChangeAspect="1"/>
          </p:cNvPicPr>
          <p:nvPr/>
        </p:nvPicPr>
        <p:blipFill>
          <a:blip r:embed="rId6"/>
          <a:stretch>
            <a:fillRect/>
          </a:stretch>
        </p:blipFill>
        <p:spPr>
          <a:xfrm>
            <a:off x="4106575" y="1554550"/>
            <a:ext cx="4931742" cy="2241701"/>
          </a:xfrm>
          <a:prstGeom prst="rect">
            <a:avLst/>
          </a:prstGeom>
          <a:ln>
            <a:solidFill>
              <a:schemeClr val="tx1"/>
            </a:solidFill>
          </a:ln>
        </p:spPr>
      </p:pic>
      <p:pic>
        <p:nvPicPr>
          <p:cNvPr id="35" name="Picture 34">
            <a:extLst>
              <a:ext uri="{FF2B5EF4-FFF2-40B4-BE49-F238E27FC236}">
                <a16:creationId xmlns:a16="http://schemas.microsoft.com/office/drawing/2014/main" id="{0BFCBB8B-5A42-4B25-86E4-04B98868CE53}"/>
              </a:ext>
            </a:extLst>
          </p:cNvPr>
          <p:cNvPicPr>
            <a:picLocks noChangeAspect="1"/>
          </p:cNvPicPr>
          <p:nvPr/>
        </p:nvPicPr>
        <p:blipFill>
          <a:blip r:embed="rId7"/>
          <a:stretch>
            <a:fillRect/>
          </a:stretch>
        </p:blipFill>
        <p:spPr>
          <a:xfrm>
            <a:off x="4089612" y="3911219"/>
            <a:ext cx="4931742" cy="2436415"/>
          </a:xfrm>
          <a:prstGeom prst="rect">
            <a:avLst/>
          </a:prstGeom>
          <a:ln>
            <a:solidFill>
              <a:schemeClr val="tx1"/>
            </a:solidFill>
          </a:ln>
        </p:spPr>
      </p:pic>
      <p:sp>
        <p:nvSpPr>
          <p:cNvPr id="41" name="Text Placeholder 15">
            <a:extLst>
              <a:ext uri="{FF2B5EF4-FFF2-40B4-BE49-F238E27FC236}">
                <a16:creationId xmlns:a16="http://schemas.microsoft.com/office/drawing/2014/main" id="{129A0B5A-7E3C-48FB-9158-1DC27E67769A}"/>
              </a:ext>
            </a:extLst>
          </p:cNvPr>
          <p:cNvSpPr txBox="1">
            <a:spLocks/>
          </p:cNvSpPr>
          <p:nvPr/>
        </p:nvSpPr>
        <p:spPr>
          <a:xfrm>
            <a:off x="217939" y="1686745"/>
            <a:ext cx="3517482" cy="584807"/>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2pPr>
            <a:lvl3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3pPr>
            <a:lvl4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800" dirty="0"/>
              <a:t>Service Excellence is designed to empower employees to deliver safe, courteous, accountable, efficient and innovative care. This program outlines our service standards, our key stakeholders, the patient experience that we all impact, anticipating their needs and being empowered to implement service recovery strategies to HEAL the relationship.</a:t>
            </a:r>
          </a:p>
        </p:txBody>
      </p:sp>
      <p:sp>
        <p:nvSpPr>
          <p:cNvPr id="42" name="Text Placeholder 15">
            <a:extLst>
              <a:ext uri="{FF2B5EF4-FFF2-40B4-BE49-F238E27FC236}">
                <a16:creationId xmlns:a16="http://schemas.microsoft.com/office/drawing/2014/main" id="{05DF00CE-FDFD-46CB-A9EC-663B8BB4B77D}"/>
              </a:ext>
            </a:extLst>
          </p:cNvPr>
          <p:cNvSpPr txBox="1">
            <a:spLocks/>
          </p:cNvSpPr>
          <p:nvPr/>
        </p:nvSpPr>
        <p:spPr>
          <a:xfrm>
            <a:off x="4073095" y="6288620"/>
            <a:ext cx="4929540" cy="368921"/>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2pPr>
            <a:lvl3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3pPr>
            <a:lvl4pPr marL="0" indent="0" algn="l" defTabSz="914400" rtl="0" eaLnBrk="1" latinLnBrk="0" hangingPunct="1">
              <a:lnSpc>
                <a:spcPct val="100000"/>
              </a:lnSpc>
              <a:spcBef>
                <a:spcPts val="0"/>
              </a:spcBef>
              <a:buFont typeface="Arial" panose="020B0604020202020204" pitchFamily="34" charset="0"/>
              <a:buNone/>
              <a:defRPr sz="4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lgn="ctr">
              <a:buFont typeface="+mj-lt"/>
              <a:buAutoNum type="arabicPeriod"/>
            </a:pPr>
            <a:endParaRPr lang="en-US" sz="700" dirty="0"/>
          </a:p>
          <a:p>
            <a:pPr algn="ctr"/>
            <a:r>
              <a:rPr lang="en-US" sz="700" dirty="0"/>
              <a:t>The success of the program is thanks to our leadership support as well as the support of our Service Excellence Champions who volunteer their time to teach our Service Excellence Modules to all our employees.</a:t>
            </a:r>
          </a:p>
        </p:txBody>
      </p:sp>
      <p:pic>
        <p:nvPicPr>
          <p:cNvPr id="9" name="Audio 8">
            <a:hlinkClick r:id="" action="ppaction://media"/>
            <a:extLst>
              <a:ext uri="{FF2B5EF4-FFF2-40B4-BE49-F238E27FC236}">
                <a16:creationId xmlns:a16="http://schemas.microsoft.com/office/drawing/2014/main" id="{9D2E9EAA-B522-4E1C-AA7A-536E484DAE88}"/>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6250683" y="203212"/>
            <a:ext cx="364126" cy="364126"/>
          </a:xfrm>
          <a:prstGeom prst="rect">
            <a:avLst/>
          </a:prstGeom>
        </p:spPr>
      </p:pic>
      <p:grpSp>
        <p:nvGrpSpPr>
          <p:cNvPr id="13" name="Group 12">
            <a:extLst>
              <a:ext uri="{FF2B5EF4-FFF2-40B4-BE49-F238E27FC236}">
                <a16:creationId xmlns:a16="http://schemas.microsoft.com/office/drawing/2014/main" id="{0B95CAC1-5356-4C4E-9AFB-64C7887A2709}"/>
              </a:ext>
            </a:extLst>
          </p:cNvPr>
          <p:cNvGrpSpPr/>
          <p:nvPr/>
        </p:nvGrpSpPr>
        <p:grpSpPr>
          <a:xfrm>
            <a:off x="9353667" y="4869857"/>
            <a:ext cx="2800804" cy="1739130"/>
            <a:chOff x="9353667" y="4869857"/>
            <a:chExt cx="2800804" cy="1739130"/>
          </a:xfrm>
        </p:grpSpPr>
        <p:grpSp>
          <p:nvGrpSpPr>
            <p:cNvPr id="10" name="Group 9">
              <a:extLst>
                <a:ext uri="{FF2B5EF4-FFF2-40B4-BE49-F238E27FC236}">
                  <a16:creationId xmlns:a16="http://schemas.microsoft.com/office/drawing/2014/main" id="{AD294E6D-1A81-4373-A1F9-99F7A9431BA7}"/>
                </a:ext>
              </a:extLst>
            </p:cNvPr>
            <p:cNvGrpSpPr/>
            <p:nvPr/>
          </p:nvGrpSpPr>
          <p:grpSpPr>
            <a:xfrm>
              <a:off x="9353667" y="4869857"/>
              <a:ext cx="2528896" cy="1683403"/>
              <a:chOff x="9353667" y="4869857"/>
              <a:chExt cx="2528896" cy="1683403"/>
            </a:xfrm>
          </p:grpSpPr>
          <p:pic>
            <p:nvPicPr>
              <p:cNvPr id="28" name="Picture 27">
                <a:extLst>
                  <a:ext uri="{FF2B5EF4-FFF2-40B4-BE49-F238E27FC236}">
                    <a16:creationId xmlns:a16="http://schemas.microsoft.com/office/drawing/2014/main" id="{F97773BE-ED80-4992-A071-DD4668D14A66}"/>
                  </a:ext>
                </a:extLst>
              </p:cNvPr>
              <p:cNvPicPr>
                <a:picLocks noChangeAspect="1"/>
              </p:cNvPicPr>
              <p:nvPr/>
            </p:nvPicPr>
            <p:blipFill>
              <a:blip r:embed="rId9"/>
              <a:stretch>
                <a:fillRect/>
              </a:stretch>
            </p:blipFill>
            <p:spPr>
              <a:xfrm>
                <a:off x="9353667" y="4869857"/>
                <a:ext cx="2528896" cy="16834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a:extLst>
                  <a:ext uri="{FF2B5EF4-FFF2-40B4-BE49-F238E27FC236}">
                    <a16:creationId xmlns:a16="http://schemas.microsoft.com/office/drawing/2014/main" id="{6EE70631-A4AB-40C4-901B-B1173F4880F3}"/>
                  </a:ext>
                </a:extLst>
              </p:cNvPr>
              <p:cNvSpPr/>
              <p:nvPr/>
            </p:nvSpPr>
            <p:spPr>
              <a:xfrm>
                <a:off x="9958006" y="6266590"/>
                <a:ext cx="1911712" cy="2673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C0C793D3-BA49-49B5-9522-B51FC81EF4D7}"/>
                </a:ext>
              </a:extLst>
            </p:cNvPr>
            <p:cNvSpPr txBox="1"/>
            <p:nvPr/>
          </p:nvSpPr>
          <p:spPr>
            <a:xfrm>
              <a:off x="9839196" y="6208877"/>
              <a:ext cx="757755" cy="400110"/>
            </a:xfrm>
            <a:prstGeom prst="rect">
              <a:avLst/>
            </a:prstGeom>
            <a:noFill/>
          </p:spPr>
          <p:txBody>
            <a:bodyPr wrap="square" rtlCol="0">
              <a:spAutoFit/>
            </a:bodyPr>
            <a:lstStyle/>
            <a:p>
              <a:pPr algn="ctr">
                <a:lnSpc>
                  <a:spcPts val="800"/>
                </a:lnSpc>
              </a:pPr>
              <a:r>
                <a:rPr lang="en-US" sz="800" dirty="0">
                  <a:latin typeface="+mj-lt"/>
                </a:rPr>
                <a:t>HEAL -Service Recovery</a:t>
              </a:r>
            </a:p>
          </p:txBody>
        </p:sp>
        <p:pic>
          <p:nvPicPr>
            <p:cNvPr id="33" name="Picture 32">
              <a:extLst>
                <a:ext uri="{FF2B5EF4-FFF2-40B4-BE49-F238E27FC236}">
                  <a16:creationId xmlns:a16="http://schemas.microsoft.com/office/drawing/2014/main" id="{DA5B555D-F2E6-48D0-A76E-74C5C5AE6622}"/>
                </a:ext>
              </a:extLst>
            </p:cNvPr>
            <p:cNvPicPr>
              <a:picLocks noChangeAspect="1"/>
            </p:cNvPicPr>
            <p:nvPr/>
          </p:nvPicPr>
          <p:blipFill>
            <a:blip r:embed="rId10"/>
            <a:stretch>
              <a:fillRect/>
            </a:stretch>
          </p:blipFill>
          <p:spPr>
            <a:xfrm>
              <a:off x="11551164" y="4907996"/>
              <a:ext cx="603307" cy="282019"/>
            </a:xfrm>
            <a:prstGeom prst="rect">
              <a:avLst/>
            </a:prstGeom>
          </p:spPr>
        </p:pic>
        <p:sp>
          <p:nvSpPr>
            <p:cNvPr id="29" name="TextBox 28">
              <a:extLst>
                <a:ext uri="{FF2B5EF4-FFF2-40B4-BE49-F238E27FC236}">
                  <a16:creationId xmlns:a16="http://schemas.microsoft.com/office/drawing/2014/main" id="{9B999587-8BFD-4209-ADF2-7D5075F83B2E}"/>
                </a:ext>
              </a:extLst>
            </p:cNvPr>
            <p:cNvSpPr txBox="1"/>
            <p:nvPr/>
          </p:nvSpPr>
          <p:spPr>
            <a:xfrm>
              <a:off x="11106293" y="6270223"/>
              <a:ext cx="855566" cy="297517"/>
            </a:xfrm>
            <a:prstGeom prst="rect">
              <a:avLst/>
            </a:prstGeom>
            <a:noFill/>
          </p:spPr>
          <p:txBody>
            <a:bodyPr wrap="square" rtlCol="0">
              <a:spAutoFit/>
            </a:bodyPr>
            <a:lstStyle/>
            <a:p>
              <a:pPr algn="ctr">
                <a:lnSpc>
                  <a:spcPts val="800"/>
                </a:lnSpc>
              </a:pPr>
              <a:r>
                <a:rPr lang="en-US" sz="800" dirty="0">
                  <a:latin typeface="+mj-lt"/>
                </a:rPr>
                <a:t>Respond with Empathy</a:t>
              </a:r>
            </a:p>
          </p:txBody>
        </p:sp>
        <p:sp>
          <p:nvSpPr>
            <p:cNvPr id="27" name="TextBox 26">
              <a:extLst>
                <a:ext uri="{FF2B5EF4-FFF2-40B4-BE49-F238E27FC236}">
                  <a16:creationId xmlns:a16="http://schemas.microsoft.com/office/drawing/2014/main" id="{B7D88292-9D33-470C-9F79-FC71644B953E}"/>
                </a:ext>
              </a:extLst>
            </p:cNvPr>
            <p:cNvSpPr txBox="1"/>
            <p:nvPr/>
          </p:nvSpPr>
          <p:spPr>
            <a:xfrm>
              <a:off x="10465898" y="6265247"/>
              <a:ext cx="855566" cy="297517"/>
            </a:xfrm>
            <a:prstGeom prst="rect">
              <a:avLst/>
            </a:prstGeom>
            <a:noFill/>
          </p:spPr>
          <p:txBody>
            <a:bodyPr wrap="square" rtlCol="0">
              <a:spAutoFit/>
            </a:bodyPr>
            <a:lstStyle/>
            <a:p>
              <a:pPr algn="ctr">
                <a:lnSpc>
                  <a:spcPts val="800"/>
                </a:lnSpc>
              </a:pPr>
              <a:r>
                <a:rPr lang="en-US" sz="800" dirty="0">
                  <a:latin typeface="+mj-lt"/>
                </a:rPr>
                <a:t>Making Hope Happen</a:t>
              </a:r>
            </a:p>
          </p:txBody>
        </p:sp>
      </p:grpSp>
      <p:pic>
        <p:nvPicPr>
          <p:cNvPr id="34" name="Picture 33">
            <a:extLst>
              <a:ext uri="{FF2B5EF4-FFF2-40B4-BE49-F238E27FC236}">
                <a16:creationId xmlns:a16="http://schemas.microsoft.com/office/drawing/2014/main" id="{03C6FBDE-889A-452A-84AA-0FBE23007595}"/>
              </a:ext>
            </a:extLst>
          </p:cNvPr>
          <p:cNvPicPr>
            <a:picLocks noChangeAspect="1"/>
          </p:cNvPicPr>
          <p:nvPr/>
        </p:nvPicPr>
        <p:blipFill>
          <a:blip r:embed="rId11"/>
          <a:stretch>
            <a:fillRect/>
          </a:stretch>
        </p:blipFill>
        <p:spPr>
          <a:xfrm>
            <a:off x="9563951" y="1313243"/>
            <a:ext cx="2142144" cy="1678459"/>
          </a:xfrm>
          <a:prstGeom prst="rect">
            <a:avLst/>
          </a:prstGeom>
          <a:ln>
            <a:solidFill>
              <a:schemeClr val="tx1"/>
            </a:solidFill>
          </a:ln>
        </p:spPr>
      </p:pic>
      <p:pic>
        <p:nvPicPr>
          <p:cNvPr id="36" name="Picture 35">
            <a:extLst>
              <a:ext uri="{FF2B5EF4-FFF2-40B4-BE49-F238E27FC236}">
                <a16:creationId xmlns:a16="http://schemas.microsoft.com/office/drawing/2014/main" id="{EB12516D-C1F1-4279-834E-0E3B1021EB08}"/>
              </a:ext>
            </a:extLst>
          </p:cNvPr>
          <p:cNvPicPr>
            <a:picLocks noChangeAspect="1"/>
          </p:cNvPicPr>
          <p:nvPr/>
        </p:nvPicPr>
        <p:blipFill>
          <a:blip r:embed="rId12"/>
          <a:stretch>
            <a:fillRect/>
          </a:stretch>
        </p:blipFill>
        <p:spPr>
          <a:xfrm>
            <a:off x="9563951" y="3053563"/>
            <a:ext cx="2142144" cy="1704900"/>
          </a:xfrm>
          <a:prstGeom prst="rect">
            <a:avLst/>
          </a:prstGeom>
          <a:ln>
            <a:solidFill>
              <a:schemeClr val="tx1"/>
            </a:solidFill>
          </a:ln>
        </p:spPr>
      </p:pic>
      <p:pic>
        <p:nvPicPr>
          <p:cNvPr id="37" name="Picture 36">
            <a:extLst>
              <a:ext uri="{FF2B5EF4-FFF2-40B4-BE49-F238E27FC236}">
                <a16:creationId xmlns:a16="http://schemas.microsoft.com/office/drawing/2014/main" id="{247234E6-6CB6-4044-B868-E9F8EABE3AF9}"/>
              </a:ext>
            </a:extLst>
          </p:cNvPr>
          <p:cNvPicPr>
            <a:picLocks noChangeAspect="1"/>
          </p:cNvPicPr>
          <p:nvPr/>
        </p:nvPicPr>
        <p:blipFill>
          <a:blip r:embed="rId13"/>
          <a:stretch>
            <a:fillRect/>
          </a:stretch>
        </p:blipFill>
        <p:spPr>
          <a:xfrm>
            <a:off x="392507" y="4306251"/>
            <a:ext cx="3023077" cy="2295649"/>
          </a:xfrm>
          <a:prstGeom prst="rect">
            <a:avLst/>
          </a:prstGeom>
          <a:ln>
            <a:solidFill>
              <a:schemeClr val="tx1"/>
            </a:solidFill>
          </a:ln>
        </p:spPr>
      </p:pic>
    </p:spTree>
    <p:extLst>
      <p:ext uri="{BB962C8B-B14F-4D97-AF65-F5344CB8AC3E}">
        <p14:creationId xmlns:p14="http://schemas.microsoft.com/office/powerpoint/2010/main" val="1546108329"/>
      </p:ext>
    </p:extLst>
  </p:cSld>
  <p:clrMapOvr>
    <a:masterClrMapping/>
  </p:clrMapOvr>
  <mc:AlternateContent xmlns:mc="http://schemas.openxmlformats.org/markup-compatibility/2006" xmlns:p14="http://schemas.microsoft.com/office/powerpoint/2010/main">
    <mc:Choice Requires="p14">
      <p:transition spd="slow" p14:dur="2000" advTm="174515"/>
    </mc:Choice>
    <mc:Fallback xmlns="">
      <p:transition spd="slow" advTm="1745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8182" showWhenStopped="0">
                <p:cTn id="7" fill="hold" display="0">
                  <p:stCondLst>
                    <p:cond delay="indefinite"/>
                  </p:stCondLst>
                  <p:endCondLst>
                    <p:cond evt="onStopAudio" delay="0">
                      <p:tgtEl>
                        <p:sldTgt/>
                      </p:tgtEl>
                    </p:cond>
                  </p:endCondLst>
                </p:cTn>
                <p:tgtEl>
                  <p:spTgt spid="9"/>
                </p:tgtEl>
              </p:cMediaNode>
            </p:audio>
          </p:childTnLst>
        </p:cTn>
      </p:par>
    </p:tnLst>
  </p:timing>
</p:sld>
</file>

<file path=ppt/theme/theme1.xml><?xml version="1.0" encoding="utf-8"?>
<a:theme xmlns:a="http://schemas.openxmlformats.org/drawingml/2006/main" name="Office Theme">
  <a:themeElements>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fontScheme name="MD Anderso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2.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3.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4.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5.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6.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ppt/theme/themeOverride7.xml><?xml version="1.0" encoding="utf-8"?>
<a:themeOverride xmlns:a="http://schemas.openxmlformats.org/drawingml/2006/main">
  <a:clrScheme name="MD Anderson Basic">
    <a:dk1>
      <a:srgbClr val="413C38"/>
    </a:dk1>
    <a:lt1>
      <a:srgbClr val="FFFFFF"/>
    </a:lt1>
    <a:dk2>
      <a:srgbClr val="EE3124"/>
    </a:dk2>
    <a:lt2>
      <a:srgbClr val="FFFFFF"/>
    </a:lt2>
    <a:accent1>
      <a:srgbClr val="614B79"/>
    </a:accent1>
    <a:accent2>
      <a:srgbClr val="407EC9"/>
    </a:accent2>
    <a:accent3>
      <a:srgbClr val="789D4A"/>
    </a:accent3>
    <a:accent4>
      <a:srgbClr val="CB6015"/>
    </a:accent4>
    <a:accent5>
      <a:srgbClr val="D2CE9E"/>
    </a:accent5>
    <a:accent6>
      <a:srgbClr val="63666A"/>
    </a:accent6>
    <a:hlink>
      <a:srgbClr val="407EC9"/>
    </a:hlink>
    <a:folHlink>
      <a:srgbClr val="63666A"/>
    </a:folHlink>
  </a:clrScheme>
</a:themeOverride>
</file>

<file path=docProps/app.xml><?xml version="1.0" encoding="utf-8"?>
<Properties xmlns="http://schemas.openxmlformats.org/officeDocument/2006/extended-properties" xmlns:vt="http://schemas.openxmlformats.org/officeDocument/2006/docPropsVTypes">
  <TotalTime>10552</TotalTime>
  <Words>248</Words>
  <Application>Microsoft Office PowerPoint</Application>
  <PresentationFormat>Widescreen</PresentationFormat>
  <Paragraphs>33</Paragraphs>
  <Slides>1</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Times New Roman</vt:lpstr>
      <vt:lpstr>Office Theme</vt:lpstr>
      <vt:lpstr>Service Excellence Culture: Inspiration, Action and Impact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Jaques</dc:creator>
  <cp:lastModifiedBy>Kouznetsov,Sianelli</cp:lastModifiedBy>
  <cp:revision>86</cp:revision>
  <dcterms:created xsi:type="dcterms:W3CDTF">2020-12-04T20:51:37Z</dcterms:created>
  <dcterms:modified xsi:type="dcterms:W3CDTF">2023-03-23T21:52:38Z</dcterms:modified>
</cp:coreProperties>
</file>