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3D5E1-FBC3-40B6-9008-4D316343453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9E6F5-DB04-4B32-B4B2-92F3F5E43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770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75E89-1841-4E86-825A-FEF270CE8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25E148-6044-4E34-AC2A-FB47E9D79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6B1B4-030A-4DDB-9CB9-EE7E6A739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C96C8B-2203-432C-849A-1FC53A544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B98C4-006C-4FD0-813A-83C12269F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356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BD5B5-A825-404F-B02C-A9F8D0C97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BC3749-6141-4108-B6FE-B281CD93F7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397E5-01B9-416E-94FB-DB66193E5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166A3-EFA7-4CD7-BBFE-0028638E4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503B83-0258-426D-A631-533F4B042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630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94EED-AE08-425F-9B54-A96B0D8118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18714F-3337-41B1-8516-C311D5E997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536BC6-0704-4373-992F-59D27D1F5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8C4E4-6224-4E2E-8FB3-8415FFCB9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77475-9EF8-4574-811F-A31DC82D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07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08031-3C7E-45A3-9645-6DEE34458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8236D-C893-4189-9FED-DD4B214D5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76382-AF11-48FB-8A76-AA790FA72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DAECB-B05C-491A-B972-019F153A4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CF8C0-9D21-48E9-8002-3BD9751F5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389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28292-64BD-42EC-8865-1609C4149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B3A88F-F16E-49B2-B7BB-97273961DD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681EC-EC0E-4311-94C6-36C8AC409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1AE777-EB4D-4CD3-8766-E07E51C9A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6AEAC-AED3-4B91-A028-94030BF1D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31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23E62-9F69-41A2-8FA9-FDBB7AD5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6DD10-27A3-4CD1-B1C8-15BD3A7DFE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E688F1-F88C-4496-8553-8A7404538C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964429-26B0-47E3-94FA-9D48B608F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B8C2AA-F494-4504-B696-32379A68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385E65-2D3D-4C1B-BD1B-9A1DAC4FB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79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642C9-8CD2-42B6-B6E6-F6CB7AB1F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8E2589-FF29-4BE7-90D0-92962A82A4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AE69BE-EFD5-4E09-973C-94AEF5106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E341B-1D15-4843-92F1-E856D8501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F74F40-687B-4F9B-8DC3-936EEF58E1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558503-E5DA-40A9-AE2B-D1B989D51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28577A-A4BC-4340-9EFF-196B15445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8EBB1E-841A-4E9E-B6FC-615567DBD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450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8C871-8EF2-47CE-AF70-CB2D9DB3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6F1FD5-E39B-4332-8249-B81B4771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1720C0-7EF7-4076-8653-29E47D8F4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B158C7-13DA-4C8F-9A88-8DDBBDE42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47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8F10FA-D9A8-4AB1-81D1-0038F81B3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AEC8F-7CE8-4081-AF32-332FC60F4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B4333F-B1FB-4C14-8522-CBC07405D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64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BCB75-CFD0-415E-BBAC-DEA11535D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75CF8-3B7B-46E8-833A-E9B9B8F52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4BD7B8-133B-4641-AAF4-D9C9D0F866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9CF202-DF1D-4303-997F-A0AF43DCF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C24469-4B1F-4A7B-983D-811A9C91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640CE3-9A1F-4FCF-8C3F-32429CDAC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34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0C79B-5142-4458-83F8-716866378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619B84-4483-4E4B-8475-055F0C7BFE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9D757C-272D-4D6A-936D-7B6454A65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351D4-C42C-415E-BB4C-CD5F35D6C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60CED4-D455-4CDA-96D0-6F8B39586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F88F7E-9AC4-40AD-A36A-603E837CB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705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49F0C1-DB22-4898-915F-B04EC74A2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123775-F9B7-4522-ABCF-8C709B6AE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5B901-1659-491D-88F5-AEF7B6CD4E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D1C89-DCA1-423A-A885-6DEA290C2DDD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BDADA8-7C6C-455B-897A-2B7E76B68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A96E6-8C10-42EA-8CBD-7BC7E86DE3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0F4E0-ABA7-433A-9591-0989BC0A8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26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344A3E-F015-409A-BFAC-BC41934867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praise">
            <a:hlinkClick r:id="" action="ppaction://media"/>
            <a:extLst>
              <a:ext uri="{FF2B5EF4-FFF2-40B4-BE49-F238E27FC236}">
                <a16:creationId xmlns:a16="http://schemas.microsoft.com/office/drawing/2014/main" id="{E1960036-12A6-4560-B441-45EBD71F53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 flipV="1">
            <a:off x="11304268" y="5543274"/>
            <a:ext cx="354332" cy="35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26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1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fd6950c-56ce-4830-8d34-bb5bdbd15ae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06F7D0D1CE2B4A8BF9FD4AD582AFD6" ma:contentTypeVersion="14" ma:contentTypeDescription="Create a new document." ma:contentTypeScope="" ma:versionID="ed465111867dd842f9872a126c9ad315">
  <xsd:schema xmlns:xsd="http://www.w3.org/2001/XMLSchema" xmlns:xs="http://www.w3.org/2001/XMLSchema" xmlns:p="http://schemas.microsoft.com/office/2006/metadata/properties" xmlns:ns3="3fd6950c-56ce-4830-8d34-bb5bdbd15ae6" xmlns:ns4="64baa12b-d08a-46de-96a1-3296e73a1ce4" targetNamespace="http://schemas.microsoft.com/office/2006/metadata/properties" ma:root="true" ma:fieldsID="91182aff45cbb705ee391a1bca318cb6" ns3:_="" ns4:_="">
    <xsd:import namespace="3fd6950c-56ce-4830-8d34-bb5bdbd15ae6"/>
    <xsd:import namespace="64baa12b-d08a-46de-96a1-3296e73a1ce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d6950c-56ce-4830-8d34-bb5bdbd15a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baa12b-d08a-46de-96a1-3296e73a1ce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59DAB9-E0B5-4507-8130-7B9235B4FAF1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64baa12b-d08a-46de-96a1-3296e73a1ce4"/>
    <ds:schemaRef ds:uri="http://purl.org/dc/dcmitype/"/>
    <ds:schemaRef ds:uri="http://schemas.openxmlformats.org/package/2006/metadata/core-properties"/>
    <ds:schemaRef ds:uri="3fd6950c-56ce-4830-8d34-bb5bdbd15ae6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C4E8B25-3A9A-4447-ABE9-DAB052A23D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9BB515-1E90-4700-8A89-3BBAA402E7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d6950c-56ce-4830-8d34-bb5bdbd15ae6"/>
    <ds:schemaRef ds:uri="64baa12b-d08a-46de-96a1-3296e73a1c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Plouff,Cherie E</dc:creator>
  <cp:lastModifiedBy>Leyton,Saryah</cp:lastModifiedBy>
  <cp:revision>1</cp:revision>
  <dcterms:created xsi:type="dcterms:W3CDTF">2023-01-03T15:41:05Z</dcterms:created>
  <dcterms:modified xsi:type="dcterms:W3CDTF">2023-01-03T16:09:50Z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0x0101002806F7D0D1CE2B4A8BF9FD4AD582AFD6</vt:lpwstr>
  </property>
</Properties>
</file>