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AE2C127-50E1-4BC7-A8DB-44338BD32023}" v="79" dt="2024-01-03T19:11:03.9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2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8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C993E5-2773-4771-898F-7D99DEBEB23C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F6E097-582D-4ED6-BFC2-FA621F429C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2859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F6E097-582D-4ED6-BFC2-FA621F429C6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721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61568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9972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5635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7914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015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1/3/2024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3818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1/3/2024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0138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1/3/2024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8599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1/3/2024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7363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1/3/2024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2469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1/3/2024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2526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1/3/2024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039641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9DB68D1-0842-D35D-AE4D-0290802868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80005" y="-1850"/>
            <a:ext cx="6767815" cy="6764291"/>
          </a:xfrm>
          <a:prstGeom prst="rect">
            <a:avLst/>
          </a:prstGeom>
          <a:ln>
            <a:noFill/>
          </a:ln>
        </p:spPr>
      </p:pic>
      <p:pic>
        <p:nvPicPr>
          <p:cNvPr id="242" name="Video 241">
            <a:hlinkClick r:id="" action="ppaction://media"/>
            <a:extLst>
              <a:ext uri="{FF2B5EF4-FFF2-40B4-BE49-F238E27FC236}">
                <a16:creationId xmlns:a16="http://schemas.microsoft.com/office/drawing/2014/main" id="{B405EAB0-5B5E-303D-5950-C40AD570D47B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1123.9999"/>
                </p14:media>
              </p:ext>
              <p:ext uri="{42D2F446-02D8-4167-A562-619A0277C38B}">
                <p15:isNarration xmlns:p15="http://schemas.microsoft.com/office/powerpoint/2012/main" val="1"/>
              </p:ext>
            </p:extLst>
          </p:nvPr>
        </p:nvPicPr>
        <p:blipFill>
          <a:blip r:embed="rId6"/>
          <a:srcRect l="12500" r="12500"/>
          <a:stretch>
            <a:fillRect/>
          </a:stretch>
        </p:blipFill>
        <p:spPr>
          <a:xfrm>
            <a:off x="10052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07642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1011"/>
    </mc:Choice>
    <mc:Fallback>
      <p:transition spd="slow" advTm="1810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4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278</TotalTime>
  <Words>1</Words>
  <Application>Microsoft Office PowerPoint</Application>
  <PresentationFormat>Widescreen</PresentationFormat>
  <Paragraphs>1</Paragraphs>
  <Slides>1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Vasquez Mendoza,Leticia</dc:creator>
  <cp:lastModifiedBy>Vasquez Mendoza,Leticia</cp:lastModifiedBy>
  <cp:revision>35</cp:revision>
  <dcterms:created xsi:type="dcterms:W3CDTF">2023-12-12T19:41:34Z</dcterms:created>
  <dcterms:modified xsi:type="dcterms:W3CDTF">2024-01-03T19:27:26Z</dcterms:modified>
</cp:coreProperties>
</file>